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6" d="100"/>
          <a:sy n="86" d="100"/>
        </p:scale>
        <p:origin x="114" y="50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a:solidFill>
                    <a:schemeClr val="bg1">
                      <a:lumMod val="75000"/>
                    </a:schemeClr>
                  </a:solidFill>
                  <a:latin typeface="+mj-lt"/>
                  <a:cs typeface="Estrangelo Edessa" panose="03080600000000000000" pitchFamily="66" charset="0"/>
                </a:rPr>
                <a:t>By James Sager – June 12,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5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accent1"/>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accent3"/>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accent2"/>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a:t>Jane Doe</a:t>
            </a:r>
          </a:p>
        </p:txBody>
      </p:sp>
      <p:sp>
        <p:nvSpPr>
          <p:cNvPr id="7" name="Text Placeholder 6"/>
          <p:cNvSpPr>
            <a:spLocks noGrp="1"/>
          </p:cNvSpPr>
          <p:nvPr>
            <p:ph type="body" sz="half" idx="37"/>
          </p:nvPr>
        </p:nvSpPr>
        <p:spPr/>
        <p:txBody>
          <a:bodyPr/>
          <a:lstStyle/>
          <a:p>
            <a:r>
              <a:rPr lang="en-US" dirty="0"/>
              <a:t>Trainer</a:t>
            </a:r>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de tuder</a:t>
            </a: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a:solidFill>
                  <a:schemeClr val="bg1">
                    <a:lumMod val="75000"/>
                  </a:schemeClr>
                </a:solidFill>
                <a:latin typeface="Calibri" panose="020F0502020204030204" pitchFamily="34" charset="0"/>
                <a:cs typeface="Estrangelo Edessa" panose="03080600000000000000" pitchFamily="66" charset="0"/>
              </a:rPr>
              <a:t>VS</a:t>
            </a: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16189</TotalTime>
  <Words>4596</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5666</cp:revision>
  <dcterms:created xsi:type="dcterms:W3CDTF">2015-12-31T02:20:12Z</dcterms:created>
  <dcterms:modified xsi:type="dcterms:W3CDTF">2018-02-20T20:20:49Z</dcterms:modified>
</cp:coreProperties>
</file>