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595" r:id="rId2"/>
    <p:sldId id="592" r:id="rId3"/>
    <p:sldId id="588" r:id="rId4"/>
    <p:sldId id="593" r:id="rId5"/>
    <p:sldId id="594" r:id="rId6"/>
    <p:sldId id="589" r:id="rId7"/>
    <p:sldId id="546" r:id="rId8"/>
    <p:sldId id="587" r:id="rId9"/>
    <p:sldId id="591" r:id="rId10"/>
    <p:sldId id="590" r:id="rId11"/>
    <p:sldId id="580" r:id="rId12"/>
    <p:sldId id="581" r:id="rId13"/>
    <p:sldId id="579" r:id="rId14"/>
    <p:sldId id="584" r:id="rId15"/>
    <p:sldId id="582" r:id="rId16"/>
    <p:sldId id="585" r:id="rId17"/>
    <p:sldId id="583" r:id="rId18"/>
    <p:sldId id="586" r:id="rId19"/>
    <p:sldId id="570" r:id="rId20"/>
    <p:sldId id="571" r:id="rId21"/>
    <p:sldId id="572" r:id="rId22"/>
    <p:sldId id="573" r:id="rId23"/>
    <p:sldId id="574" r:id="rId24"/>
    <p:sldId id="575" r:id="rId25"/>
    <p:sldId id="576" r:id="rId26"/>
    <p:sldId id="577" r:id="rId27"/>
    <p:sldId id="578" r:id="rId28"/>
    <p:sldId id="566" r:id="rId29"/>
    <p:sldId id="563" r:id="rId30"/>
    <p:sldId id="562" r:id="rId31"/>
    <p:sldId id="565" r:id="rId32"/>
    <p:sldId id="567" r:id="rId33"/>
    <p:sldId id="560" r:id="rId34"/>
    <p:sldId id="561" r:id="rId35"/>
    <p:sldId id="569" r:id="rId36"/>
    <p:sldId id="559" r:id="rId37"/>
    <p:sldId id="564" r:id="rId38"/>
    <p:sldId id="549" r:id="rId39"/>
    <p:sldId id="550" r:id="rId40"/>
    <p:sldId id="552" r:id="rId41"/>
    <p:sldId id="446" r:id="rId42"/>
    <p:sldId id="548" r:id="rId43"/>
    <p:sldId id="338" r:id="rId44"/>
    <p:sldId id="297" r:id="rId45"/>
    <p:sldId id="274" r:id="rId46"/>
    <p:sldId id="317"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04688"/>
    <a:srgbClr val="00B0F0"/>
    <a:srgbClr val="2F5698"/>
    <a:srgbClr val="548235"/>
    <a:srgbClr val="385723"/>
    <a:srgbClr val="FFC000"/>
    <a:srgbClr val="A5A5A5"/>
    <a:srgbClr val="ED7D31"/>
    <a:srgbClr val="5B9BD5"/>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5" d="100"/>
          <a:sy n="65" d="100"/>
        </p:scale>
        <p:origin x="60" y="936"/>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19798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4</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917537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27254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00079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2146138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207240" cy="54263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7298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92877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9"/>
          </p:cNvPr>
          <p:cNvPicPr>
            <a:picLocks noChangeAspect="1"/>
          </p:cNvPicPr>
          <p:nvPr userDrawn="1"/>
        </p:nvPicPr>
        <p:blipFill>
          <a:blip r:embed="rId30"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8" r:id="rId16"/>
    <p:sldLayoutId id="2147483709" r:id="rId17"/>
    <p:sldLayoutId id="2147483710" r:id="rId18"/>
    <p:sldLayoutId id="2147483712" r:id="rId19"/>
    <p:sldLayoutId id="2147483713" r:id="rId20"/>
    <p:sldLayoutId id="2147483714" r:id="rId21"/>
    <p:sldLayoutId id="2147483715" r:id="rId22"/>
    <p:sldLayoutId id="2147483716" r:id="rId23"/>
    <p:sldLayoutId id="2147483717" r:id="rId24"/>
    <p:sldLayoutId id="2147483718" r:id="rId25"/>
    <p:sldLayoutId id="2147483719" r:id="rId26"/>
    <p:sldLayoutId id="2147483720" r:id="rId27"/>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5.xml"/><Relationship Id="rId5" Type="http://schemas.openxmlformats.org/officeDocument/2006/relationships/image" Target="../media/image13.jpg"/><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0.jpg"/><Relationship Id="rId4" Type="http://schemas.openxmlformats.org/officeDocument/2006/relationships/image" Target="../media/image21.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5.xml"/><Relationship Id="rId4" Type="http://schemas.openxmlformats.org/officeDocument/2006/relationships/image" Target="../media/image5.jpg"/></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6.xml"/><Relationship Id="rId6" Type="http://schemas.openxmlformats.org/officeDocument/2006/relationships/image" Target="../media/image10.jpg"/><Relationship Id="rId5" Type="http://schemas.openxmlformats.org/officeDocument/2006/relationships/image" Target="../media/image22.jpg"/><Relationship Id="rId4" Type="http://schemas.openxmlformats.org/officeDocument/2006/relationships/image" Target="../media/image21.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12.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24.xml"/><Relationship Id="rId5" Type="http://schemas.openxmlformats.org/officeDocument/2006/relationships/image" Target="../media/image28.jpg"/><Relationship Id="rId4" Type="http://schemas.openxmlformats.org/officeDocument/2006/relationships/image" Target="../media/image27.jpg"/></Relationships>
</file>

<file path=ppt/slides/_rels/slide2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9.jpg"/><Relationship Id="rId5" Type="http://schemas.openxmlformats.org/officeDocument/2006/relationships/image" Target="../media/image13.jpg"/><Relationship Id="rId4" Type="http://schemas.openxmlformats.org/officeDocument/2006/relationships/image" Target="../media/image25.jp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5.xml"/></Relationships>
</file>

<file path=ppt/slides/_rels/slide3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3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9.jpg"/><Relationship Id="rId5" Type="http://schemas.openxmlformats.org/officeDocument/2006/relationships/image" Target="../media/image6.jpg"/><Relationship Id="rId4" Type="http://schemas.openxmlformats.org/officeDocument/2006/relationships/image" Target="../media/image30.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0.xml"/><Relationship Id="rId4" Type="http://schemas.openxmlformats.org/officeDocument/2006/relationships/image" Target="../media/image21.jpg"/></Relationships>
</file>

<file path=ppt/slides/_rels/slide34.xml.rels><?xml version="1.0" encoding="UTF-8" standalone="yes"?>
<Relationships xmlns="http://schemas.openxmlformats.org/package/2006/relationships"><Relationship Id="rId8" Type="http://schemas.openxmlformats.org/officeDocument/2006/relationships/image" Target="../media/image35.jpg"/><Relationship Id="rId3" Type="http://schemas.openxmlformats.org/officeDocument/2006/relationships/image" Target="../media/image2.jpg"/><Relationship Id="rId7" Type="http://schemas.openxmlformats.org/officeDocument/2006/relationships/image" Target="../media/image34.jpg"/><Relationship Id="rId2" Type="http://schemas.openxmlformats.org/officeDocument/2006/relationships/notesSlide" Target="../notesSlides/notesSlide9.xml"/><Relationship Id="rId1" Type="http://schemas.openxmlformats.org/officeDocument/2006/relationships/slideLayout" Target="../slideLayouts/slideLayout2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 Id="rId9" Type="http://schemas.openxmlformats.org/officeDocument/2006/relationships/image" Target="../media/image36.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image" Target="../media/image5.jpg"/><Relationship Id="rId7"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0.jpg"/><Relationship Id="rId5" Type="http://schemas.openxmlformats.org/officeDocument/2006/relationships/image" Target="../media/image7.jpg"/><Relationship Id="rId10" Type="http://schemas.openxmlformats.org/officeDocument/2006/relationships/image" Target="../media/image13.jpg"/><Relationship Id="rId4" Type="http://schemas.openxmlformats.org/officeDocument/2006/relationships/image" Target="../media/image9.jpg"/><Relationship Id="rId9" Type="http://schemas.openxmlformats.org/officeDocument/2006/relationships/image" Target="../media/image38.jpg"/></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16.xml"/><Relationship Id="rId6" Type="http://schemas.openxmlformats.org/officeDocument/2006/relationships/image" Target="../media/image26.jpg"/><Relationship Id="rId5" Type="http://schemas.openxmlformats.org/officeDocument/2006/relationships/image" Target="../media/image27.jpg"/><Relationship Id="rId4" Type="http://schemas.openxmlformats.org/officeDocument/2006/relationships/image" Target="../media/image39.jpg"/></Relationships>
</file>

<file path=ppt/slides/_rels/slide3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8.jpg"/><Relationship Id="rId5" Type="http://schemas.openxmlformats.org/officeDocument/2006/relationships/image" Target="../media/image25.jpg"/><Relationship Id="rId4" Type="http://schemas.openxmlformats.org/officeDocument/2006/relationships/image" Target="../media/image13.jp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9.jpg"/><Relationship Id="rId5" Type="http://schemas.openxmlformats.org/officeDocument/2006/relationships/image" Target="../media/image6.jpg"/><Relationship Id="rId4" Type="http://schemas.openxmlformats.org/officeDocument/2006/relationships/image" Target="../media/image30.jpg"/></Relationships>
</file>

<file path=ppt/slides/_rels/slide41.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3.jpg"/><Relationship Id="rId5" Type="http://schemas.openxmlformats.org/officeDocument/2006/relationships/image" Target="../media/image42.jpg"/><Relationship Id="rId4" Type="http://schemas.openxmlformats.org/officeDocument/2006/relationships/image" Target="../media/image41.jpg"/></Relationships>
</file>

<file path=ppt/slides/_rels/slide42.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9.jpg"/><Relationship Id="rId5" Type="http://schemas.openxmlformats.org/officeDocument/2006/relationships/image" Target="../media/image6.jpg"/><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7.xml"/><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6118913" y="5968684"/>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tx1">
                <a:lumMod val="95000"/>
                <a:lumOff val="5000"/>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85000"/>
                    </a:schemeClr>
                  </a:solidFill>
                  <a:latin typeface="+mj-lt"/>
                  <a:cs typeface="Estrangelo Edessa" panose="03080600000000000000" pitchFamily="66" charset="0"/>
                </a:rPr>
                <a:t>By James Sager – August 05,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3" name="Group 2"/>
          <p:cNvGrpSpPr/>
          <p:nvPr/>
        </p:nvGrpSpPr>
        <p:grpSpPr>
          <a:xfrm>
            <a:off x="0" y="940941"/>
            <a:ext cx="12204700" cy="1278388"/>
            <a:chOff x="-12700" y="5228207"/>
            <a:chExt cx="12204700"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tx1">
                  <a:lumMod val="95000"/>
                  <a:lumOff val="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chemeClr val="tx1">
                  <a:lumMod val="95000"/>
                  <a:lumOff val="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665351" y="5307398"/>
              <a:ext cx="6799388" cy="1072752"/>
              <a:chOff x="4266557" y="5289211"/>
              <a:chExt cx="6799388" cy="1072752"/>
            </a:xfrm>
          </p:grpSpPr>
          <p:sp>
            <p:nvSpPr>
              <p:cNvPr id="24" name="TextBox 23"/>
              <p:cNvSpPr txBox="1"/>
              <p:nvPr/>
            </p:nvSpPr>
            <p:spPr>
              <a:xfrm>
                <a:off x="4266557" y="5289211"/>
                <a:ext cx="679938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25" name="TextBox 24"/>
              <p:cNvSpPr txBox="1"/>
              <p:nvPr/>
            </p:nvSpPr>
            <p:spPr>
              <a:xfrm>
                <a:off x="4718334" y="5828483"/>
                <a:ext cx="5895833"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180" name="Group 179"/>
          <p:cNvGrpSpPr/>
          <p:nvPr/>
        </p:nvGrpSpPr>
        <p:grpSpPr>
          <a:xfrm>
            <a:off x="127357" y="-21594"/>
            <a:ext cx="2524868" cy="613385"/>
            <a:chOff x="127357" y="-6354"/>
            <a:chExt cx="2524868" cy="613385"/>
          </a:xfrm>
        </p:grpSpPr>
        <p:sp>
          <p:nvSpPr>
            <p:cNvPr id="181" name="Round Same Side Corner Rectangle 18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2" name="TextBox 1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33" name="Group 32"/>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4" name="TextBox 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5" name="Oval 44"/>
          <p:cNvSpPr/>
          <p:nvPr/>
        </p:nvSpPr>
        <p:spPr bwMode="auto">
          <a:xfrm>
            <a:off x="2113077" y="1352178"/>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115384"/>
            <a:chOff x="1879600" y="3087314"/>
            <a:chExt cx="3098800" cy="936103"/>
          </a:xfrm>
        </p:grpSpPr>
        <p:sp>
          <p:nvSpPr>
            <p:cNvPr id="4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115384"/>
            <a:chOff x="1879600" y="3087314"/>
            <a:chExt cx="3098800" cy="936103"/>
          </a:xfrm>
        </p:grpSpPr>
        <p:sp>
          <p:nvSpPr>
            <p:cNvPr id="6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115384"/>
            <a:chOff x="1879600" y="3087314"/>
            <a:chExt cx="3098800" cy="936103"/>
          </a:xfrm>
        </p:grpSpPr>
        <p:sp>
          <p:nvSpPr>
            <p:cNvPr id="7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115384"/>
            <a:chOff x="1879600" y="3087314"/>
            <a:chExt cx="3098800" cy="936103"/>
          </a:xfrm>
        </p:grpSpPr>
        <p:sp>
          <p:nvSpPr>
            <p:cNvPr id="7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115384"/>
            <a:chOff x="1879600" y="3087314"/>
            <a:chExt cx="3098800" cy="936103"/>
          </a:xfrm>
        </p:grpSpPr>
        <p:sp>
          <p:nvSpPr>
            <p:cNvPr id="8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03" name="Group 102"/>
          <p:cNvGrpSpPr/>
          <p:nvPr/>
        </p:nvGrpSpPr>
        <p:grpSpPr>
          <a:xfrm>
            <a:off x="3680885" y="1092327"/>
            <a:ext cx="5029200" cy="1125877"/>
            <a:chOff x="1199156" y="1220012"/>
            <a:chExt cx="1808311" cy="844407"/>
          </a:xfrm>
        </p:grpSpPr>
        <p:sp>
          <p:nvSpPr>
            <p:cNvPr id="104" name="TextBox 103"/>
            <p:cNvSpPr txBox="1"/>
            <p:nvPr/>
          </p:nvSpPr>
          <p:spPr>
            <a:xfrm>
              <a:off x="1295283" y="1447200"/>
              <a:ext cx="1712184" cy="61721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tx1">
              <a:lumMod val="50000"/>
              <a:lumOff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1" name="Group 70"/>
          <p:cNvGrpSpPr/>
          <p:nvPr/>
        </p:nvGrpSpPr>
        <p:grpSpPr>
          <a:xfrm>
            <a:off x="127357" y="-21594"/>
            <a:ext cx="2524868" cy="613385"/>
            <a:chOff x="127357" y="-6354"/>
            <a:chExt cx="2524868" cy="613385"/>
          </a:xfrm>
        </p:grpSpPr>
        <p:sp>
          <p:nvSpPr>
            <p:cNvPr id="72" name="Round Same Side Corner Rectangle 7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3" name="TextBox 7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4" name="Group 73"/>
          <p:cNvGrpSpPr/>
          <p:nvPr/>
        </p:nvGrpSpPr>
        <p:grpSpPr>
          <a:xfrm>
            <a:off x="1186310" y="1530490"/>
            <a:ext cx="2166227" cy="886562"/>
            <a:chOff x="4203801" y="2965672"/>
            <a:chExt cx="3302359" cy="1086969"/>
          </a:xfrm>
        </p:grpSpPr>
        <p:sp>
          <p:nvSpPr>
            <p:cNvPr id="75" name="TextBox 74"/>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50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7"/>
            <a:ext cx="2166227" cy="886562"/>
            <a:chOff x="4203801" y="2965672"/>
            <a:chExt cx="3302359" cy="1086969"/>
          </a:xfrm>
        </p:grpSpPr>
        <p:sp>
          <p:nvSpPr>
            <p:cNvPr id="84" name="TextBox 83"/>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5"/>
            <a:ext cx="2166227" cy="886562"/>
            <a:chOff x="4203801" y="2965672"/>
            <a:chExt cx="3302359" cy="1086969"/>
          </a:xfrm>
        </p:grpSpPr>
        <p:sp>
          <p:nvSpPr>
            <p:cNvPr id="87" name="TextBox 86"/>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5"/>
            <a:ext cx="2166227" cy="886562"/>
            <a:chOff x="4203801" y="2965672"/>
            <a:chExt cx="3302359" cy="1086969"/>
          </a:xfrm>
        </p:grpSpPr>
        <p:sp>
          <p:nvSpPr>
            <p:cNvPr id="90" name="TextBox 89"/>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90"/>
            <a:ext cx="2166227" cy="886562"/>
            <a:chOff x="4203801" y="2965672"/>
            <a:chExt cx="3302359" cy="1086969"/>
          </a:xfrm>
        </p:grpSpPr>
        <p:sp>
          <p:nvSpPr>
            <p:cNvPr id="93" name="TextBox 92"/>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50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90"/>
            <a:ext cx="2166227" cy="886562"/>
            <a:chOff x="4203801" y="2965672"/>
            <a:chExt cx="3302359" cy="1086969"/>
          </a:xfrm>
        </p:grpSpPr>
        <p:sp>
          <p:nvSpPr>
            <p:cNvPr id="102" name="TextBox 101"/>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50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67" name="Group 66"/>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8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85000"/>
                  </a:schemeClr>
                </a:solidFill>
              </a:rPr>
              <a:t> </a:t>
            </a:r>
            <a:br>
              <a:rPr lang="en-US" sz="1400" dirty="0">
                <a:solidFill>
                  <a:schemeClr val="bg1">
                    <a:lumMod val="85000"/>
                  </a:schemeClr>
                </a:solidFill>
              </a:rPr>
            </a:b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0" name="Group 99"/>
          <p:cNvGrpSpPr/>
          <p:nvPr/>
        </p:nvGrpSpPr>
        <p:grpSpPr>
          <a:xfrm>
            <a:off x="127357" y="-21594"/>
            <a:ext cx="2524868" cy="613385"/>
            <a:chOff x="127357" y="-6354"/>
            <a:chExt cx="2524868" cy="613385"/>
          </a:xfrm>
        </p:grpSpPr>
        <p:sp>
          <p:nvSpPr>
            <p:cNvPr id="101" name="Round Same Side Corner Rectangle 10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2" name="TextBox 10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2076011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561627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3729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4" grpId="0"/>
      <p:bldP spid="35" grpId="0" animBg="1"/>
      <p:bldP spid="36" grpId="0" animBg="1"/>
      <p:bldP spid="37" grpId="0" animBg="1"/>
      <p:bldP spid="38" grpId="0" animBg="1"/>
      <p:bldP spid="39" grpId="0" animBg="1"/>
      <p:bldP spid="5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p:pic>
      <p:grpSp>
        <p:nvGrpSpPr>
          <p:cNvPr id="36" name="Group 35"/>
          <p:cNvGrpSpPr/>
          <p:nvPr/>
        </p:nvGrpSpPr>
        <p:grpSpPr>
          <a:xfrm>
            <a:off x="475894" y="2946512"/>
            <a:ext cx="2624543" cy="537665"/>
            <a:chOff x="356920" y="2142793"/>
            <a:chExt cx="1968407" cy="403249"/>
          </a:xfrm>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3204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76200" dir="13500000" sy="23000" kx="1200000" algn="br" rotWithShape="0">
              <a:prstClr val="black">
                <a:alpha val="2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298740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1674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207240" cy="572425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rgbClr val="297F9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rgbClr val="FF0000"/>
                  </a:solidFill>
                  <a:ea typeface="Open Sans" pitchFamily="34" charset="0"/>
                  <a:cs typeface="Open Sans" pitchFamily="34" charset="0"/>
                </a:rPr>
                <a:t>Lorem Ipsum</a:t>
              </a:r>
            </a:p>
          </p:txBody>
        </p:sp>
      </p:grpSp>
      <p:grpSp>
        <p:nvGrpSpPr>
          <p:cNvPr id="360" name="Group 359"/>
          <p:cNvGrpSpPr/>
          <p:nvPr/>
        </p:nvGrpSpPr>
        <p:grpSpPr>
          <a:xfrm>
            <a:off x="95571" y="4683568"/>
            <a:ext cx="3180502" cy="1836370"/>
            <a:chOff x="1839972" y="3072997"/>
            <a:chExt cx="3138428" cy="1431722"/>
          </a:xfrm>
        </p:grpSpPr>
        <p:sp>
          <p:nvSpPr>
            <p:cNvPr id="361" name="Text Box 10"/>
            <p:cNvSpPr txBox="1">
              <a:spLocks noChangeArrowheads="1"/>
            </p:cNvSpPr>
            <p:nvPr/>
          </p:nvSpPr>
          <p:spPr bwMode="auto">
            <a:xfrm>
              <a:off x="1879600" y="3410059"/>
              <a:ext cx="3098800" cy="1094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342081"/>
            </a:xfrm>
            <a:prstGeom prst="rect">
              <a:avLst/>
            </a:prstGeom>
            <a:noFill/>
          </p:spPr>
          <p:txBody>
            <a:bodyPr wrap="square">
              <a:spAutoFit/>
            </a:bodyPr>
            <a:lstStyle/>
            <a:p>
              <a:pPr defTabSz="1450940"/>
              <a:r>
                <a:rPr lang="en-US" b="1" dirty="0">
                  <a:solidFill>
                    <a:srgbClr val="00B0F0"/>
                  </a:solidFill>
                  <a:ea typeface="Open Sans" pitchFamily="34" charset="0"/>
                  <a:cs typeface="Open Sans" pitchFamily="34" charset="0"/>
                </a:rPr>
                <a:t>Lorem Ipsum</a:t>
              </a:r>
            </a:p>
          </p:txBody>
        </p:sp>
      </p:grpSp>
    </p:spTree>
    <p:extLst>
      <p:ext uri="{BB962C8B-B14F-4D97-AF65-F5344CB8AC3E}">
        <p14:creationId xmlns:p14="http://schemas.microsoft.com/office/powerpoint/2010/main" val="4235769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03701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43971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204" name="Group 203"/>
          <p:cNvGrpSpPr/>
          <p:nvPr/>
        </p:nvGrpSpPr>
        <p:grpSpPr>
          <a:xfrm>
            <a:off x="127357" y="-21594"/>
            <a:ext cx="2524868" cy="613385"/>
            <a:chOff x="127357" y="-6354"/>
            <a:chExt cx="2524868" cy="613385"/>
          </a:xfrm>
        </p:grpSpPr>
        <p:sp>
          <p:nvSpPr>
            <p:cNvPr id="205" name="Round Same Side Corner Rectangle 20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6" name="TextBox 20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B9BD5"/>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accent6">
                    <a:lumMod val="75000"/>
                  </a:schemeClr>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2022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C00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17955</TotalTime>
  <Words>5305</Words>
  <Application>Microsoft Office PowerPoint</Application>
  <PresentationFormat>Widescreen</PresentationFormat>
  <Paragraphs>509</Paragraphs>
  <Slides>46</Slides>
  <Notes>10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46</vt:i4>
      </vt:variant>
    </vt:vector>
  </HeadingPairs>
  <TitlesOfParts>
    <vt:vector size="58"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5809</cp:revision>
  <dcterms:created xsi:type="dcterms:W3CDTF">2015-12-31T02:20:12Z</dcterms:created>
  <dcterms:modified xsi:type="dcterms:W3CDTF">2016-08-06T01:17:16Z</dcterms:modified>
</cp:coreProperties>
</file>