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435"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699" r:id="rId16"/>
    <p:sldId id="1760" r:id="rId17"/>
    <p:sldId id="1725" r:id="rId18"/>
    <p:sldId id="1726" r:id="rId19"/>
    <p:sldId id="1302" r:id="rId20"/>
    <p:sldId id="925"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2013</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447</cp:revision>
  <dcterms:created xsi:type="dcterms:W3CDTF">2016-09-28T22:08:47Z</dcterms:created>
  <dcterms:modified xsi:type="dcterms:W3CDTF">2019-05-25T18:00:45Z</dcterms:modified>
</cp:coreProperties>
</file>