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10795" y="8516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2018-11-18T19:35:22Z</dcterms:modified>
</cp:coreProperties>
</file>