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92501" y="3890945"/>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92619" y="4138680"/>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2018-12-31T18:22:24Z</dcterms:modified>
</cp:coreProperties>
</file>