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10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639895" y="60049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940013" y="84822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2019-03-26T17:38:57Z</dcterms:modified>
</cp:coreProperties>
</file>