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1108" y="823697"/>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2018-05-27T19:08:17Z</dcterms:modified>
</cp:coreProperties>
</file>