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7" r:id="rId3"/>
    <p:sldId id="468" r:id="rId4"/>
    <p:sldId id="471"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70" r:id="rId26"/>
    <p:sldId id="442" r:id="rId27"/>
    <p:sldId id="445" r:id="rId28"/>
    <p:sldId id="413" r:id="rId29"/>
    <p:sldId id="446"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482225" y="53226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2019-09-06T18:51:21Z</dcterms:modified>
</cp:coreProperties>
</file>