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8538" y="371573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808656" y="396347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2019-05-19T19:37:48Z</dcterms:modified>
</cp:coreProperties>
</file>