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283" r:id="rId3"/>
    <p:sldId id="300" r:id="rId4"/>
    <p:sldId id="291" r:id="rId5"/>
    <p:sldId id="301" r:id="rId6"/>
    <p:sldId id="302" r:id="rId7"/>
    <p:sldId id="297"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1585</TotalTime>
  <Words>3831</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345</cp:revision>
  <dcterms:created xsi:type="dcterms:W3CDTF">2016-09-28T22:08:47Z</dcterms:created>
  <dcterms:modified xsi:type="dcterms:W3CDTF">2018-02-18T19:01:15Z</dcterms:modified>
</cp:coreProperties>
</file>