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512" r:id="rId3"/>
    <p:sldId id="1529" r:id="rId4"/>
    <p:sldId id="1463" r:id="rId5"/>
    <p:sldId id="1590" r:id="rId6"/>
    <p:sldId id="1429" r:id="rId7"/>
    <p:sldId id="1578" r:id="rId8"/>
    <p:sldId id="1734" r:id="rId9"/>
    <p:sldId id="1492" r:id="rId10"/>
    <p:sldId id="1748" r:id="rId11"/>
    <p:sldId id="1514" r:id="rId12"/>
    <p:sldId id="1749" r:id="rId13"/>
    <p:sldId id="1755" r:id="rId14"/>
    <p:sldId id="1293" r:id="rId15"/>
    <p:sldId id="1537" r:id="rId16"/>
    <p:sldId id="1425" r:id="rId17"/>
    <p:sldId id="1533" r:id="rId18"/>
    <p:sldId id="1289" r:id="rId19"/>
    <p:sldId id="1519" r:id="rId20"/>
    <p:sldId id="1435" r:id="rId21"/>
    <p:sldId id="461" r:id="rId22"/>
    <p:sldId id="1458" r:id="rId23"/>
    <p:sldId id="1575"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0.sv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61.png"/><Relationship Id="rId18" Type="http://schemas.openxmlformats.org/officeDocument/2006/relationships/image" Target="../media/image66.sv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svg"/><Relationship Id="rId17" Type="http://schemas.openxmlformats.org/officeDocument/2006/relationships/image" Target="../media/image65.png"/><Relationship Id="rId2" Type="http://schemas.openxmlformats.org/officeDocument/2006/relationships/image" Target="../media/image2.jpg"/><Relationship Id="rId16" Type="http://schemas.openxmlformats.org/officeDocument/2006/relationships/image" Target="../media/image64.svg"/><Relationship Id="rId20" Type="http://schemas.openxmlformats.org/officeDocument/2006/relationships/image" Target="../media/image68.svg"/><Relationship Id="rId1" Type="http://schemas.openxmlformats.org/officeDocument/2006/relationships/slideLayout" Target="../slideLayouts/slideLayout14.xml"/><Relationship Id="rId6" Type="http://schemas.openxmlformats.org/officeDocument/2006/relationships/image" Target="../media/image54.sv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3.png"/><Relationship Id="rId10" Type="http://schemas.openxmlformats.org/officeDocument/2006/relationships/image" Target="../media/image58.svg"/><Relationship Id="rId19" Type="http://schemas.openxmlformats.org/officeDocument/2006/relationships/image" Target="../media/image67.png"/><Relationship Id="rId4" Type="http://schemas.openxmlformats.org/officeDocument/2006/relationships/image" Target="../media/image52.svg"/><Relationship Id="rId9" Type="http://schemas.openxmlformats.org/officeDocument/2006/relationships/image" Target="../media/image57.png"/><Relationship Id="rId14" Type="http://schemas.openxmlformats.org/officeDocument/2006/relationships/image" Target="../media/image62.svg"/></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7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6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7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6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71.jpg"/><Relationship Id="rId7"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4.jpg"/><Relationship Id="rId5" Type="http://schemas.openxmlformats.org/officeDocument/2006/relationships/image" Target="../media/image73.jpg"/><Relationship Id="rId4" Type="http://schemas.openxmlformats.org/officeDocument/2006/relationships/image" Target="../media/image72.jpg"/></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0.svg"/></Relationships>
</file>

<file path=ppt/slides/_rels/slide27.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70.svg"/><Relationship Id="rId4" Type="http://schemas.openxmlformats.org/officeDocument/2006/relationships/image" Target="../media/image4.svg"/><Relationship Id="rId9" Type="http://schemas.openxmlformats.org/officeDocument/2006/relationships/image" Target="../media/image69.png"/><Relationship Id="rId14" Type="http://schemas.openxmlformats.org/officeDocument/2006/relationships/image" Target="../media/image12.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3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8.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5.jpg"/><Relationship Id="rId5" Type="http://schemas.openxmlformats.org/officeDocument/2006/relationships/image" Target="../media/image81.jpg"/><Relationship Id="rId4" Type="http://schemas.openxmlformats.org/officeDocument/2006/relationships/image" Target="../media/image7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5.jpg"/></Relationships>
</file>

<file path=ppt/slides/_rels/slide56.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7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33.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36.svg"/><Relationship Id="rId4" Type="http://schemas.openxmlformats.org/officeDocument/2006/relationships/image" Target="../media/image34.svg"/><Relationship Id="rId9" Type="http://schemas.openxmlformats.org/officeDocument/2006/relationships/image" Target="../media/image35.png"/></Relationships>
</file>

<file path=ppt/slides/_rels/slide60.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33.png"/><Relationship Id="rId7" Type="http://schemas.openxmlformats.org/officeDocument/2006/relationships/image" Target="../media/image3.png"/><Relationship Id="rId12" Type="http://schemas.openxmlformats.org/officeDocument/2006/relationships/image" Target="../media/image3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35.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34.sv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760378" y="3646731"/>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1093318" y="3823852"/>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29, 2019</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1948</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426</cp:revision>
  <dcterms:created xsi:type="dcterms:W3CDTF">2016-09-28T22:08:47Z</dcterms:created>
  <dcterms:modified xsi:type="dcterms:W3CDTF">2019-09-12T16:35:29Z</dcterms:modified>
</cp:coreProperties>
</file>