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1801" r:id="rId4"/>
    <p:sldId id="1812" r:id="rId5"/>
    <p:sldId id="1458" r:id="rId6"/>
    <p:sldId id="1179" r:id="rId7"/>
    <p:sldId id="1759" r:id="rId8"/>
    <p:sldId id="663" r:id="rId9"/>
    <p:sldId id="1093" r:id="rId10"/>
    <p:sldId id="1076"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78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0" d="100"/>
          <a:sy n="80" d="100"/>
        </p:scale>
        <p:origin x="102"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765373" y="209889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065491" y="234663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2019-08-09T20:43:08Z</dcterms:modified>
</cp:coreProperties>
</file>