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6" r:id="rId3"/>
    <p:sldId id="607" r:id="rId4"/>
    <p:sldId id="603" r:id="rId5"/>
    <p:sldId id="602" r:id="rId6"/>
    <p:sldId id="604" r:id="rId7"/>
    <p:sldId id="605" r:id="rId8"/>
    <p:sldId id="609" r:id="rId9"/>
    <p:sldId id="608"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20"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9/15/2018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9/15/2018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9/15/2018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9/15/2018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9/15/2018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9/15/2018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9/15/2018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2.jpg"/><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34.jpg"/><Relationship Id="rId4" Type="http://schemas.openxmlformats.org/officeDocument/2006/relationships/image" Target="../media/image12.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583650" y="4149951"/>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25, 2021</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4000" b="-3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0E0F11">
              <a:alpha val="70000"/>
            </a:srgb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4000" b="-34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2049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720</cp:revision>
  <dcterms:created xsi:type="dcterms:W3CDTF">2016-09-28T22:08:47Z</dcterms:created>
  <dcterms:modified xsi:type="dcterms:W3CDTF">2018-09-15T22:48:39Z</dcterms:modified>
</cp:coreProperties>
</file>