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476" r:id="rId3"/>
    <p:sldId id="1812" r:id="rId4"/>
    <p:sldId id="782" r:id="rId5"/>
    <p:sldId id="1760" r:id="rId6"/>
    <p:sldId id="1435" r:id="rId7"/>
    <p:sldId id="1801" r:id="rId8"/>
    <p:sldId id="1458" r:id="rId9"/>
    <p:sldId id="1179" r:id="rId10"/>
    <p:sldId id="1759" r:id="rId11"/>
    <p:sldId id="663" r:id="rId12"/>
    <p:sldId id="1076" r:id="rId13"/>
    <p:sldId id="1093" r:id="rId14"/>
    <p:sldId id="1176" r:id="rId15"/>
    <p:sldId id="715" r:id="rId16"/>
    <p:sldId id="699"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18" Type="http://schemas.openxmlformats.org/officeDocument/2006/relationships/image" Target="../media/image5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51.png"/><Relationship Id="rId2" Type="http://schemas.openxmlformats.org/officeDocument/2006/relationships/image" Target="../media/image2.jpg"/><Relationship Id="rId16" Type="http://schemas.openxmlformats.org/officeDocument/2006/relationships/image" Target="../media/image50.svg"/><Relationship Id="rId1" Type="http://schemas.openxmlformats.org/officeDocument/2006/relationships/slideLayout" Target="../slideLayouts/slideLayout15.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49.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38.svg"/><Relationship Id="rId4" Type="http://schemas.openxmlformats.org/officeDocument/2006/relationships/image" Target="../media/image50.svg"/><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46.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45.png"/><Relationship Id="rId17" Type="http://schemas.openxmlformats.org/officeDocument/2006/relationships/image" Target="../media/image48.svg"/><Relationship Id="rId2" Type="http://schemas.openxmlformats.org/officeDocument/2006/relationships/image" Target="../media/image2.jpg"/><Relationship Id="rId16" Type="http://schemas.openxmlformats.org/officeDocument/2006/relationships/image" Target="../media/image47.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42.svg"/><Relationship Id="rId5" Type="http://schemas.openxmlformats.org/officeDocument/2006/relationships/image" Target="../media/image50.svg"/><Relationship Id="rId15" Type="http://schemas.openxmlformats.org/officeDocument/2006/relationships/image" Target="../media/image38.svg"/><Relationship Id="rId10" Type="http://schemas.openxmlformats.org/officeDocument/2006/relationships/image" Target="../media/image41.png"/><Relationship Id="rId4" Type="http://schemas.openxmlformats.org/officeDocument/2006/relationships/image" Target="../media/image49.png"/><Relationship Id="rId9" Type="http://schemas.openxmlformats.org/officeDocument/2006/relationships/image" Target="../media/image15.jpg"/><Relationship Id="rId14" Type="http://schemas.openxmlformats.org/officeDocument/2006/relationships/image" Target="../media/image37.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image" Target="../media/image2.jpg"/><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15.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477</cp:revision>
  <dcterms:created xsi:type="dcterms:W3CDTF">2016-09-28T22:08:47Z</dcterms:created>
  <dcterms:modified xsi:type="dcterms:W3CDTF">2019-05-25T16:24:40Z</dcterms:modified>
</cp:coreProperties>
</file>