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9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894416" y="2139587"/>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260177" y="2305133"/>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2018-12-31T18:42:29Z</dcterms:modified>
</cp:coreProperties>
</file>