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2" y="7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39908" y="720367"/>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2018-12-31T00:01:59Z</dcterms:modified>
</cp:coreProperties>
</file>