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924"/>
      </p:cViewPr>
      <p:guideLst/>
    </p:cSldViewPr>
  </p:slideViewPr>
  <p:notesTextViewPr>
    <p:cViewPr>
      <p:scale>
        <a:sx n="1" d="1"/>
        <a:sy n="1" d="1"/>
      </p:scale>
      <p:origin x="0" y="0"/>
    </p:cViewPr>
  </p:notesTextViewPr>
  <p:sorterViewPr>
    <p:cViewPr>
      <p:scale>
        <a:sx n="120" d="100"/>
        <a:sy n="120" d="100"/>
      </p:scale>
      <p:origin x="0" y="-22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91670" y="3927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2018-10-24T17:15:34Z</dcterms:modified>
</cp:coreProperties>
</file>