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368956" y="2098899"/>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669074" y="2346634"/>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453</cp:revision>
  <dcterms:created xsi:type="dcterms:W3CDTF">2016-09-28T22:08:47Z</dcterms:created>
  <dcterms:modified xsi:type="dcterms:W3CDTF">2019-02-24T21:12:47Z</dcterms:modified>
</cp:coreProperties>
</file>