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49" r:id="rId2"/>
    <p:sldId id="424" r:id="rId3"/>
    <p:sldId id="425" r:id="rId4"/>
    <p:sldId id="426" r:id="rId5"/>
    <p:sldId id="427" r:id="rId6"/>
    <p:sldId id="428" r:id="rId7"/>
    <p:sldId id="429" r:id="rId8"/>
    <p:sldId id="431" r:id="rId9"/>
    <p:sldId id="430" r:id="rId10"/>
    <p:sldId id="433" r:id="rId11"/>
    <p:sldId id="434" r:id="rId12"/>
    <p:sldId id="432" r:id="rId13"/>
    <p:sldId id="435" r:id="rId14"/>
    <p:sldId id="436" r:id="rId15"/>
    <p:sldId id="437" r:id="rId16"/>
    <p:sldId id="438" r:id="rId17"/>
    <p:sldId id="422" r:id="rId18"/>
    <p:sldId id="421" r:id="rId19"/>
    <p:sldId id="423" r:id="rId20"/>
    <p:sldId id="420" r:id="rId21"/>
    <p:sldId id="405" r:id="rId22"/>
    <p:sldId id="406" r:id="rId23"/>
    <p:sldId id="383" r:id="rId24"/>
    <p:sldId id="382" r:id="rId25"/>
    <p:sldId id="419" r:id="rId26"/>
    <p:sldId id="298" r:id="rId27"/>
    <p:sldId id="359" r:id="rId28"/>
    <p:sldId id="360" r:id="rId29"/>
    <p:sldId id="361" r:id="rId30"/>
    <p:sldId id="351" r:id="rId31"/>
    <p:sldId id="355" r:id="rId32"/>
    <p:sldId id="356" r:id="rId33"/>
    <p:sldId id="357" r:id="rId34"/>
    <p:sldId id="358" r:id="rId35"/>
    <p:sldId id="276"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2" y="858"/>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30802818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567613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7824876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251257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144870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5.xml"/><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8.jpg"/><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0.jpg"/></Relationships>
</file>

<file path=ppt/slides/_rels/slide24.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30.png"/><Relationship Id="rId5" Type="http://schemas.openxmlformats.org/officeDocument/2006/relationships/hyperlink" Target="http://powerpoint.sage-fox.com/" TargetMode="External"/><Relationship Id="rId4" Type="http://schemas.openxmlformats.org/officeDocument/2006/relationships/image" Target="../media/image29.jpg"/></Relationships>
</file>

<file path=ppt/slides/_rels/slide3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3.jpg"/><Relationship Id="rId4" Type="http://schemas.openxmlformats.org/officeDocument/2006/relationships/image" Target="../media/image32.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767968" y="715498"/>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8034314" y="5979376"/>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t>
                  </a:r>
                  <a:r>
                    <a:rPr lang="en-US" sz="1200" i="1">
                      <a:solidFill>
                        <a:schemeClr val="bg1">
                          <a:lumMod val="95000"/>
                        </a:schemeClr>
                      </a:solidFill>
                      <a:latin typeface="Candara" panose="020E0502030303020204" pitchFamily="34" charset="0"/>
                      <a:cs typeface="Estrangelo Edessa" panose="03080600000000000000" pitchFamily="66" charset="0"/>
                    </a:rPr>
                    <a:t>Jan 23, </a:t>
                  </a:r>
                  <a:r>
                    <a:rPr lang="en-US" sz="1200" i="1" dirty="0">
                      <a:solidFill>
                        <a:schemeClr val="bg1">
                          <a:lumMod val="95000"/>
                        </a:schemeClr>
                      </a:solidFill>
                      <a:latin typeface="Candara" panose="020E0502030303020204" pitchFamily="34" charset="0"/>
                      <a:cs typeface="Estrangelo Edessa" panose="03080600000000000000" pitchFamily="66" charset="0"/>
                    </a:rPr>
                    <a:t>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flipH="1">
            <a:off x="1320802" y="2262164"/>
            <a:ext cx="10464799" cy="2544797"/>
          </a:xfrm>
          <a:custGeom>
            <a:avLst/>
            <a:gdLst>
              <a:gd name="T0" fmla="*/ 1037 w 1038"/>
              <a:gd name="T1" fmla="*/ 2 h 283"/>
              <a:gd name="T2" fmla="*/ 257 w 1038"/>
              <a:gd name="T3" fmla="*/ 2 h 283"/>
              <a:gd name="T4" fmla="*/ 257 w 1038"/>
              <a:gd name="T5" fmla="*/ 283 h 283"/>
              <a:gd name="T6" fmla="*/ 1038 w 1038"/>
              <a:gd name="T7" fmla="*/ 283 h 283"/>
            </a:gdLst>
            <a:ahLst/>
            <a:cxnLst>
              <a:cxn ang="0">
                <a:pos x="T0" y="T1"/>
              </a:cxn>
              <a:cxn ang="0">
                <a:pos x="T2" y="T3"/>
              </a:cxn>
              <a:cxn ang="0">
                <a:pos x="T4" y="T5"/>
              </a:cxn>
              <a:cxn ang="0">
                <a:pos x="T6" y="T7"/>
              </a:cxn>
            </a:cxnLst>
            <a:rect l="0" t="0" r="r" b="b"/>
            <a:pathLst>
              <a:path w="1038" h="283">
                <a:moveTo>
                  <a:pt x="1037" y="2"/>
                </a:moveTo>
                <a:cubicBezTo>
                  <a:pt x="257" y="2"/>
                  <a:pt x="257" y="2"/>
                  <a:pt x="257" y="2"/>
                </a:cubicBezTo>
                <a:cubicBezTo>
                  <a:pt x="0" y="0"/>
                  <a:pt x="5" y="281"/>
                  <a:pt x="257" y="283"/>
                </a:cubicBezTo>
                <a:cubicBezTo>
                  <a:pt x="1038" y="283"/>
                  <a:pt x="1038" y="283"/>
                  <a:pt x="1038" y="283"/>
                </a:cubicBezTo>
              </a:path>
            </a:pathLst>
          </a:custGeom>
          <a:noFill/>
          <a:ln w="114300" cap="flat" cmpd="dbl">
            <a:solidFill>
              <a:schemeClr val="bg1">
                <a:lumMod val="6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916360" y="1681701"/>
            <a:ext cx="1313885" cy="1313885"/>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3" name="Oval 22"/>
          <p:cNvSpPr/>
          <p:nvPr/>
        </p:nvSpPr>
        <p:spPr>
          <a:xfrm>
            <a:off x="501796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Oval 9"/>
          <p:cNvSpPr/>
          <p:nvPr/>
        </p:nvSpPr>
        <p:spPr>
          <a:xfrm>
            <a:off x="1286170" y="4092021"/>
            <a:ext cx="1313885" cy="1313885"/>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Oval 24"/>
          <p:cNvSpPr/>
          <p:nvPr/>
        </p:nvSpPr>
        <p:spPr>
          <a:xfrm>
            <a:off x="1387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8398170" y="1681701"/>
            <a:ext cx="1313885" cy="1313885"/>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Oval 23"/>
          <p:cNvSpPr/>
          <p:nvPr/>
        </p:nvSpPr>
        <p:spPr>
          <a:xfrm>
            <a:off x="8499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1286170" y="1681701"/>
            <a:ext cx="1313885" cy="1313885"/>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2" name="Oval 21"/>
          <p:cNvSpPr/>
          <p:nvPr/>
        </p:nvSpPr>
        <p:spPr>
          <a:xfrm>
            <a:off x="1387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Oval 13"/>
          <p:cNvSpPr/>
          <p:nvPr/>
        </p:nvSpPr>
        <p:spPr>
          <a:xfrm>
            <a:off x="4916360" y="4092021"/>
            <a:ext cx="1313885" cy="1313885"/>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6" name="Oval 25"/>
          <p:cNvSpPr/>
          <p:nvPr/>
        </p:nvSpPr>
        <p:spPr>
          <a:xfrm>
            <a:off x="501796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8398170" y="4092021"/>
            <a:ext cx="1313885" cy="1313885"/>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7" name="Oval 26"/>
          <p:cNvSpPr/>
          <p:nvPr/>
        </p:nvSpPr>
        <p:spPr>
          <a:xfrm>
            <a:off x="8499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5" name="TextBox 34"/>
          <p:cNvSpPr txBox="1"/>
          <p:nvPr/>
        </p:nvSpPr>
        <p:spPr>
          <a:xfrm>
            <a:off x="355110" y="3013114"/>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7" name="Freeform 517"/>
          <p:cNvSpPr>
            <a:spLocks noEditPoints="1"/>
          </p:cNvSpPr>
          <p:nvPr/>
        </p:nvSpPr>
        <p:spPr bwMode="auto">
          <a:xfrm>
            <a:off x="5280259" y="223549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525"/>
          <p:cNvSpPr>
            <a:spLocks noEditPoints="1"/>
          </p:cNvSpPr>
          <p:nvPr/>
        </p:nvSpPr>
        <p:spPr bwMode="auto">
          <a:xfrm>
            <a:off x="8699990" y="2134023"/>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43"/>
          <p:cNvSpPr>
            <a:spLocks noChangeAspect="1" noEditPoints="1"/>
          </p:cNvSpPr>
          <p:nvPr/>
        </p:nvSpPr>
        <p:spPr bwMode="auto">
          <a:xfrm>
            <a:off x="1643339" y="2174243"/>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78"/>
          <p:cNvSpPr>
            <a:spLocks noEditPoints="1"/>
          </p:cNvSpPr>
          <p:nvPr/>
        </p:nvSpPr>
        <p:spPr bwMode="auto">
          <a:xfrm>
            <a:off x="8779468" y="464992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59"/>
          <p:cNvSpPr>
            <a:spLocks noChangeAspect="1" noEditPoints="1"/>
          </p:cNvSpPr>
          <p:nvPr/>
        </p:nvSpPr>
        <p:spPr bwMode="auto">
          <a:xfrm>
            <a:off x="1645076" y="45931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96"/>
          <p:cNvSpPr>
            <a:spLocks noChangeAspect="1" noEditPoints="1"/>
          </p:cNvSpPr>
          <p:nvPr/>
        </p:nvSpPr>
        <p:spPr bwMode="auto">
          <a:xfrm>
            <a:off x="5436142" y="4548871"/>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TextBox 42"/>
          <p:cNvSpPr txBox="1"/>
          <p:nvPr/>
        </p:nvSpPr>
        <p:spPr>
          <a:xfrm>
            <a:off x="3982757" y="302212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7454910" y="299558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56677" y="542197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3984324" y="5430990"/>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7456477" y="5404449"/>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566092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23" presetClass="entr" presetSubtype="16"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500" fill="hold"/>
                                        <p:tgtEl>
                                          <p:spTgt spid="39"/>
                                        </p:tgtEl>
                                        <p:attrNameLst>
                                          <p:attrName>ppt_w</p:attrName>
                                        </p:attrNameLst>
                                      </p:cBhvr>
                                      <p:tavLst>
                                        <p:tav tm="0">
                                          <p:val>
                                            <p:fltVal val="0"/>
                                          </p:val>
                                        </p:tav>
                                        <p:tav tm="100000">
                                          <p:val>
                                            <p:strVal val="#ppt_w"/>
                                          </p:val>
                                        </p:tav>
                                      </p:tavLst>
                                    </p:anim>
                                    <p:anim calcmode="lin" valueType="num">
                                      <p:cBhvr>
                                        <p:cTn id="29" dur="500" fill="hold"/>
                                        <p:tgtEl>
                                          <p:spTgt spid="39"/>
                                        </p:tgtEl>
                                        <p:attrNameLst>
                                          <p:attrName>ppt_h</p:attrName>
                                        </p:attrNameLst>
                                      </p:cBhvr>
                                      <p:tavLst>
                                        <p:tav tm="0">
                                          <p:val>
                                            <p:fltVal val="0"/>
                                          </p:val>
                                        </p:tav>
                                        <p:tav tm="100000">
                                          <p:val>
                                            <p:strVal val="#ppt_h"/>
                                          </p:val>
                                        </p:tav>
                                      </p:tavLst>
                                    </p:anim>
                                  </p:childTnLst>
                                </p:cTn>
                              </p:par>
                            </p:childTnLst>
                          </p:cTn>
                        </p:par>
                        <p:par>
                          <p:cTn id="30" fill="hold">
                            <p:stCondLst>
                              <p:cond delay="2500"/>
                            </p:stCondLst>
                            <p:childTnLst>
                              <p:par>
                                <p:cTn id="31" presetID="22" presetClass="entr" presetSubtype="1" fill="hold" grpId="0" nodeType="after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up)">
                                      <p:cBhvr>
                                        <p:cTn id="33" dur="500"/>
                                        <p:tgtEl>
                                          <p:spTgt spid="35"/>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animEffect transition="in" filter="fade">
                                      <p:cBhvr>
                                        <p:cTn id="45" dur="500"/>
                                        <p:tgtEl>
                                          <p:spTgt spid="23"/>
                                        </p:tgtEl>
                                      </p:cBhvr>
                                    </p:animEffect>
                                  </p:childTnLst>
                                </p:cTn>
                              </p:par>
                            </p:childTnLst>
                          </p:cTn>
                        </p:par>
                        <p:par>
                          <p:cTn id="46" fill="hold">
                            <p:stCondLst>
                              <p:cond delay="4000"/>
                            </p:stCondLst>
                            <p:childTnLst>
                              <p:par>
                                <p:cTn id="47" presetID="23" presetClass="entr" presetSubtype="16"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 calcmode="lin" valueType="num">
                                      <p:cBhvr>
                                        <p:cTn id="49" dur="500" fill="hold"/>
                                        <p:tgtEl>
                                          <p:spTgt spid="37"/>
                                        </p:tgtEl>
                                        <p:attrNameLst>
                                          <p:attrName>ppt_w</p:attrName>
                                        </p:attrNameLst>
                                      </p:cBhvr>
                                      <p:tavLst>
                                        <p:tav tm="0">
                                          <p:val>
                                            <p:fltVal val="0"/>
                                          </p:val>
                                        </p:tav>
                                        <p:tav tm="100000">
                                          <p:val>
                                            <p:strVal val="#ppt_w"/>
                                          </p:val>
                                        </p:tav>
                                      </p:tavLst>
                                    </p:anim>
                                    <p:anim calcmode="lin" valueType="num">
                                      <p:cBhvr>
                                        <p:cTn id="50" dur="500" fill="hold"/>
                                        <p:tgtEl>
                                          <p:spTgt spid="37"/>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up)">
                                      <p:cBhvr>
                                        <p:cTn id="54" dur="500"/>
                                        <p:tgtEl>
                                          <p:spTgt spid="43"/>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11"/>
                                        </p:tgtEl>
                                        <p:attrNameLst>
                                          <p:attrName>style.visibility</p:attrName>
                                        </p:attrNameLst>
                                      </p:cBhvr>
                                      <p:to>
                                        <p:strVal val="visible"/>
                                      </p:to>
                                    </p:set>
                                    <p:anim calcmode="lin" valueType="num">
                                      <p:cBhvr>
                                        <p:cTn id="58" dur="500" fill="hold"/>
                                        <p:tgtEl>
                                          <p:spTgt spid="11"/>
                                        </p:tgtEl>
                                        <p:attrNameLst>
                                          <p:attrName>ppt_w</p:attrName>
                                        </p:attrNameLst>
                                      </p:cBhvr>
                                      <p:tavLst>
                                        <p:tav tm="0">
                                          <p:val>
                                            <p:fltVal val="0"/>
                                          </p:val>
                                        </p:tav>
                                        <p:tav tm="100000">
                                          <p:val>
                                            <p:strVal val="#ppt_w"/>
                                          </p:val>
                                        </p:tav>
                                      </p:tavLst>
                                    </p:anim>
                                    <p:anim calcmode="lin" valueType="num">
                                      <p:cBhvr>
                                        <p:cTn id="59" dur="500" fill="hold"/>
                                        <p:tgtEl>
                                          <p:spTgt spid="11"/>
                                        </p:tgtEl>
                                        <p:attrNameLst>
                                          <p:attrName>ppt_h</p:attrName>
                                        </p:attrNameLst>
                                      </p:cBhvr>
                                      <p:tavLst>
                                        <p:tav tm="0">
                                          <p:val>
                                            <p:fltVal val="0"/>
                                          </p:val>
                                        </p:tav>
                                        <p:tav tm="100000">
                                          <p:val>
                                            <p:strVal val="#ppt_h"/>
                                          </p:val>
                                        </p:tav>
                                      </p:tavLst>
                                    </p:anim>
                                    <p:animEffect transition="in" filter="fade">
                                      <p:cBhvr>
                                        <p:cTn id="60" dur="500"/>
                                        <p:tgtEl>
                                          <p:spTgt spid="11"/>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 calcmode="lin" valueType="num">
                                      <p:cBhvr>
                                        <p:cTn id="64" dur="500" fill="hold"/>
                                        <p:tgtEl>
                                          <p:spTgt spid="24"/>
                                        </p:tgtEl>
                                        <p:attrNameLst>
                                          <p:attrName>ppt_w</p:attrName>
                                        </p:attrNameLst>
                                      </p:cBhvr>
                                      <p:tavLst>
                                        <p:tav tm="0">
                                          <p:val>
                                            <p:fltVal val="0"/>
                                          </p:val>
                                        </p:tav>
                                        <p:tav tm="100000">
                                          <p:val>
                                            <p:strVal val="#ppt_w"/>
                                          </p:val>
                                        </p:tav>
                                      </p:tavLst>
                                    </p:anim>
                                    <p:anim calcmode="lin" valueType="num">
                                      <p:cBhvr>
                                        <p:cTn id="65" dur="500" fill="hold"/>
                                        <p:tgtEl>
                                          <p:spTgt spid="24"/>
                                        </p:tgtEl>
                                        <p:attrNameLst>
                                          <p:attrName>ppt_h</p:attrName>
                                        </p:attrNameLst>
                                      </p:cBhvr>
                                      <p:tavLst>
                                        <p:tav tm="0">
                                          <p:val>
                                            <p:fltVal val="0"/>
                                          </p:val>
                                        </p:tav>
                                        <p:tav tm="100000">
                                          <p:val>
                                            <p:strVal val="#ppt_h"/>
                                          </p:val>
                                        </p:tav>
                                      </p:tavLst>
                                    </p:anim>
                                    <p:animEffect transition="in" filter="fade">
                                      <p:cBhvr>
                                        <p:cTn id="66" dur="500"/>
                                        <p:tgtEl>
                                          <p:spTgt spid="24"/>
                                        </p:tgtEl>
                                      </p:cBhvr>
                                    </p:animEffect>
                                  </p:childTnLst>
                                </p:cTn>
                              </p:par>
                            </p:childTnLst>
                          </p:cTn>
                        </p:par>
                        <p:par>
                          <p:cTn id="67" fill="hold">
                            <p:stCondLst>
                              <p:cond delay="6000"/>
                            </p:stCondLst>
                            <p:childTnLst>
                              <p:par>
                                <p:cTn id="68" presetID="23" presetClass="entr" presetSubtype="16" fill="hold" grpId="0" nodeType="afterEffect">
                                  <p:stCondLst>
                                    <p:cond delay="0"/>
                                  </p:stCondLst>
                                  <p:childTnLst>
                                    <p:set>
                                      <p:cBhvr>
                                        <p:cTn id="69" dur="1" fill="hold">
                                          <p:stCondLst>
                                            <p:cond delay="0"/>
                                          </p:stCondLst>
                                        </p:cTn>
                                        <p:tgtEl>
                                          <p:spTgt spid="38"/>
                                        </p:tgtEl>
                                        <p:attrNameLst>
                                          <p:attrName>style.visibility</p:attrName>
                                        </p:attrNameLst>
                                      </p:cBhvr>
                                      <p:to>
                                        <p:strVal val="visible"/>
                                      </p:to>
                                    </p:set>
                                    <p:anim calcmode="lin" valueType="num">
                                      <p:cBhvr>
                                        <p:cTn id="70" dur="500" fill="hold"/>
                                        <p:tgtEl>
                                          <p:spTgt spid="38"/>
                                        </p:tgtEl>
                                        <p:attrNameLst>
                                          <p:attrName>ppt_w</p:attrName>
                                        </p:attrNameLst>
                                      </p:cBhvr>
                                      <p:tavLst>
                                        <p:tav tm="0">
                                          <p:val>
                                            <p:fltVal val="0"/>
                                          </p:val>
                                        </p:tav>
                                        <p:tav tm="100000">
                                          <p:val>
                                            <p:strVal val="#ppt_w"/>
                                          </p:val>
                                        </p:tav>
                                      </p:tavLst>
                                    </p:anim>
                                    <p:anim calcmode="lin" valueType="num">
                                      <p:cBhvr>
                                        <p:cTn id="71" dur="500" fill="hold"/>
                                        <p:tgtEl>
                                          <p:spTgt spid="38"/>
                                        </p:tgtEl>
                                        <p:attrNameLst>
                                          <p:attrName>ppt_h</p:attrName>
                                        </p:attrNameLst>
                                      </p:cBhvr>
                                      <p:tavLst>
                                        <p:tav tm="0">
                                          <p:val>
                                            <p:fltVal val="0"/>
                                          </p:val>
                                        </p:tav>
                                        <p:tav tm="100000">
                                          <p:val>
                                            <p:strVal val="#ppt_h"/>
                                          </p:val>
                                        </p:tav>
                                      </p:tavLst>
                                    </p:anim>
                                  </p:childTnLst>
                                </p:cTn>
                              </p:par>
                            </p:childTnLst>
                          </p:cTn>
                        </p:par>
                        <p:par>
                          <p:cTn id="72" fill="hold">
                            <p:stCondLst>
                              <p:cond delay="6500"/>
                            </p:stCondLst>
                            <p:childTnLst>
                              <p:par>
                                <p:cTn id="73" presetID="22" presetClass="entr" presetSubtype="1" fill="hold" grpId="0" nodeType="afterEffect">
                                  <p:stCondLst>
                                    <p:cond delay="0"/>
                                  </p:stCondLst>
                                  <p:childTnLst>
                                    <p:set>
                                      <p:cBhvr>
                                        <p:cTn id="74" dur="1" fill="hold">
                                          <p:stCondLst>
                                            <p:cond delay="0"/>
                                          </p:stCondLst>
                                        </p:cTn>
                                        <p:tgtEl>
                                          <p:spTgt spid="64"/>
                                        </p:tgtEl>
                                        <p:attrNameLst>
                                          <p:attrName>style.visibility</p:attrName>
                                        </p:attrNameLst>
                                      </p:cBhvr>
                                      <p:to>
                                        <p:strVal val="visible"/>
                                      </p:to>
                                    </p:set>
                                    <p:animEffect transition="in" filter="wipe(up)">
                                      <p:cBhvr>
                                        <p:cTn id="75" dur="500"/>
                                        <p:tgtEl>
                                          <p:spTgt spid="64"/>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0"/>
                                        </p:tgtEl>
                                        <p:attrNameLst>
                                          <p:attrName>style.visibility</p:attrName>
                                        </p:attrNameLst>
                                      </p:cBhvr>
                                      <p:to>
                                        <p:strVal val="visible"/>
                                      </p:to>
                                    </p:set>
                                    <p:anim calcmode="lin" valueType="num">
                                      <p:cBhvr>
                                        <p:cTn id="79" dur="500" fill="hold"/>
                                        <p:tgtEl>
                                          <p:spTgt spid="10"/>
                                        </p:tgtEl>
                                        <p:attrNameLst>
                                          <p:attrName>ppt_w</p:attrName>
                                        </p:attrNameLst>
                                      </p:cBhvr>
                                      <p:tavLst>
                                        <p:tav tm="0">
                                          <p:val>
                                            <p:fltVal val="0"/>
                                          </p:val>
                                        </p:tav>
                                        <p:tav tm="100000">
                                          <p:val>
                                            <p:strVal val="#ppt_w"/>
                                          </p:val>
                                        </p:tav>
                                      </p:tavLst>
                                    </p:anim>
                                    <p:anim calcmode="lin" valueType="num">
                                      <p:cBhvr>
                                        <p:cTn id="80" dur="500" fill="hold"/>
                                        <p:tgtEl>
                                          <p:spTgt spid="10"/>
                                        </p:tgtEl>
                                        <p:attrNameLst>
                                          <p:attrName>ppt_h</p:attrName>
                                        </p:attrNameLst>
                                      </p:cBhvr>
                                      <p:tavLst>
                                        <p:tav tm="0">
                                          <p:val>
                                            <p:fltVal val="0"/>
                                          </p:val>
                                        </p:tav>
                                        <p:tav tm="100000">
                                          <p:val>
                                            <p:strVal val="#ppt_h"/>
                                          </p:val>
                                        </p:tav>
                                      </p:tavLst>
                                    </p:anim>
                                    <p:animEffect transition="in" filter="fade">
                                      <p:cBhvr>
                                        <p:cTn id="81" dur="500"/>
                                        <p:tgtEl>
                                          <p:spTgt spid="10"/>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8000"/>
                            </p:stCondLst>
                            <p:childTnLst>
                              <p:par>
                                <p:cTn id="89" presetID="23" presetClass="entr" presetSubtype="16"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p:cTn id="91" dur="500" fill="hold"/>
                                        <p:tgtEl>
                                          <p:spTgt spid="41"/>
                                        </p:tgtEl>
                                        <p:attrNameLst>
                                          <p:attrName>ppt_w</p:attrName>
                                        </p:attrNameLst>
                                      </p:cBhvr>
                                      <p:tavLst>
                                        <p:tav tm="0">
                                          <p:val>
                                            <p:fltVal val="0"/>
                                          </p:val>
                                        </p:tav>
                                        <p:tav tm="100000">
                                          <p:val>
                                            <p:strVal val="#ppt_w"/>
                                          </p:val>
                                        </p:tav>
                                      </p:tavLst>
                                    </p:anim>
                                    <p:anim calcmode="lin" valueType="num">
                                      <p:cBhvr>
                                        <p:cTn id="92" dur="500" fill="hold"/>
                                        <p:tgtEl>
                                          <p:spTgt spid="41"/>
                                        </p:tgtEl>
                                        <p:attrNameLst>
                                          <p:attrName>ppt_h</p:attrName>
                                        </p:attrNameLst>
                                      </p:cBhvr>
                                      <p:tavLst>
                                        <p:tav tm="0">
                                          <p:val>
                                            <p:fltVal val="0"/>
                                          </p:val>
                                        </p:tav>
                                        <p:tav tm="100000">
                                          <p:val>
                                            <p:strVal val="#ppt_h"/>
                                          </p:val>
                                        </p:tav>
                                      </p:tavLst>
                                    </p:anim>
                                  </p:childTnLst>
                                </p:cTn>
                              </p:par>
                            </p:childTnLst>
                          </p:cTn>
                        </p:par>
                        <p:par>
                          <p:cTn id="93" fill="hold">
                            <p:stCondLst>
                              <p:cond delay="8500"/>
                            </p:stCondLst>
                            <p:childTnLst>
                              <p:par>
                                <p:cTn id="94" presetID="22" presetClass="entr" presetSubtype="1"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Effect transition="in" filter="wipe(up)">
                                      <p:cBhvr>
                                        <p:cTn id="96" dur="500"/>
                                        <p:tgtEl>
                                          <p:spTgt spid="65"/>
                                        </p:tgtEl>
                                      </p:cBhvr>
                                    </p:animEffect>
                                  </p:childTnLst>
                                </p:cTn>
                              </p:par>
                            </p:childTnLst>
                          </p:cTn>
                        </p:par>
                        <p:par>
                          <p:cTn id="97" fill="hold">
                            <p:stCondLst>
                              <p:cond delay="9000"/>
                            </p:stCondLst>
                            <p:childTnLst>
                              <p:par>
                                <p:cTn id="98" presetID="53" presetClass="entr" presetSubtype="16" fill="hold" grpId="0" nodeType="afterEffect">
                                  <p:stCondLst>
                                    <p:cond delay="0"/>
                                  </p:stCondLst>
                                  <p:childTnLst>
                                    <p:set>
                                      <p:cBhvr>
                                        <p:cTn id="99" dur="1" fill="hold">
                                          <p:stCondLst>
                                            <p:cond delay="0"/>
                                          </p:stCondLst>
                                        </p:cTn>
                                        <p:tgtEl>
                                          <p:spTgt spid="14"/>
                                        </p:tgtEl>
                                        <p:attrNameLst>
                                          <p:attrName>style.visibility</p:attrName>
                                        </p:attrNameLst>
                                      </p:cBhvr>
                                      <p:to>
                                        <p:strVal val="visible"/>
                                      </p:to>
                                    </p:set>
                                    <p:anim calcmode="lin" valueType="num">
                                      <p:cBhvr>
                                        <p:cTn id="100" dur="500" fill="hold"/>
                                        <p:tgtEl>
                                          <p:spTgt spid="14"/>
                                        </p:tgtEl>
                                        <p:attrNameLst>
                                          <p:attrName>ppt_w</p:attrName>
                                        </p:attrNameLst>
                                      </p:cBhvr>
                                      <p:tavLst>
                                        <p:tav tm="0">
                                          <p:val>
                                            <p:fltVal val="0"/>
                                          </p:val>
                                        </p:tav>
                                        <p:tav tm="100000">
                                          <p:val>
                                            <p:strVal val="#ppt_w"/>
                                          </p:val>
                                        </p:tav>
                                      </p:tavLst>
                                    </p:anim>
                                    <p:anim calcmode="lin" valueType="num">
                                      <p:cBhvr>
                                        <p:cTn id="101" dur="500" fill="hold"/>
                                        <p:tgtEl>
                                          <p:spTgt spid="14"/>
                                        </p:tgtEl>
                                        <p:attrNameLst>
                                          <p:attrName>ppt_h</p:attrName>
                                        </p:attrNameLst>
                                      </p:cBhvr>
                                      <p:tavLst>
                                        <p:tav tm="0">
                                          <p:val>
                                            <p:fltVal val="0"/>
                                          </p:val>
                                        </p:tav>
                                        <p:tav tm="100000">
                                          <p:val>
                                            <p:strVal val="#ppt_h"/>
                                          </p:val>
                                        </p:tav>
                                      </p:tavLst>
                                    </p:anim>
                                    <p:animEffect transition="in" filter="fade">
                                      <p:cBhvr>
                                        <p:cTn id="102" dur="500"/>
                                        <p:tgtEl>
                                          <p:spTgt spid="14"/>
                                        </p:tgtEl>
                                      </p:cBhvr>
                                    </p:animEffect>
                                  </p:childTnLst>
                                </p:cTn>
                              </p:par>
                            </p:childTnLst>
                          </p:cTn>
                        </p:par>
                        <p:par>
                          <p:cTn id="103" fill="hold">
                            <p:stCondLst>
                              <p:cond delay="9500"/>
                            </p:stCondLst>
                            <p:childTnLst>
                              <p:par>
                                <p:cTn id="104" presetID="53" presetClass="entr" presetSubtype="16" fill="hold" grpId="0" nodeType="afterEffect">
                                  <p:stCondLst>
                                    <p:cond delay="0"/>
                                  </p:stCondLst>
                                  <p:childTnLst>
                                    <p:set>
                                      <p:cBhvr>
                                        <p:cTn id="105" dur="1" fill="hold">
                                          <p:stCondLst>
                                            <p:cond delay="0"/>
                                          </p:stCondLst>
                                        </p:cTn>
                                        <p:tgtEl>
                                          <p:spTgt spid="26"/>
                                        </p:tgtEl>
                                        <p:attrNameLst>
                                          <p:attrName>style.visibility</p:attrName>
                                        </p:attrNameLst>
                                      </p:cBhvr>
                                      <p:to>
                                        <p:strVal val="visible"/>
                                      </p:to>
                                    </p:set>
                                    <p:anim calcmode="lin" valueType="num">
                                      <p:cBhvr>
                                        <p:cTn id="106" dur="500" fill="hold"/>
                                        <p:tgtEl>
                                          <p:spTgt spid="26"/>
                                        </p:tgtEl>
                                        <p:attrNameLst>
                                          <p:attrName>ppt_w</p:attrName>
                                        </p:attrNameLst>
                                      </p:cBhvr>
                                      <p:tavLst>
                                        <p:tav tm="0">
                                          <p:val>
                                            <p:fltVal val="0"/>
                                          </p:val>
                                        </p:tav>
                                        <p:tav tm="100000">
                                          <p:val>
                                            <p:strVal val="#ppt_w"/>
                                          </p:val>
                                        </p:tav>
                                      </p:tavLst>
                                    </p:anim>
                                    <p:anim calcmode="lin" valueType="num">
                                      <p:cBhvr>
                                        <p:cTn id="107" dur="500" fill="hold"/>
                                        <p:tgtEl>
                                          <p:spTgt spid="26"/>
                                        </p:tgtEl>
                                        <p:attrNameLst>
                                          <p:attrName>ppt_h</p:attrName>
                                        </p:attrNameLst>
                                      </p:cBhvr>
                                      <p:tavLst>
                                        <p:tav tm="0">
                                          <p:val>
                                            <p:fltVal val="0"/>
                                          </p:val>
                                        </p:tav>
                                        <p:tav tm="100000">
                                          <p:val>
                                            <p:strVal val="#ppt_h"/>
                                          </p:val>
                                        </p:tav>
                                      </p:tavLst>
                                    </p:anim>
                                    <p:animEffect transition="in" filter="fade">
                                      <p:cBhvr>
                                        <p:cTn id="108" dur="500"/>
                                        <p:tgtEl>
                                          <p:spTgt spid="26"/>
                                        </p:tgtEl>
                                      </p:cBhvr>
                                    </p:animEffect>
                                  </p:childTnLst>
                                </p:cTn>
                              </p:par>
                            </p:childTnLst>
                          </p:cTn>
                        </p:par>
                        <p:par>
                          <p:cTn id="109" fill="hold">
                            <p:stCondLst>
                              <p:cond delay="10000"/>
                            </p:stCondLst>
                            <p:childTnLst>
                              <p:par>
                                <p:cTn id="110" presetID="23" presetClass="entr" presetSubtype="16"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 calcmode="lin" valueType="num">
                                      <p:cBhvr>
                                        <p:cTn id="112" dur="500" fill="hold"/>
                                        <p:tgtEl>
                                          <p:spTgt spid="42"/>
                                        </p:tgtEl>
                                        <p:attrNameLst>
                                          <p:attrName>ppt_w</p:attrName>
                                        </p:attrNameLst>
                                      </p:cBhvr>
                                      <p:tavLst>
                                        <p:tav tm="0">
                                          <p:val>
                                            <p:fltVal val="0"/>
                                          </p:val>
                                        </p:tav>
                                        <p:tav tm="100000">
                                          <p:val>
                                            <p:strVal val="#ppt_w"/>
                                          </p:val>
                                        </p:tav>
                                      </p:tavLst>
                                    </p:anim>
                                    <p:anim calcmode="lin" valueType="num">
                                      <p:cBhvr>
                                        <p:cTn id="113" dur="500" fill="hold"/>
                                        <p:tgtEl>
                                          <p:spTgt spid="42"/>
                                        </p:tgtEl>
                                        <p:attrNameLst>
                                          <p:attrName>ppt_h</p:attrName>
                                        </p:attrNameLst>
                                      </p:cBhvr>
                                      <p:tavLst>
                                        <p:tav tm="0">
                                          <p:val>
                                            <p:fltVal val="0"/>
                                          </p:val>
                                        </p:tav>
                                        <p:tav tm="100000">
                                          <p:val>
                                            <p:strVal val="#ppt_h"/>
                                          </p:val>
                                        </p:tav>
                                      </p:tavLst>
                                    </p:anim>
                                  </p:childTnLst>
                                </p:cTn>
                              </p:par>
                            </p:childTnLst>
                          </p:cTn>
                        </p:par>
                        <p:par>
                          <p:cTn id="114" fill="hold">
                            <p:stCondLst>
                              <p:cond delay="10500"/>
                            </p:stCondLst>
                            <p:childTnLst>
                              <p:par>
                                <p:cTn id="115" presetID="22" presetClass="entr" presetSubtype="1" fill="hold" grpId="0" nodeType="afterEffect">
                                  <p:stCondLst>
                                    <p:cond delay="0"/>
                                  </p:stCondLst>
                                  <p:childTnLst>
                                    <p:set>
                                      <p:cBhvr>
                                        <p:cTn id="116" dur="1" fill="hold">
                                          <p:stCondLst>
                                            <p:cond delay="0"/>
                                          </p:stCondLst>
                                        </p:cTn>
                                        <p:tgtEl>
                                          <p:spTgt spid="66"/>
                                        </p:tgtEl>
                                        <p:attrNameLst>
                                          <p:attrName>style.visibility</p:attrName>
                                        </p:attrNameLst>
                                      </p:cBhvr>
                                      <p:to>
                                        <p:strVal val="visible"/>
                                      </p:to>
                                    </p:set>
                                    <p:animEffect transition="in" filter="wipe(up)">
                                      <p:cBhvr>
                                        <p:cTn id="117" dur="500"/>
                                        <p:tgtEl>
                                          <p:spTgt spid="66"/>
                                        </p:tgtEl>
                                      </p:cBhvr>
                                    </p:animEffect>
                                  </p:childTnLst>
                                </p:cTn>
                              </p:par>
                            </p:childTnLst>
                          </p:cTn>
                        </p:par>
                        <p:par>
                          <p:cTn id="118" fill="hold">
                            <p:stCondLst>
                              <p:cond delay="11000"/>
                            </p:stCondLst>
                            <p:childTnLst>
                              <p:par>
                                <p:cTn id="119" presetID="53" presetClass="entr" presetSubtype="16"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 calcmode="lin" valueType="num">
                                      <p:cBhvr>
                                        <p:cTn id="121" dur="500" fill="hold"/>
                                        <p:tgtEl>
                                          <p:spTgt spid="12"/>
                                        </p:tgtEl>
                                        <p:attrNameLst>
                                          <p:attrName>ppt_w</p:attrName>
                                        </p:attrNameLst>
                                      </p:cBhvr>
                                      <p:tavLst>
                                        <p:tav tm="0">
                                          <p:val>
                                            <p:fltVal val="0"/>
                                          </p:val>
                                        </p:tav>
                                        <p:tav tm="100000">
                                          <p:val>
                                            <p:strVal val="#ppt_w"/>
                                          </p:val>
                                        </p:tav>
                                      </p:tavLst>
                                    </p:anim>
                                    <p:anim calcmode="lin" valueType="num">
                                      <p:cBhvr>
                                        <p:cTn id="122" dur="500" fill="hold"/>
                                        <p:tgtEl>
                                          <p:spTgt spid="12"/>
                                        </p:tgtEl>
                                        <p:attrNameLst>
                                          <p:attrName>ppt_h</p:attrName>
                                        </p:attrNameLst>
                                      </p:cBhvr>
                                      <p:tavLst>
                                        <p:tav tm="0">
                                          <p:val>
                                            <p:fltVal val="0"/>
                                          </p:val>
                                        </p:tav>
                                        <p:tav tm="100000">
                                          <p:val>
                                            <p:strVal val="#ppt_h"/>
                                          </p:val>
                                        </p:tav>
                                      </p:tavLst>
                                    </p:anim>
                                    <p:animEffect transition="in" filter="fade">
                                      <p:cBhvr>
                                        <p:cTn id="123" dur="500"/>
                                        <p:tgtEl>
                                          <p:spTgt spid="12"/>
                                        </p:tgtEl>
                                      </p:cBhvr>
                                    </p:animEffect>
                                  </p:childTnLst>
                                </p:cTn>
                              </p:par>
                            </p:childTnLst>
                          </p:cTn>
                        </p:par>
                        <p:par>
                          <p:cTn id="124" fill="hold">
                            <p:stCondLst>
                              <p:cond delay="11500"/>
                            </p:stCondLst>
                            <p:childTnLst>
                              <p:par>
                                <p:cTn id="125" presetID="53" presetClass="entr" presetSubtype="16" fill="hold" grpId="0" nodeType="afterEffect">
                                  <p:stCondLst>
                                    <p:cond delay="0"/>
                                  </p:stCondLst>
                                  <p:childTnLst>
                                    <p:set>
                                      <p:cBhvr>
                                        <p:cTn id="126" dur="1" fill="hold">
                                          <p:stCondLst>
                                            <p:cond delay="0"/>
                                          </p:stCondLst>
                                        </p:cTn>
                                        <p:tgtEl>
                                          <p:spTgt spid="27"/>
                                        </p:tgtEl>
                                        <p:attrNameLst>
                                          <p:attrName>style.visibility</p:attrName>
                                        </p:attrNameLst>
                                      </p:cBhvr>
                                      <p:to>
                                        <p:strVal val="visible"/>
                                      </p:to>
                                    </p:set>
                                    <p:anim calcmode="lin" valueType="num">
                                      <p:cBhvr>
                                        <p:cTn id="127" dur="500" fill="hold"/>
                                        <p:tgtEl>
                                          <p:spTgt spid="27"/>
                                        </p:tgtEl>
                                        <p:attrNameLst>
                                          <p:attrName>ppt_w</p:attrName>
                                        </p:attrNameLst>
                                      </p:cBhvr>
                                      <p:tavLst>
                                        <p:tav tm="0">
                                          <p:val>
                                            <p:fltVal val="0"/>
                                          </p:val>
                                        </p:tav>
                                        <p:tav tm="100000">
                                          <p:val>
                                            <p:strVal val="#ppt_w"/>
                                          </p:val>
                                        </p:tav>
                                      </p:tavLst>
                                    </p:anim>
                                    <p:anim calcmode="lin" valueType="num">
                                      <p:cBhvr>
                                        <p:cTn id="128" dur="500" fill="hold"/>
                                        <p:tgtEl>
                                          <p:spTgt spid="27"/>
                                        </p:tgtEl>
                                        <p:attrNameLst>
                                          <p:attrName>ppt_h</p:attrName>
                                        </p:attrNameLst>
                                      </p:cBhvr>
                                      <p:tavLst>
                                        <p:tav tm="0">
                                          <p:val>
                                            <p:fltVal val="0"/>
                                          </p:val>
                                        </p:tav>
                                        <p:tav tm="100000">
                                          <p:val>
                                            <p:strVal val="#ppt_h"/>
                                          </p:val>
                                        </p:tav>
                                      </p:tavLst>
                                    </p:anim>
                                    <p:animEffect transition="in" filter="fade">
                                      <p:cBhvr>
                                        <p:cTn id="129" dur="500"/>
                                        <p:tgtEl>
                                          <p:spTgt spid="27"/>
                                        </p:tgtEl>
                                      </p:cBhvr>
                                    </p:animEffect>
                                  </p:childTnLst>
                                </p:cTn>
                              </p:par>
                            </p:childTnLst>
                          </p:cTn>
                        </p:par>
                        <p:par>
                          <p:cTn id="130" fill="hold">
                            <p:stCondLst>
                              <p:cond delay="12000"/>
                            </p:stCondLst>
                            <p:childTnLst>
                              <p:par>
                                <p:cTn id="131" presetID="23" presetClass="entr" presetSubtype="16" fill="hold" grpId="0" nodeType="afterEffect">
                                  <p:stCondLst>
                                    <p:cond delay="0"/>
                                  </p:stCondLst>
                                  <p:childTnLst>
                                    <p:set>
                                      <p:cBhvr>
                                        <p:cTn id="132" dur="1" fill="hold">
                                          <p:stCondLst>
                                            <p:cond delay="0"/>
                                          </p:stCondLst>
                                        </p:cTn>
                                        <p:tgtEl>
                                          <p:spTgt spid="40"/>
                                        </p:tgtEl>
                                        <p:attrNameLst>
                                          <p:attrName>style.visibility</p:attrName>
                                        </p:attrNameLst>
                                      </p:cBhvr>
                                      <p:to>
                                        <p:strVal val="visible"/>
                                      </p:to>
                                    </p:set>
                                    <p:anim calcmode="lin" valueType="num">
                                      <p:cBhvr>
                                        <p:cTn id="133" dur="500" fill="hold"/>
                                        <p:tgtEl>
                                          <p:spTgt spid="40"/>
                                        </p:tgtEl>
                                        <p:attrNameLst>
                                          <p:attrName>ppt_w</p:attrName>
                                        </p:attrNameLst>
                                      </p:cBhvr>
                                      <p:tavLst>
                                        <p:tav tm="0">
                                          <p:val>
                                            <p:fltVal val="0"/>
                                          </p:val>
                                        </p:tav>
                                        <p:tav tm="100000">
                                          <p:val>
                                            <p:strVal val="#ppt_w"/>
                                          </p:val>
                                        </p:tav>
                                      </p:tavLst>
                                    </p:anim>
                                    <p:anim calcmode="lin" valueType="num">
                                      <p:cBhvr>
                                        <p:cTn id="134" dur="500" fill="hold"/>
                                        <p:tgtEl>
                                          <p:spTgt spid="40"/>
                                        </p:tgtEl>
                                        <p:attrNameLst>
                                          <p:attrName>ppt_h</p:attrName>
                                        </p:attrNameLst>
                                      </p:cBhvr>
                                      <p:tavLst>
                                        <p:tav tm="0">
                                          <p:val>
                                            <p:fltVal val="0"/>
                                          </p:val>
                                        </p:tav>
                                        <p:tav tm="100000">
                                          <p:val>
                                            <p:strVal val="#ppt_h"/>
                                          </p:val>
                                        </p:tav>
                                      </p:tavLst>
                                    </p:anim>
                                  </p:childTnLst>
                                </p:cTn>
                              </p:par>
                            </p:childTnLst>
                          </p:cTn>
                        </p:par>
                        <p:par>
                          <p:cTn id="135" fill="hold">
                            <p:stCondLst>
                              <p:cond delay="12500"/>
                            </p:stCondLst>
                            <p:childTnLst>
                              <p:par>
                                <p:cTn id="136" presetID="22" presetClass="entr" presetSubtype="1" fill="hold" grpId="0" nodeType="afterEffect">
                                  <p:stCondLst>
                                    <p:cond delay="0"/>
                                  </p:stCondLst>
                                  <p:childTnLst>
                                    <p:set>
                                      <p:cBhvr>
                                        <p:cTn id="137" dur="1" fill="hold">
                                          <p:stCondLst>
                                            <p:cond delay="0"/>
                                          </p:stCondLst>
                                        </p:cTn>
                                        <p:tgtEl>
                                          <p:spTgt spid="67"/>
                                        </p:tgtEl>
                                        <p:attrNameLst>
                                          <p:attrName>style.visibility</p:attrName>
                                        </p:attrNameLst>
                                      </p:cBhvr>
                                      <p:to>
                                        <p:strVal val="visible"/>
                                      </p:to>
                                    </p:set>
                                    <p:animEffect transition="in" filter="wipe(up)">
                                      <p:cBhvr>
                                        <p:cTn id="138"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23" grpId="0" animBg="1"/>
      <p:bldP spid="10" grpId="0" animBg="1"/>
      <p:bldP spid="25" grpId="0" animBg="1"/>
      <p:bldP spid="11" grpId="0" animBg="1"/>
      <p:bldP spid="24" grpId="0" animBg="1"/>
      <p:bldP spid="9" grpId="0" animBg="1"/>
      <p:bldP spid="22" grpId="0" animBg="1"/>
      <p:bldP spid="14" grpId="0" animBg="1"/>
      <p:bldP spid="26" grpId="0" animBg="1"/>
      <p:bldP spid="12" grpId="0" animBg="1"/>
      <p:bldP spid="27" grpId="0" animBg="1"/>
      <p:bldP spid="35" grpId="0"/>
      <p:bldP spid="36" grpId="0"/>
      <p:bldP spid="37" grpId="0" animBg="1"/>
      <p:bldP spid="38" grpId="0" animBg="1"/>
      <p:bldP spid="39" grpId="0" animBg="1"/>
      <p:bldP spid="40" grpId="0" animBg="1"/>
      <p:bldP spid="41" grpId="0" animBg="1"/>
      <p:bldP spid="42" grpId="0" animBg="1"/>
      <p:bldP spid="43" grpId="0"/>
      <p:bldP spid="64" grpId="0"/>
      <p:bldP spid="65" grpId="0"/>
      <p:bldP spid="66" grpId="0"/>
      <p:bldP spid="6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FE4A1E"/>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FE4A1E"/>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5C9AD3"/>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5C9AD3"/>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939393"/>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939393"/>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7A7A7A"/>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7A7A7A"/>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BFBFBF"/>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44546B"/>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BFBF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9393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907123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Freeform 10"/>
          <p:cNvSpPr/>
          <p:nvPr/>
        </p:nvSpPr>
        <p:spPr>
          <a:xfrm rot="5400000">
            <a:off x="7868843" y="164453"/>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5C9AD3"/>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rot="16200000" flipV="1">
            <a:off x="7868842" y="2384265"/>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44546B"/>
          </a:solidFill>
          <a:ln>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16200000" flipH="1">
            <a:off x="2176942" y="164453"/>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FE4A1E"/>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rot="5400000" flipH="1" flipV="1">
            <a:off x="2176941" y="2384265"/>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7A7A7A"/>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p:cNvGrpSpPr/>
          <p:nvPr/>
        </p:nvGrpSpPr>
        <p:grpSpPr>
          <a:xfrm>
            <a:off x="4856924" y="2770271"/>
            <a:ext cx="2504209" cy="2576946"/>
            <a:chOff x="4838923" y="2375681"/>
            <a:chExt cx="2504209" cy="2576946"/>
          </a:xfrm>
        </p:grpSpPr>
        <p:sp>
          <p:nvSpPr>
            <p:cNvPr id="3" name="Diamond 2"/>
            <p:cNvSpPr/>
            <p:nvPr/>
          </p:nvSpPr>
          <p:spPr>
            <a:xfrm>
              <a:off x="4838923" y="2375681"/>
              <a:ext cx="2504209" cy="2576946"/>
            </a:xfrm>
            <a:prstGeom prst="diamond">
              <a:avLst/>
            </a:prstGeom>
            <a:solidFill>
              <a:schemeClr val="bg1">
                <a:lumMod val="6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5426008" y="3063989"/>
              <a:ext cx="1330037" cy="1200329"/>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LOREM</a:t>
              </a:r>
            </a:p>
            <a:p>
              <a:pPr algn="ctr"/>
              <a:r>
                <a:rPr lang="en-US" sz="2400" b="1" dirty="0">
                  <a:solidFill>
                    <a:schemeClr val="bg1"/>
                  </a:solidFill>
                  <a:latin typeface="Candara" panose="020E0502030303020204" pitchFamily="34" charset="0"/>
                </a:rPr>
                <a:t>IPSUM</a:t>
              </a:r>
            </a:p>
            <a:p>
              <a:pPr algn="ctr"/>
              <a:r>
                <a:rPr lang="en-US" sz="2400" b="1" dirty="0">
                  <a:solidFill>
                    <a:schemeClr val="bg1"/>
                  </a:solidFill>
                  <a:latin typeface="Candara" panose="020E0502030303020204" pitchFamily="34" charset="0"/>
                </a:rPr>
                <a:t>DOLOR</a:t>
              </a:r>
            </a:p>
          </p:txBody>
        </p:sp>
      </p:grpSp>
      <p:sp>
        <p:nvSpPr>
          <p:cNvPr id="15" name="TextBox 14"/>
          <p:cNvSpPr txBox="1"/>
          <p:nvPr/>
        </p:nvSpPr>
        <p:spPr>
          <a:xfrm>
            <a:off x="862445" y="2211169"/>
            <a:ext cx="3127663" cy="1754326"/>
          </a:xfrm>
          <a:prstGeom prst="rect">
            <a:avLst/>
          </a:prstGeom>
          <a:noFill/>
        </p:spPr>
        <p:txBody>
          <a:bodyPr wrap="square" rtlCol="0">
            <a:spAutoFit/>
          </a:bodyPr>
          <a:lstStyle/>
          <a:p>
            <a:r>
              <a:rPr lang="en-US" dirty="0">
                <a:solidFill>
                  <a:schemeClr val="bg1"/>
                </a:solidFill>
              </a:rPr>
              <a:t>LOREM IPSUM</a:t>
            </a:r>
          </a:p>
          <a:p>
            <a:endParaRPr lang="en-US" dirty="0">
              <a:solidFill>
                <a:schemeClr val="bg1"/>
              </a:solidFill>
            </a:endParaRP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6" name="TextBox 15"/>
          <p:cNvSpPr txBox="1"/>
          <p:nvPr/>
        </p:nvSpPr>
        <p:spPr>
          <a:xfrm>
            <a:off x="8191947" y="2075988"/>
            <a:ext cx="3127663" cy="1754326"/>
          </a:xfrm>
          <a:prstGeom prst="rect">
            <a:avLst/>
          </a:prstGeom>
          <a:noFill/>
        </p:spPr>
        <p:txBody>
          <a:bodyPr wrap="square" rtlCol="0">
            <a:spAutoFit/>
          </a:bodyPr>
          <a:lstStyle/>
          <a:p>
            <a:pPr algn="r"/>
            <a:r>
              <a:rPr lang="en-US" dirty="0">
                <a:solidFill>
                  <a:schemeClr val="bg1"/>
                </a:solidFill>
              </a:rPr>
              <a:t>LOREM IPSUM</a:t>
            </a:r>
          </a:p>
          <a:p>
            <a:pPr algn="r"/>
            <a:endParaRPr lang="en-US" dirty="0">
              <a:solidFill>
                <a:schemeClr val="bg1"/>
              </a:solidFill>
            </a:endParaRP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7" name="TextBox 16"/>
          <p:cNvSpPr txBox="1"/>
          <p:nvPr/>
        </p:nvSpPr>
        <p:spPr>
          <a:xfrm>
            <a:off x="8191947" y="4486773"/>
            <a:ext cx="3127663" cy="1754326"/>
          </a:xfrm>
          <a:prstGeom prst="rect">
            <a:avLst/>
          </a:prstGeom>
          <a:noFill/>
        </p:spPr>
        <p:txBody>
          <a:bodyPr wrap="square" rtlCol="0">
            <a:spAutoFit/>
          </a:bodyPr>
          <a:lstStyle/>
          <a:p>
            <a:pPr algn="r"/>
            <a:r>
              <a:rPr lang="en-US" dirty="0">
                <a:solidFill>
                  <a:schemeClr val="bg1"/>
                </a:solidFill>
              </a:rPr>
              <a:t>LOREM IPSUM</a:t>
            </a:r>
          </a:p>
          <a:p>
            <a:pPr algn="r"/>
            <a:endParaRPr lang="en-US" dirty="0">
              <a:solidFill>
                <a:schemeClr val="bg1"/>
              </a:solidFill>
            </a:endParaRP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8" name="TextBox 17"/>
          <p:cNvSpPr txBox="1"/>
          <p:nvPr/>
        </p:nvSpPr>
        <p:spPr>
          <a:xfrm>
            <a:off x="862445" y="4486773"/>
            <a:ext cx="3127663" cy="1754326"/>
          </a:xfrm>
          <a:prstGeom prst="rect">
            <a:avLst/>
          </a:prstGeom>
          <a:noFill/>
        </p:spPr>
        <p:txBody>
          <a:bodyPr wrap="square" rtlCol="0">
            <a:spAutoFit/>
          </a:bodyPr>
          <a:lstStyle/>
          <a:p>
            <a:r>
              <a:rPr lang="en-US" dirty="0">
                <a:solidFill>
                  <a:schemeClr val="bg1"/>
                </a:solidFill>
              </a:rPr>
              <a:t>LOREM IPSUM</a:t>
            </a:r>
          </a:p>
          <a:p>
            <a:endParaRPr lang="en-US" dirty="0">
              <a:solidFill>
                <a:schemeClr val="bg1"/>
              </a:solidFill>
            </a:endParaRP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9" name="Freeform 370"/>
          <p:cNvSpPr>
            <a:spLocks noChangeAspect="1" noEditPoints="1"/>
          </p:cNvSpPr>
          <p:nvPr/>
        </p:nvSpPr>
        <p:spPr bwMode="auto">
          <a:xfrm>
            <a:off x="4629618" y="4491920"/>
            <a:ext cx="462578" cy="41148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7096959" y="3089092"/>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7108833" y="4461790"/>
            <a:ext cx="454230" cy="41148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 name="Freeform 374"/>
          <p:cNvSpPr>
            <a:spLocks noChangeAspect="1" noEditPoints="1"/>
          </p:cNvSpPr>
          <p:nvPr/>
        </p:nvSpPr>
        <p:spPr bwMode="auto">
          <a:xfrm>
            <a:off x="4684150" y="299098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20673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500" fill="hold"/>
                                        <p:tgtEl>
                                          <p:spTgt spid="23"/>
                                        </p:tgtEl>
                                        <p:attrNameLst>
                                          <p:attrName>ppt_w</p:attrName>
                                        </p:attrNameLst>
                                      </p:cBhvr>
                                      <p:tavLst>
                                        <p:tav tm="0">
                                          <p:val>
                                            <p:fltVal val="0"/>
                                          </p:val>
                                        </p:tav>
                                        <p:tav tm="100000">
                                          <p:val>
                                            <p:strVal val="#ppt_w"/>
                                          </p:val>
                                        </p:tav>
                                      </p:tavLst>
                                    </p:anim>
                                    <p:anim calcmode="lin" valueType="num">
                                      <p:cBhvr>
                                        <p:cTn id="12" dur="500" fill="hold"/>
                                        <p:tgtEl>
                                          <p:spTgt spid="23"/>
                                        </p:tgtEl>
                                        <p:attrNameLst>
                                          <p:attrName>ppt_h</p:attrName>
                                        </p:attrNameLst>
                                      </p:cBhvr>
                                      <p:tavLst>
                                        <p:tav tm="0">
                                          <p:val>
                                            <p:fltVal val="0"/>
                                          </p:val>
                                        </p:tav>
                                        <p:tav tm="100000">
                                          <p:val>
                                            <p:strVal val="#ppt_h"/>
                                          </p:val>
                                        </p:tav>
                                      </p:tavLst>
                                    </p:anim>
                                    <p:animEffect transition="in" filter="fade">
                                      <p:cBhvr>
                                        <p:cTn id="13" dur="500"/>
                                        <p:tgtEl>
                                          <p:spTgt spid="23"/>
                                        </p:tgtEl>
                                      </p:cBhvr>
                                    </p:animEffect>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0-#ppt_w/2"/>
                                          </p:val>
                                        </p:tav>
                                        <p:tav tm="100000">
                                          <p:val>
                                            <p:strVal val="#ppt_x"/>
                                          </p:val>
                                        </p:tav>
                                      </p:tavLst>
                                    </p:anim>
                                    <p:anim calcmode="lin" valueType="num">
                                      <p:cBhvr additive="base">
                                        <p:cTn id="18" dur="500" fill="hold"/>
                                        <p:tgtEl>
                                          <p:spTgt spid="1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528"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anim calcmode="lin" valueType="num">
                                      <p:cBhvr>
                                        <p:cTn id="25" dur="500" fill="hold"/>
                                        <p:tgtEl>
                                          <p:spTgt spid="22"/>
                                        </p:tgtEl>
                                        <p:attrNameLst>
                                          <p:attrName>ppt_x</p:attrName>
                                        </p:attrNameLst>
                                      </p:cBhvr>
                                      <p:tavLst>
                                        <p:tav tm="0">
                                          <p:val>
                                            <p:fltVal val="0.5"/>
                                          </p:val>
                                        </p:tav>
                                        <p:tav tm="100000">
                                          <p:val>
                                            <p:strVal val="#ppt_x"/>
                                          </p:val>
                                        </p:tav>
                                      </p:tavLst>
                                    </p:anim>
                                    <p:anim calcmode="lin" valueType="num">
                                      <p:cBhvr>
                                        <p:cTn id="26" dur="500" fill="hold"/>
                                        <p:tgtEl>
                                          <p:spTgt spid="22"/>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wipe(up)">
                                      <p:cBhvr>
                                        <p:cTn id="30" dur="500"/>
                                        <p:tgtEl>
                                          <p:spTgt spid="15"/>
                                        </p:tgtEl>
                                      </p:cBhvr>
                                    </p:animEffect>
                                  </p:childTnLst>
                                </p:cTn>
                              </p:par>
                            </p:childTnLst>
                          </p:cTn>
                        </p:par>
                        <p:par>
                          <p:cTn id="31" fill="hold">
                            <p:stCondLst>
                              <p:cond delay="2500"/>
                            </p:stCondLst>
                            <p:childTnLst>
                              <p:par>
                                <p:cTn id="32" presetID="2" presetClass="entr" presetSubtype="2"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1+#ppt_w/2"/>
                                          </p:val>
                                        </p:tav>
                                        <p:tav tm="100000">
                                          <p:val>
                                            <p:strVal val="#ppt_x"/>
                                          </p:val>
                                        </p:tav>
                                      </p:tavLst>
                                    </p:anim>
                                    <p:anim calcmode="lin" valueType="num">
                                      <p:cBhvr additive="base">
                                        <p:cTn id="35" dur="500" fill="hold"/>
                                        <p:tgtEl>
                                          <p:spTgt spid="11"/>
                                        </p:tgtEl>
                                        <p:attrNameLst>
                                          <p:attrName>ppt_y</p:attrName>
                                        </p:attrNameLst>
                                      </p:cBhvr>
                                      <p:tavLst>
                                        <p:tav tm="0">
                                          <p:val>
                                            <p:strVal val="#ppt_y"/>
                                          </p:val>
                                        </p:tav>
                                        <p:tav tm="100000">
                                          <p:val>
                                            <p:strVal val="#ppt_y"/>
                                          </p:val>
                                        </p:tav>
                                      </p:tavLst>
                                    </p:anim>
                                  </p:childTnLst>
                                </p:cTn>
                              </p:par>
                            </p:childTnLst>
                          </p:cTn>
                        </p:par>
                        <p:par>
                          <p:cTn id="36" fill="hold">
                            <p:stCondLst>
                              <p:cond delay="3000"/>
                            </p:stCondLst>
                            <p:childTnLst>
                              <p:par>
                                <p:cTn id="37" presetID="53" presetClass="entr" presetSubtype="528"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Effect transition="in" filter="fade">
                                      <p:cBhvr>
                                        <p:cTn id="41" dur="500"/>
                                        <p:tgtEl>
                                          <p:spTgt spid="20"/>
                                        </p:tgtEl>
                                      </p:cBhvr>
                                    </p:animEffect>
                                    <p:anim calcmode="lin" valueType="num">
                                      <p:cBhvr>
                                        <p:cTn id="42" dur="500" fill="hold"/>
                                        <p:tgtEl>
                                          <p:spTgt spid="20"/>
                                        </p:tgtEl>
                                        <p:attrNameLst>
                                          <p:attrName>ppt_x</p:attrName>
                                        </p:attrNameLst>
                                      </p:cBhvr>
                                      <p:tavLst>
                                        <p:tav tm="0">
                                          <p:val>
                                            <p:fltVal val="0.5"/>
                                          </p:val>
                                        </p:tav>
                                        <p:tav tm="100000">
                                          <p:val>
                                            <p:strVal val="#ppt_x"/>
                                          </p:val>
                                        </p:tav>
                                      </p:tavLst>
                                    </p:anim>
                                    <p:anim calcmode="lin" valueType="num">
                                      <p:cBhvr>
                                        <p:cTn id="43" dur="500" fill="hold"/>
                                        <p:tgtEl>
                                          <p:spTgt spid="20"/>
                                        </p:tgtEl>
                                        <p:attrNameLst>
                                          <p:attrName>ppt_y</p:attrName>
                                        </p:attrNameLst>
                                      </p:cBhvr>
                                      <p:tavLst>
                                        <p:tav tm="0">
                                          <p:val>
                                            <p:fltVal val="0.5"/>
                                          </p:val>
                                        </p:tav>
                                        <p:tav tm="100000">
                                          <p:val>
                                            <p:strVal val="#ppt_y"/>
                                          </p:val>
                                        </p:tav>
                                      </p:tavLst>
                                    </p:anim>
                                  </p:childTnLst>
                                </p:cTn>
                              </p:par>
                            </p:childTnLst>
                          </p:cTn>
                        </p:par>
                        <p:par>
                          <p:cTn id="44" fill="hold">
                            <p:stCondLst>
                              <p:cond delay="3500"/>
                            </p:stCondLst>
                            <p:childTnLst>
                              <p:par>
                                <p:cTn id="45" presetID="22" presetClass="entr" presetSubtype="1" fill="hold" grpId="0" nodeType="after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wipe(up)">
                                      <p:cBhvr>
                                        <p:cTn id="47" dur="500"/>
                                        <p:tgtEl>
                                          <p:spTgt spid="16"/>
                                        </p:tgtEl>
                                      </p:cBhvr>
                                    </p:animEffect>
                                  </p:childTnLst>
                                </p:cTn>
                              </p:par>
                            </p:childTnLst>
                          </p:cTn>
                        </p:par>
                        <p:par>
                          <p:cTn id="48" fill="hold">
                            <p:stCondLst>
                              <p:cond delay="4000"/>
                            </p:stCondLst>
                            <p:childTnLst>
                              <p:par>
                                <p:cTn id="49" presetID="2" presetClass="entr" presetSubtype="2"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additive="base">
                                        <p:cTn id="51" dur="500" fill="hold"/>
                                        <p:tgtEl>
                                          <p:spTgt spid="12"/>
                                        </p:tgtEl>
                                        <p:attrNameLst>
                                          <p:attrName>ppt_x</p:attrName>
                                        </p:attrNameLst>
                                      </p:cBhvr>
                                      <p:tavLst>
                                        <p:tav tm="0">
                                          <p:val>
                                            <p:strVal val="1+#ppt_w/2"/>
                                          </p:val>
                                        </p:tav>
                                        <p:tav tm="100000">
                                          <p:val>
                                            <p:strVal val="#ppt_x"/>
                                          </p:val>
                                        </p:tav>
                                      </p:tavLst>
                                    </p:anim>
                                    <p:anim calcmode="lin" valueType="num">
                                      <p:cBhvr additive="base">
                                        <p:cTn id="52" dur="500" fill="hold"/>
                                        <p:tgtEl>
                                          <p:spTgt spid="12"/>
                                        </p:tgtEl>
                                        <p:attrNameLst>
                                          <p:attrName>ppt_y</p:attrName>
                                        </p:attrNameLst>
                                      </p:cBhvr>
                                      <p:tavLst>
                                        <p:tav tm="0">
                                          <p:val>
                                            <p:strVal val="#ppt_y"/>
                                          </p:val>
                                        </p:tav>
                                        <p:tav tm="100000">
                                          <p:val>
                                            <p:strVal val="#ppt_y"/>
                                          </p:val>
                                        </p:tav>
                                      </p:tavLst>
                                    </p:anim>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p:cTn id="56" dur="500" fill="hold"/>
                                        <p:tgtEl>
                                          <p:spTgt spid="21"/>
                                        </p:tgtEl>
                                        <p:attrNameLst>
                                          <p:attrName>ppt_w</p:attrName>
                                        </p:attrNameLst>
                                      </p:cBhvr>
                                      <p:tavLst>
                                        <p:tav tm="0">
                                          <p:val>
                                            <p:fltVal val="0"/>
                                          </p:val>
                                        </p:tav>
                                        <p:tav tm="100000">
                                          <p:val>
                                            <p:strVal val="#ppt_w"/>
                                          </p:val>
                                        </p:tav>
                                      </p:tavLst>
                                    </p:anim>
                                    <p:anim calcmode="lin" valueType="num">
                                      <p:cBhvr>
                                        <p:cTn id="57" dur="500" fill="hold"/>
                                        <p:tgtEl>
                                          <p:spTgt spid="21"/>
                                        </p:tgtEl>
                                        <p:attrNameLst>
                                          <p:attrName>ppt_h</p:attrName>
                                        </p:attrNameLst>
                                      </p:cBhvr>
                                      <p:tavLst>
                                        <p:tav tm="0">
                                          <p:val>
                                            <p:fltVal val="0"/>
                                          </p:val>
                                        </p:tav>
                                        <p:tav tm="100000">
                                          <p:val>
                                            <p:strVal val="#ppt_h"/>
                                          </p:val>
                                        </p:tav>
                                      </p:tavLst>
                                    </p:anim>
                                    <p:animEffect transition="in" filter="fade">
                                      <p:cBhvr>
                                        <p:cTn id="58" dur="500"/>
                                        <p:tgtEl>
                                          <p:spTgt spid="21"/>
                                        </p:tgtEl>
                                      </p:cBhvr>
                                    </p:animEffect>
                                    <p:anim calcmode="lin" valueType="num">
                                      <p:cBhvr>
                                        <p:cTn id="59" dur="500" fill="hold"/>
                                        <p:tgtEl>
                                          <p:spTgt spid="21"/>
                                        </p:tgtEl>
                                        <p:attrNameLst>
                                          <p:attrName>ppt_x</p:attrName>
                                        </p:attrNameLst>
                                      </p:cBhvr>
                                      <p:tavLst>
                                        <p:tav tm="0">
                                          <p:val>
                                            <p:fltVal val="0.5"/>
                                          </p:val>
                                        </p:tav>
                                        <p:tav tm="100000">
                                          <p:val>
                                            <p:strVal val="#ppt_x"/>
                                          </p:val>
                                        </p:tav>
                                      </p:tavLst>
                                    </p:anim>
                                    <p:anim calcmode="lin" valueType="num">
                                      <p:cBhvr>
                                        <p:cTn id="60" dur="500" fill="hold"/>
                                        <p:tgtEl>
                                          <p:spTgt spid="21"/>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22" presetClass="entr" presetSubtype="1" fill="hold" grpId="0" nodeType="afterEffect">
                                  <p:stCondLst>
                                    <p:cond delay="0"/>
                                  </p:stCondLst>
                                  <p:childTnLst>
                                    <p:set>
                                      <p:cBhvr>
                                        <p:cTn id="63" dur="1" fill="hold">
                                          <p:stCondLst>
                                            <p:cond delay="0"/>
                                          </p:stCondLst>
                                        </p:cTn>
                                        <p:tgtEl>
                                          <p:spTgt spid="17"/>
                                        </p:tgtEl>
                                        <p:attrNameLst>
                                          <p:attrName>style.visibility</p:attrName>
                                        </p:attrNameLst>
                                      </p:cBhvr>
                                      <p:to>
                                        <p:strVal val="visible"/>
                                      </p:to>
                                    </p:set>
                                    <p:animEffect transition="in" filter="wipe(up)">
                                      <p:cBhvr>
                                        <p:cTn id="64" dur="500"/>
                                        <p:tgtEl>
                                          <p:spTgt spid="17"/>
                                        </p:tgtEl>
                                      </p:cBhvr>
                                    </p:animEffect>
                                  </p:childTnLst>
                                </p:cTn>
                              </p:par>
                            </p:childTnLst>
                          </p:cTn>
                        </p:par>
                        <p:par>
                          <p:cTn id="65" fill="hold">
                            <p:stCondLst>
                              <p:cond delay="5500"/>
                            </p:stCondLst>
                            <p:childTnLst>
                              <p:par>
                                <p:cTn id="66" presetID="2" presetClass="entr" presetSubtype="8" fill="hold" grpId="0"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0-#ppt_w/2"/>
                                          </p:val>
                                        </p:tav>
                                        <p:tav tm="100000">
                                          <p:val>
                                            <p:strVal val="#ppt_x"/>
                                          </p:val>
                                        </p:tav>
                                      </p:tavLst>
                                    </p:anim>
                                    <p:anim calcmode="lin" valueType="num">
                                      <p:cBhvr additive="base">
                                        <p:cTn id="69" dur="500" fill="hold"/>
                                        <p:tgtEl>
                                          <p:spTgt spid="14"/>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53" presetClass="entr" presetSubtype="528" fill="hold" grpId="0" nodeType="afterEffect">
                                  <p:stCondLst>
                                    <p:cond delay="0"/>
                                  </p:stCondLst>
                                  <p:childTnLst>
                                    <p:set>
                                      <p:cBhvr>
                                        <p:cTn id="72" dur="1" fill="hold">
                                          <p:stCondLst>
                                            <p:cond delay="0"/>
                                          </p:stCondLst>
                                        </p:cTn>
                                        <p:tgtEl>
                                          <p:spTgt spid="19"/>
                                        </p:tgtEl>
                                        <p:attrNameLst>
                                          <p:attrName>style.visibility</p:attrName>
                                        </p:attrNameLst>
                                      </p:cBhvr>
                                      <p:to>
                                        <p:strVal val="visible"/>
                                      </p:to>
                                    </p:set>
                                    <p:anim calcmode="lin" valueType="num">
                                      <p:cBhvr>
                                        <p:cTn id="73" dur="500" fill="hold"/>
                                        <p:tgtEl>
                                          <p:spTgt spid="19"/>
                                        </p:tgtEl>
                                        <p:attrNameLst>
                                          <p:attrName>ppt_w</p:attrName>
                                        </p:attrNameLst>
                                      </p:cBhvr>
                                      <p:tavLst>
                                        <p:tav tm="0">
                                          <p:val>
                                            <p:fltVal val="0"/>
                                          </p:val>
                                        </p:tav>
                                        <p:tav tm="100000">
                                          <p:val>
                                            <p:strVal val="#ppt_w"/>
                                          </p:val>
                                        </p:tav>
                                      </p:tavLst>
                                    </p:anim>
                                    <p:anim calcmode="lin" valueType="num">
                                      <p:cBhvr>
                                        <p:cTn id="74" dur="500" fill="hold"/>
                                        <p:tgtEl>
                                          <p:spTgt spid="19"/>
                                        </p:tgtEl>
                                        <p:attrNameLst>
                                          <p:attrName>ppt_h</p:attrName>
                                        </p:attrNameLst>
                                      </p:cBhvr>
                                      <p:tavLst>
                                        <p:tav tm="0">
                                          <p:val>
                                            <p:fltVal val="0"/>
                                          </p:val>
                                        </p:tav>
                                        <p:tav tm="100000">
                                          <p:val>
                                            <p:strVal val="#ppt_h"/>
                                          </p:val>
                                        </p:tav>
                                      </p:tavLst>
                                    </p:anim>
                                    <p:animEffect transition="in" filter="fade">
                                      <p:cBhvr>
                                        <p:cTn id="75" dur="500"/>
                                        <p:tgtEl>
                                          <p:spTgt spid="19"/>
                                        </p:tgtEl>
                                      </p:cBhvr>
                                    </p:animEffect>
                                    <p:anim calcmode="lin" valueType="num">
                                      <p:cBhvr>
                                        <p:cTn id="76" dur="500" fill="hold"/>
                                        <p:tgtEl>
                                          <p:spTgt spid="19"/>
                                        </p:tgtEl>
                                        <p:attrNameLst>
                                          <p:attrName>ppt_x</p:attrName>
                                        </p:attrNameLst>
                                      </p:cBhvr>
                                      <p:tavLst>
                                        <p:tav tm="0">
                                          <p:val>
                                            <p:fltVal val="0.5"/>
                                          </p:val>
                                        </p:tav>
                                        <p:tav tm="100000">
                                          <p:val>
                                            <p:strVal val="#ppt_x"/>
                                          </p:val>
                                        </p:tav>
                                      </p:tavLst>
                                    </p:anim>
                                    <p:anim calcmode="lin" valueType="num">
                                      <p:cBhvr>
                                        <p:cTn id="77" dur="500" fill="hold"/>
                                        <p:tgtEl>
                                          <p:spTgt spid="19"/>
                                        </p:tgtEl>
                                        <p:attrNameLst>
                                          <p:attrName>ppt_y</p:attrName>
                                        </p:attrNameLst>
                                      </p:cBhvr>
                                      <p:tavLst>
                                        <p:tav tm="0">
                                          <p:val>
                                            <p:fltVal val="0.5"/>
                                          </p:val>
                                        </p:tav>
                                        <p:tav tm="100000">
                                          <p:val>
                                            <p:strVal val="#ppt_y"/>
                                          </p:val>
                                        </p:tav>
                                      </p:tavLst>
                                    </p:anim>
                                  </p:childTnLst>
                                </p:cTn>
                              </p:par>
                            </p:childTnLst>
                          </p:cTn>
                        </p:par>
                        <p:par>
                          <p:cTn id="78" fill="hold">
                            <p:stCondLst>
                              <p:cond delay="6500"/>
                            </p:stCondLst>
                            <p:childTnLst>
                              <p:par>
                                <p:cTn id="79" presetID="22" presetClass="entr" presetSubtype="1" fill="hold" grpId="0" nodeType="afterEffect">
                                  <p:stCondLst>
                                    <p:cond delay="0"/>
                                  </p:stCondLst>
                                  <p:childTnLst>
                                    <p:set>
                                      <p:cBhvr>
                                        <p:cTn id="80" dur="1" fill="hold">
                                          <p:stCondLst>
                                            <p:cond delay="0"/>
                                          </p:stCondLst>
                                        </p:cTn>
                                        <p:tgtEl>
                                          <p:spTgt spid="18"/>
                                        </p:tgtEl>
                                        <p:attrNameLst>
                                          <p:attrName>style.visibility</p:attrName>
                                        </p:attrNameLst>
                                      </p:cBhvr>
                                      <p:to>
                                        <p:strVal val="visible"/>
                                      </p:to>
                                    </p:set>
                                    <p:animEffect transition="in" filter="wipe(up)">
                                      <p:cBhvr>
                                        <p:cTn id="8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p:bldP spid="16" grpId="0"/>
      <p:bldP spid="17" grpId="0"/>
      <p:bldP spid="18" grpId="0"/>
      <p:bldP spid="19" grpId="0" animBg="1"/>
      <p:bldP spid="20" grpId="0" animBg="1"/>
      <p:bldP spid="21" grpId="0" animBg="1"/>
      <p:bldP spid="2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5C9AD3"/>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7A7A7A"/>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FE4A1E"/>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44546B"/>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LOREM IPSUM</a:t>
            </a:r>
            <a:endParaRPr lang="en-US" sz="800" b="1" dirty="0">
              <a:solidFill>
                <a:srgbClr val="5C9AD3"/>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endParaRPr lang="en-US" sz="800" b="1" dirty="0">
              <a:solidFill>
                <a:srgbClr val="FE4A1E"/>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endParaRPr lang="en-US" sz="800" b="1" dirty="0">
              <a:solidFill>
                <a:srgbClr val="7A7A7A"/>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73512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grpSp>
        <p:nvGrpSpPr>
          <p:cNvPr id="40" name="Group 39"/>
          <p:cNvGrpSpPr/>
          <p:nvPr/>
        </p:nvGrpSpPr>
        <p:grpSpPr>
          <a:xfrm>
            <a:off x="360388" y="1811064"/>
            <a:ext cx="2426727" cy="2426723"/>
            <a:chOff x="953424" y="1486519"/>
            <a:chExt cx="2228412" cy="2228408"/>
          </a:xfrm>
        </p:grpSpPr>
        <p:sp>
          <p:nvSpPr>
            <p:cNvPr id="41" name="Freeform 4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3" name="Oval 42"/>
            <p:cNvSpPr/>
            <p:nvPr/>
          </p:nvSpPr>
          <p:spPr>
            <a:xfrm>
              <a:off x="1376346" y="1909439"/>
              <a:ext cx="1382568" cy="1382568"/>
            </a:xfrm>
            <a:prstGeom prst="ellipse">
              <a:avLst/>
            </a:prstGeom>
            <a:solidFill>
              <a:srgbClr val="FE4A1E"/>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44" name="Group 43"/>
          <p:cNvGrpSpPr>
            <a:grpSpLocks noChangeAspect="1"/>
          </p:cNvGrpSpPr>
          <p:nvPr/>
        </p:nvGrpSpPr>
        <p:grpSpPr>
          <a:xfrm>
            <a:off x="5859383" y="1811064"/>
            <a:ext cx="2377444" cy="2377440"/>
            <a:chOff x="953424" y="1486519"/>
            <a:chExt cx="2228412" cy="2228408"/>
          </a:xfrm>
        </p:grpSpPr>
        <p:sp>
          <p:nvSpPr>
            <p:cNvPr id="45" name="Freeform 4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6" name="Oval 45"/>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47" name="Group 46"/>
          <p:cNvGrpSpPr>
            <a:grpSpLocks noChangeAspect="1"/>
          </p:cNvGrpSpPr>
          <p:nvPr/>
        </p:nvGrpSpPr>
        <p:grpSpPr>
          <a:xfrm>
            <a:off x="8833604" y="2609480"/>
            <a:ext cx="1737362" cy="1737360"/>
            <a:chOff x="953424" y="1486519"/>
            <a:chExt cx="2228412" cy="2228408"/>
          </a:xfrm>
          <a:solidFill>
            <a:srgbClr val="FF3F3F"/>
          </a:solidFill>
        </p:grpSpPr>
        <p:sp>
          <p:nvSpPr>
            <p:cNvPr id="48" name="Freeform 47"/>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0" name="Oval 49"/>
            <p:cNvSpPr/>
            <p:nvPr/>
          </p:nvSpPr>
          <p:spPr>
            <a:xfrm>
              <a:off x="1376346" y="1909439"/>
              <a:ext cx="1382568" cy="1382568"/>
            </a:xfrm>
            <a:prstGeom prst="ellipse">
              <a:avLst/>
            </a:prstGeom>
            <a:solidFill>
              <a:srgbClr val="7A7A7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51" name="Group 50"/>
          <p:cNvGrpSpPr>
            <a:grpSpLocks noChangeAspect="1"/>
          </p:cNvGrpSpPr>
          <p:nvPr/>
        </p:nvGrpSpPr>
        <p:grpSpPr>
          <a:xfrm>
            <a:off x="3381857" y="2721793"/>
            <a:ext cx="1828802" cy="1828800"/>
            <a:chOff x="953424" y="1486519"/>
            <a:chExt cx="2228412" cy="2228408"/>
          </a:xfrm>
          <a:solidFill>
            <a:srgbClr val="FFC000"/>
          </a:solidFill>
        </p:grpSpPr>
        <p:sp>
          <p:nvSpPr>
            <p:cNvPr id="54" name="Freeform 53"/>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7" name="Oval 56"/>
            <p:cNvSpPr/>
            <p:nvPr/>
          </p:nvSpPr>
          <p:spPr>
            <a:xfrm>
              <a:off x="1376346" y="1909439"/>
              <a:ext cx="1382568" cy="1382568"/>
            </a:xfrm>
            <a:prstGeom prst="ellipse">
              <a:avLst/>
            </a:prstGeom>
            <a:solidFill>
              <a:srgbClr val="5C9AD3"/>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67" name="TextBox 66"/>
          <p:cNvSpPr txBox="1"/>
          <p:nvPr/>
        </p:nvSpPr>
        <p:spPr>
          <a:xfrm>
            <a:off x="439859"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8" name="TextBox 67"/>
          <p:cNvSpPr txBox="1"/>
          <p:nvPr/>
        </p:nvSpPr>
        <p:spPr>
          <a:xfrm>
            <a:off x="8929869"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9" name="TextBox 68"/>
          <p:cNvSpPr txBox="1"/>
          <p:nvPr/>
        </p:nvSpPr>
        <p:spPr>
          <a:xfrm>
            <a:off x="6101643"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0" name="TextBox 69"/>
          <p:cNvSpPr txBox="1"/>
          <p:nvPr/>
        </p:nvSpPr>
        <p:spPr>
          <a:xfrm>
            <a:off x="3270751"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1" name="Freeform 202"/>
          <p:cNvSpPr>
            <a:spLocks noEditPoints="1"/>
          </p:cNvSpPr>
          <p:nvPr/>
        </p:nvSpPr>
        <p:spPr bwMode="auto">
          <a:xfrm>
            <a:off x="9493016" y="322639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37"/>
          <p:cNvSpPr>
            <a:spLocks noEditPoints="1"/>
          </p:cNvSpPr>
          <p:nvPr/>
        </p:nvSpPr>
        <p:spPr bwMode="auto">
          <a:xfrm>
            <a:off x="1341103" y="275640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p:nvPr/>
        </p:nvGrpSpPr>
        <p:grpSpPr>
          <a:xfrm>
            <a:off x="4017526" y="3356684"/>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p:nvPr/>
        </p:nvGrpSpPr>
        <p:grpSpPr>
          <a:xfrm>
            <a:off x="6781472" y="2794230"/>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60133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2000"/>
                                        <p:tgtEl>
                                          <p:spTgt spid="40"/>
                                        </p:tgtEl>
                                      </p:cBhvr>
                                    </p:animEffect>
                                    <p:anim calcmode="lin" valueType="num">
                                      <p:cBhvr>
                                        <p:cTn id="12" dur="2000" fill="hold"/>
                                        <p:tgtEl>
                                          <p:spTgt spid="40"/>
                                        </p:tgtEl>
                                        <p:attrNameLst>
                                          <p:attrName>style.rotation</p:attrName>
                                        </p:attrNameLst>
                                      </p:cBhvr>
                                      <p:tavLst>
                                        <p:tav tm="0">
                                          <p:val>
                                            <p:fltVal val="720"/>
                                          </p:val>
                                        </p:tav>
                                        <p:tav tm="100000">
                                          <p:val>
                                            <p:fltVal val="0"/>
                                          </p:val>
                                        </p:tav>
                                      </p:tavLst>
                                    </p:anim>
                                    <p:anim calcmode="lin" valueType="num">
                                      <p:cBhvr>
                                        <p:cTn id="13" dur="2000" fill="hold"/>
                                        <p:tgtEl>
                                          <p:spTgt spid="40"/>
                                        </p:tgtEl>
                                        <p:attrNameLst>
                                          <p:attrName>ppt_h</p:attrName>
                                        </p:attrNameLst>
                                      </p:cBhvr>
                                      <p:tavLst>
                                        <p:tav tm="0">
                                          <p:val>
                                            <p:fltVal val="0"/>
                                          </p:val>
                                        </p:tav>
                                        <p:tav tm="100000">
                                          <p:val>
                                            <p:strVal val="#ppt_h"/>
                                          </p:val>
                                        </p:tav>
                                      </p:tavLst>
                                    </p:anim>
                                    <p:anim calcmode="lin" valueType="num">
                                      <p:cBhvr>
                                        <p:cTn id="14" dur="2000" fill="hold"/>
                                        <p:tgtEl>
                                          <p:spTgt spid="4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72"/>
                                        </p:tgtEl>
                                        <p:attrNameLst>
                                          <p:attrName>style.visibility</p:attrName>
                                        </p:attrNameLst>
                                      </p:cBhvr>
                                      <p:to>
                                        <p:strVal val="visible"/>
                                      </p:to>
                                    </p:set>
                                    <p:anim calcmode="lin" valueType="num">
                                      <p:cBhvr>
                                        <p:cTn id="17" dur="2000" fill="hold"/>
                                        <p:tgtEl>
                                          <p:spTgt spid="72"/>
                                        </p:tgtEl>
                                        <p:attrNameLst>
                                          <p:attrName>ppt_w</p:attrName>
                                        </p:attrNameLst>
                                      </p:cBhvr>
                                      <p:tavLst>
                                        <p:tav tm="0">
                                          <p:val>
                                            <p:fltVal val="0"/>
                                          </p:val>
                                        </p:tav>
                                        <p:tav tm="100000">
                                          <p:val>
                                            <p:strVal val="#ppt_w"/>
                                          </p:val>
                                        </p:tav>
                                      </p:tavLst>
                                    </p:anim>
                                    <p:anim calcmode="lin" valueType="num">
                                      <p:cBhvr>
                                        <p:cTn id="18" dur="2000" fill="hold"/>
                                        <p:tgtEl>
                                          <p:spTgt spid="72"/>
                                        </p:tgtEl>
                                        <p:attrNameLst>
                                          <p:attrName>ppt_h</p:attrName>
                                        </p:attrNameLst>
                                      </p:cBhvr>
                                      <p:tavLst>
                                        <p:tav tm="0">
                                          <p:val>
                                            <p:fltVal val="0"/>
                                          </p:val>
                                        </p:tav>
                                        <p:tav tm="100000">
                                          <p:val>
                                            <p:strVal val="#ppt_h"/>
                                          </p:val>
                                        </p:tav>
                                      </p:tavLst>
                                    </p:anim>
                                    <p:animEffect transition="in" filter="fade">
                                      <p:cBhvr>
                                        <p:cTn id="19" dur="2000"/>
                                        <p:tgtEl>
                                          <p:spTgt spid="72"/>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wipe(left)">
                                      <p:cBhvr>
                                        <p:cTn id="23" dur="500"/>
                                        <p:tgtEl>
                                          <p:spTgt spid="67"/>
                                        </p:tgtEl>
                                      </p:cBhvr>
                                    </p:animEffect>
                                  </p:childTnLst>
                                </p:cTn>
                              </p:par>
                            </p:childTnLst>
                          </p:cTn>
                        </p:par>
                        <p:par>
                          <p:cTn id="24" fill="hold">
                            <p:stCondLst>
                              <p:cond delay="3000"/>
                            </p:stCondLst>
                            <p:childTnLst>
                              <p:par>
                                <p:cTn id="25" presetID="35" presetClass="entr" presetSubtype="0"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2000"/>
                                        <p:tgtEl>
                                          <p:spTgt spid="51"/>
                                        </p:tgtEl>
                                      </p:cBhvr>
                                    </p:animEffect>
                                    <p:anim calcmode="lin" valueType="num">
                                      <p:cBhvr>
                                        <p:cTn id="28" dur="2000" fill="hold"/>
                                        <p:tgtEl>
                                          <p:spTgt spid="51"/>
                                        </p:tgtEl>
                                        <p:attrNameLst>
                                          <p:attrName>style.rotation</p:attrName>
                                        </p:attrNameLst>
                                      </p:cBhvr>
                                      <p:tavLst>
                                        <p:tav tm="0">
                                          <p:val>
                                            <p:fltVal val="720"/>
                                          </p:val>
                                        </p:tav>
                                        <p:tav tm="100000">
                                          <p:val>
                                            <p:fltVal val="0"/>
                                          </p:val>
                                        </p:tav>
                                      </p:tavLst>
                                    </p:anim>
                                    <p:anim calcmode="lin" valueType="num">
                                      <p:cBhvr>
                                        <p:cTn id="29" dur="2000" fill="hold"/>
                                        <p:tgtEl>
                                          <p:spTgt spid="51"/>
                                        </p:tgtEl>
                                        <p:attrNameLst>
                                          <p:attrName>ppt_h</p:attrName>
                                        </p:attrNameLst>
                                      </p:cBhvr>
                                      <p:tavLst>
                                        <p:tav tm="0">
                                          <p:val>
                                            <p:fltVal val="0"/>
                                          </p:val>
                                        </p:tav>
                                        <p:tav tm="100000">
                                          <p:val>
                                            <p:strVal val="#ppt_h"/>
                                          </p:val>
                                        </p:tav>
                                      </p:tavLst>
                                    </p:anim>
                                    <p:anim calcmode="lin" valueType="num">
                                      <p:cBhvr>
                                        <p:cTn id="30" dur="2000" fill="hold"/>
                                        <p:tgtEl>
                                          <p:spTgt spid="51"/>
                                        </p:tgtEl>
                                        <p:attrNameLst>
                                          <p:attrName>ppt_w</p:attrName>
                                        </p:attrNameLst>
                                      </p:cBhvr>
                                      <p:tavLst>
                                        <p:tav tm="0">
                                          <p:val>
                                            <p:fltVal val="0"/>
                                          </p:val>
                                        </p:tav>
                                        <p:tav tm="100000">
                                          <p:val>
                                            <p:strVal val="#ppt_w"/>
                                          </p:val>
                                        </p:tav>
                                      </p:tavLst>
                                    </p:anim>
                                  </p:childTnLst>
                                </p:cTn>
                              </p:par>
                              <p:par>
                                <p:cTn id="31" presetID="53" presetClass="entr" presetSubtype="16" fill="hold" nodeType="withEffect">
                                  <p:stCondLst>
                                    <p:cond delay="0"/>
                                  </p:stCondLst>
                                  <p:childTnLst>
                                    <p:set>
                                      <p:cBhvr>
                                        <p:cTn id="32" dur="1" fill="hold">
                                          <p:stCondLst>
                                            <p:cond delay="0"/>
                                          </p:stCondLst>
                                        </p:cTn>
                                        <p:tgtEl>
                                          <p:spTgt spid="73"/>
                                        </p:tgtEl>
                                        <p:attrNameLst>
                                          <p:attrName>style.visibility</p:attrName>
                                        </p:attrNameLst>
                                      </p:cBhvr>
                                      <p:to>
                                        <p:strVal val="visible"/>
                                      </p:to>
                                    </p:set>
                                    <p:anim calcmode="lin" valueType="num">
                                      <p:cBhvr>
                                        <p:cTn id="33" dur="2000" fill="hold"/>
                                        <p:tgtEl>
                                          <p:spTgt spid="73"/>
                                        </p:tgtEl>
                                        <p:attrNameLst>
                                          <p:attrName>ppt_w</p:attrName>
                                        </p:attrNameLst>
                                      </p:cBhvr>
                                      <p:tavLst>
                                        <p:tav tm="0">
                                          <p:val>
                                            <p:fltVal val="0"/>
                                          </p:val>
                                        </p:tav>
                                        <p:tav tm="100000">
                                          <p:val>
                                            <p:strVal val="#ppt_w"/>
                                          </p:val>
                                        </p:tav>
                                      </p:tavLst>
                                    </p:anim>
                                    <p:anim calcmode="lin" valueType="num">
                                      <p:cBhvr>
                                        <p:cTn id="34" dur="2000" fill="hold"/>
                                        <p:tgtEl>
                                          <p:spTgt spid="73"/>
                                        </p:tgtEl>
                                        <p:attrNameLst>
                                          <p:attrName>ppt_h</p:attrName>
                                        </p:attrNameLst>
                                      </p:cBhvr>
                                      <p:tavLst>
                                        <p:tav tm="0">
                                          <p:val>
                                            <p:fltVal val="0"/>
                                          </p:val>
                                        </p:tav>
                                        <p:tav tm="100000">
                                          <p:val>
                                            <p:strVal val="#ppt_h"/>
                                          </p:val>
                                        </p:tav>
                                      </p:tavLst>
                                    </p:anim>
                                    <p:animEffect transition="in" filter="fade">
                                      <p:cBhvr>
                                        <p:cTn id="35" dur="2000"/>
                                        <p:tgtEl>
                                          <p:spTgt spid="73"/>
                                        </p:tgtEl>
                                      </p:cBhvr>
                                    </p:animEffect>
                                  </p:childTnLst>
                                </p:cTn>
                              </p:par>
                            </p:childTnLst>
                          </p:cTn>
                        </p:par>
                        <p:par>
                          <p:cTn id="36" fill="hold">
                            <p:stCondLst>
                              <p:cond delay="5000"/>
                            </p:stCondLst>
                            <p:childTnLst>
                              <p:par>
                                <p:cTn id="37" presetID="22" presetClass="entr" presetSubtype="8" fill="hold" grpId="0"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childTnLst>
                          </p:cTn>
                        </p:par>
                        <p:par>
                          <p:cTn id="40" fill="hold">
                            <p:stCondLst>
                              <p:cond delay="5500"/>
                            </p:stCondLst>
                            <p:childTnLst>
                              <p:par>
                                <p:cTn id="41" presetID="35" presetClass="entr" presetSubtype="0" fill="hold"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2000"/>
                                        <p:tgtEl>
                                          <p:spTgt spid="44"/>
                                        </p:tgtEl>
                                      </p:cBhvr>
                                    </p:animEffect>
                                    <p:anim calcmode="lin" valueType="num">
                                      <p:cBhvr>
                                        <p:cTn id="44" dur="2000" fill="hold"/>
                                        <p:tgtEl>
                                          <p:spTgt spid="44"/>
                                        </p:tgtEl>
                                        <p:attrNameLst>
                                          <p:attrName>style.rotation</p:attrName>
                                        </p:attrNameLst>
                                      </p:cBhvr>
                                      <p:tavLst>
                                        <p:tav tm="0">
                                          <p:val>
                                            <p:fltVal val="720"/>
                                          </p:val>
                                        </p:tav>
                                        <p:tav tm="100000">
                                          <p:val>
                                            <p:fltVal val="0"/>
                                          </p:val>
                                        </p:tav>
                                      </p:tavLst>
                                    </p:anim>
                                    <p:anim calcmode="lin" valueType="num">
                                      <p:cBhvr>
                                        <p:cTn id="45" dur="2000" fill="hold"/>
                                        <p:tgtEl>
                                          <p:spTgt spid="44"/>
                                        </p:tgtEl>
                                        <p:attrNameLst>
                                          <p:attrName>ppt_h</p:attrName>
                                        </p:attrNameLst>
                                      </p:cBhvr>
                                      <p:tavLst>
                                        <p:tav tm="0">
                                          <p:val>
                                            <p:fltVal val="0"/>
                                          </p:val>
                                        </p:tav>
                                        <p:tav tm="100000">
                                          <p:val>
                                            <p:strVal val="#ppt_h"/>
                                          </p:val>
                                        </p:tav>
                                      </p:tavLst>
                                    </p:anim>
                                    <p:anim calcmode="lin" valueType="num">
                                      <p:cBhvr>
                                        <p:cTn id="46" dur="2000" fill="hold"/>
                                        <p:tgtEl>
                                          <p:spTgt spid="44"/>
                                        </p:tgtEl>
                                        <p:attrNameLst>
                                          <p:attrName>ppt_w</p:attrName>
                                        </p:attrNameLst>
                                      </p:cBhvr>
                                      <p:tavLst>
                                        <p:tav tm="0">
                                          <p:val>
                                            <p:fltVal val="0"/>
                                          </p:val>
                                        </p:tav>
                                        <p:tav tm="100000">
                                          <p:val>
                                            <p:strVal val="#ppt_w"/>
                                          </p:val>
                                        </p:tav>
                                      </p:tavLst>
                                    </p:anim>
                                  </p:childTnLst>
                                </p:cTn>
                              </p:par>
                              <p:par>
                                <p:cTn id="47" presetID="53" presetClass="entr" presetSubtype="16" fill="hold" nodeType="withEffect">
                                  <p:stCondLst>
                                    <p:cond delay="0"/>
                                  </p:stCondLst>
                                  <p:childTnLst>
                                    <p:set>
                                      <p:cBhvr>
                                        <p:cTn id="48" dur="1" fill="hold">
                                          <p:stCondLst>
                                            <p:cond delay="0"/>
                                          </p:stCondLst>
                                        </p:cTn>
                                        <p:tgtEl>
                                          <p:spTgt spid="82"/>
                                        </p:tgtEl>
                                        <p:attrNameLst>
                                          <p:attrName>style.visibility</p:attrName>
                                        </p:attrNameLst>
                                      </p:cBhvr>
                                      <p:to>
                                        <p:strVal val="visible"/>
                                      </p:to>
                                    </p:set>
                                    <p:anim calcmode="lin" valueType="num">
                                      <p:cBhvr>
                                        <p:cTn id="49" dur="2000" fill="hold"/>
                                        <p:tgtEl>
                                          <p:spTgt spid="82"/>
                                        </p:tgtEl>
                                        <p:attrNameLst>
                                          <p:attrName>ppt_w</p:attrName>
                                        </p:attrNameLst>
                                      </p:cBhvr>
                                      <p:tavLst>
                                        <p:tav tm="0">
                                          <p:val>
                                            <p:fltVal val="0"/>
                                          </p:val>
                                        </p:tav>
                                        <p:tav tm="100000">
                                          <p:val>
                                            <p:strVal val="#ppt_w"/>
                                          </p:val>
                                        </p:tav>
                                      </p:tavLst>
                                    </p:anim>
                                    <p:anim calcmode="lin" valueType="num">
                                      <p:cBhvr>
                                        <p:cTn id="50" dur="2000" fill="hold"/>
                                        <p:tgtEl>
                                          <p:spTgt spid="82"/>
                                        </p:tgtEl>
                                        <p:attrNameLst>
                                          <p:attrName>ppt_h</p:attrName>
                                        </p:attrNameLst>
                                      </p:cBhvr>
                                      <p:tavLst>
                                        <p:tav tm="0">
                                          <p:val>
                                            <p:fltVal val="0"/>
                                          </p:val>
                                        </p:tav>
                                        <p:tav tm="100000">
                                          <p:val>
                                            <p:strVal val="#ppt_h"/>
                                          </p:val>
                                        </p:tav>
                                      </p:tavLst>
                                    </p:anim>
                                    <p:animEffect transition="in" filter="fade">
                                      <p:cBhvr>
                                        <p:cTn id="51" dur="2000"/>
                                        <p:tgtEl>
                                          <p:spTgt spid="82"/>
                                        </p:tgtEl>
                                      </p:cBhvr>
                                    </p:animEffect>
                                  </p:childTnLst>
                                </p:cTn>
                              </p:par>
                            </p:childTnLst>
                          </p:cTn>
                        </p:par>
                        <p:par>
                          <p:cTn id="52" fill="hold">
                            <p:stCondLst>
                              <p:cond delay="7500"/>
                            </p:stCondLst>
                            <p:childTnLst>
                              <p:par>
                                <p:cTn id="53" presetID="22" presetClass="entr" presetSubtype="8" fill="hold" grpId="0" nodeType="after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wipe(left)">
                                      <p:cBhvr>
                                        <p:cTn id="55" dur="500"/>
                                        <p:tgtEl>
                                          <p:spTgt spid="69"/>
                                        </p:tgtEl>
                                      </p:cBhvr>
                                    </p:animEffect>
                                  </p:childTnLst>
                                </p:cTn>
                              </p:par>
                            </p:childTnLst>
                          </p:cTn>
                        </p:par>
                        <p:par>
                          <p:cTn id="56" fill="hold">
                            <p:stCondLst>
                              <p:cond delay="8000"/>
                            </p:stCondLst>
                            <p:childTnLst>
                              <p:par>
                                <p:cTn id="57" presetID="35" presetClass="entr" presetSubtype="0"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2000"/>
                                        <p:tgtEl>
                                          <p:spTgt spid="47"/>
                                        </p:tgtEl>
                                      </p:cBhvr>
                                    </p:animEffect>
                                    <p:anim calcmode="lin" valueType="num">
                                      <p:cBhvr>
                                        <p:cTn id="60" dur="2000" fill="hold"/>
                                        <p:tgtEl>
                                          <p:spTgt spid="47"/>
                                        </p:tgtEl>
                                        <p:attrNameLst>
                                          <p:attrName>style.rotation</p:attrName>
                                        </p:attrNameLst>
                                      </p:cBhvr>
                                      <p:tavLst>
                                        <p:tav tm="0">
                                          <p:val>
                                            <p:fltVal val="720"/>
                                          </p:val>
                                        </p:tav>
                                        <p:tav tm="100000">
                                          <p:val>
                                            <p:fltVal val="0"/>
                                          </p:val>
                                        </p:tav>
                                      </p:tavLst>
                                    </p:anim>
                                    <p:anim calcmode="lin" valueType="num">
                                      <p:cBhvr>
                                        <p:cTn id="61" dur="2000" fill="hold"/>
                                        <p:tgtEl>
                                          <p:spTgt spid="47"/>
                                        </p:tgtEl>
                                        <p:attrNameLst>
                                          <p:attrName>ppt_h</p:attrName>
                                        </p:attrNameLst>
                                      </p:cBhvr>
                                      <p:tavLst>
                                        <p:tav tm="0">
                                          <p:val>
                                            <p:fltVal val="0"/>
                                          </p:val>
                                        </p:tav>
                                        <p:tav tm="100000">
                                          <p:val>
                                            <p:strVal val="#ppt_h"/>
                                          </p:val>
                                        </p:tav>
                                      </p:tavLst>
                                    </p:anim>
                                    <p:anim calcmode="lin" valueType="num">
                                      <p:cBhvr>
                                        <p:cTn id="62" dur="2000" fill="hold"/>
                                        <p:tgtEl>
                                          <p:spTgt spid="47"/>
                                        </p:tgtEl>
                                        <p:attrNameLst>
                                          <p:attrName>ppt_w</p:attrName>
                                        </p:attrNameLst>
                                      </p:cBhvr>
                                      <p:tavLst>
                                        <p:tav tm="0">
                                          <p:val>
                                            <p:fltVal val="0"/>
                                          </p:val>
                                        </p:tav>
                                        <p:tav tm="100000">
                                          <p:val>
                                            <p:strVal val="#ppt_w"/>
                                          </p:val>
                                        </p:tav>
                                      </p:tavLst>
                                    </p:anim>
                                  </p:childTnLst>
                                </p:cTn>
                              </p:par>
                              <p:par>
                                <p:cTn id="63" presetID="53" presetClass="entr" presetSubtype="16" fill="hold" grpId="0" nodeType="with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p:cTn id="65" dur="2000" fill="hold"/>
                                        <p:tgtEl>
                                          <p:spTgt spid="71"/>
                                        </p:tgtEl>
                                        <p:attrNameLst>
                                          <p:attrName>ppt_w</p:attrName>
                                        </p:attrNameLst>
                                      </p:cBhvr>
                                      <p:tavLst>
                                        <p:tav tm="0">
                                          <p:val>
                                            <p:fltVal val="0"/>
                                          </p:val>
                                        </p:tav>
                                        <p:tav tm="100000">
                                          <p:val>
                                            <p:strVal val="#ppt_w"/>
                                          </p:val>
                                        </p:tav>
                                      </p:tavLst>
                                    </p:anim>
                                    <p:anim calcmode="lin" valueType="num">
                                      <p:cBhvr>
                                        <p:cTn id="66" dur="2000" fill="hold"/>
                                        <p:tgtEl>
                                          <p:spTgt spid="71"/>
                                        </p:tgtEl>
                                        <p:attrNameLst>
                                          <p:attrName>ppt_h</p:attrName>
                                        </p:attrNameLst>
                                      </p:cBhvr>
                                      <p:tavLst>
                                        <p:tav tm="0">
                                          <p:val>
                                            <p:fltVal val="0"/>
                                          </p:val>
                                        </p:tav>
                                        <p:tav tm="100000">
                                          <p:val>
                                            <p:strVal val="#ppt_h"/>
                                          </p:val>
                                        </p:tav>
                                      </p:tavLst>
                                    </p:anim>
                                    <p:animEffect transition="in" filter="fade">
                                      <p:cBhvr>
                                        <p:cTn id="67" dur="2000"/>
                                        <p:tgtEl>
                                          <p:spTgt spid="71"/>
                                        </p:tgtEl>
                                      </p:cBhvr>
                                    </p:animEffect>
                                  </p:childTnLst>
                                </p:cTn>
                              </p:par>
                            </p:childTnLst>
                          </p:cTn>
                        </p:par>
                        <p:par>
                          <p:cTn id="68" fill="hold">
                            <p:stCondLst>
                              <p:cond delay="10000"/>
                            </p:stCondLst>
                            <p:childTnLst>
                              <p:par>
                                <p:cTn id="69" presetID="22" presetClass="entr" presetSubtype="8"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wipe(left)">
                                      <p:cBhvr>
                                        <p:cTn id="7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animBg="1"/>
      <p:bldP spid="7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3" name="Text Placeholder 3"/>
          <p:cNvSpPr txBox="1">
            <a:spLocks/>
          </p:cNvSpPr>
          <p:nvPr/>
        </p:nvSpPr>
        <p:spPr>
          <a:xfrm>
            <a:off x="511885"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4A1E"/>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10874"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C9AD3"/>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810727" y="4263271"/>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11885" y="4263272"/>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7A7A7A"/>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grpSp>
        <p:nvGrpSpPr>
          <p:cNvPr id="30" name="Group 29"/>
          <p:cNvGrpSpPr/>
          <p:nvPr/>
        </p:nvGrpSpPr>
        <p:grpSpPr>
          <a:xfrm rot="846385">
            <a:off x="3561368" y="1736781"/>
            <a:ext cx="2426727" cy="2426723"/>
            <a:chOff x="953424" y="1486519"/>
            <a:chExt cx="2228412" cy="2228408"/>
          </a:xfrm>
        </p:grpSpPr>
        <p:sp>
          <p:nvSpPr>
            <p:cNvPr id="31" name="Freeform 3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2" name="Oval 31"/>
            <p:cNvSpPr/>
            <p:nvPr/>
          </p:nvSpPr>
          <p:spPr>
            <a:xfrm>
              <a:off x="1376346" y="1909439"/>
              <a:ext cx="1382568" cy="1382568"/>
            </a:xfrm>
            <a:prstGeom prst="ellipse">
              <a:avLst/>
            </a:prstGeom>
            <a:solidFill>
              <a:srgbClr val="FE4A1E"/>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7" name="TextBox 46"/>
          <p:cNvSpPr txBox="1"/>
          <p:nvPr/>
        </p:nvSpPr>
        <p:spPr>
          <a:xfrm>
            <a:off x="4396571" y="2535102"/>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S</a:t>
            </a:r>
            <a:endParaRPr lang="ru-RU" sz="4800" dirty="0">
              <a:solidFill>
                <a:schemeClr val="bg1"/>
              </a:solidFill>
              <a:latin typeface="+mj-lt"/>
              <a:ea typeface="Roboto Light" panose="02000000000000000000" pitchFamily="2" charset="0"/>
            </a:endParaRPr>
          </a:p>
        </p:txBody>
      </p:sp>
      <p:grpSp>
        <p:nvGrpSpPr>
          <p:cNvPr id="34" name="Group 33"/>
          <p:cNvGrpSpPr/>
          <p:nvPr/>
        </p:nvGrpSpPr>
        <p:grpSpPr>
          <a:xfrm rot="4921180">
            <a:off x="5817063" y="1735556"/>
            <a:ext cx="2426727" cy="2426723"/>
            <a:chOff x="953424" y="1486519"/>
            <a:chExt cx="2228412" cy="2228408"/>
          </a:xfrm>
        </p:grpSpPr>
        <p:sp>
          <p:nvSpPr>
            <p:cNvPr id="35" name="Freeform 3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6" name="Oval 35"/>
            <p:cNvSpPr/>
            <p:nvPr/>
          </p:nvSpPr>
          <p:spPr>
            <a:xfrm>
              <a:off x="1376346" y="1909439"/>
              <a:ext cx="1382568" cy="1382568"/>
            </a:xfrm>
            <a:prstGeom prst="ellipse">
              <a:avLst/>
            </a:prstGeom>
            <a:solidFill>
              <a:srgbClr val="5C9AD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37" name="TextBox 36"/>
          <p:cNvSpPr txBox="1"/>
          <p:nvPr/>
        </p:nvSpPr>
        <p:spPr>
          <a:xfrm>
            <a:off x="6657612" y="255110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W</a:t>
            </a:r>
            <a:endParaRPr lang="ru-RU" sz="4800" dirty="0">
              <a:solidFill>
                <a:schemeClr val="bg1"/>
              </a:solidFill>
              <a:latin typeface="+mj-lt"/>
              <a:ea typeface="Roboto Light" panose="02000000000000000000" pitchFamily="2" charset="0"/>
            </a:endParaRPr>
          </a:p>
        </p:txBody>
      </p:sp>
      <p:grpSp>
        <p:nvGrpSpPr>
          <p:cNvPr id="38" name="Group 37"/>
          <p:cNvGrpSpPr/>
          <p:nvPr/>
        </p:nvGrpSpPr>
        <p:grpSpPr>
          <a:xfrm rot="21373549">
            <a:off x="5817064" y="3992733"/>
            <a:ext cx="2426727" cy="2426723"/>
            <a:chOff x="953424" y="1486519"/>
            <a:chExt cx="2228412" cy="2228408"/>
          </a:xfrm>
        </p:grpSpPr>
        <p:sp>
          <p:nvSpPr>
            <p:cNvPr id="39" name="Freeform 3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0" name="Oval 39"/>
            <p:cNvSpPr/>
            <p:nvPr/>
          </p:nvSpPr>
          <p:spPr>
            <a:xfrm>
              <a:off x="1376346" y="1909439"/>
              <a:ext cx="1382568" cy="1382568"/>
            </a:xfrm>
            <a:prstGeom prst="ellipse">
              <a:avLst/>
            </a:prstGeom>
            <a:solidFill>
              <a:srgbClr val="44546B"/>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1" name="TextBox 40"/>
          <p:cNvSpPr txBox="1"/>
          <p:nvPr/>
        </p:nvSpPr>
        <p:spPr>
          <a:xfrm>
            <a:off x="6639936"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T</a:t>
            </a:r>
            <a:endParaRPr lang="ru-RU" sz="4800" dirty="0">
              <a:solidFill>
                <a:schemeClr val="bg1"/>
              </a:solidFill>
              <a:latin typeface="+mj-lt"/>
              <a:ea typeface="Roboto Light" panose="02000000000000000000" pitchFamily="2" charset="0"/>
            </a:endParaRPr>
          </a:p>
        </p:txBody>
      </p:sp>
      <p:grpSp>
        <p:nvGrpSpPr>
          <p:cNvPr id="42" name="Group 41"/>
          <p:cNvGrpSpPr/>
          <p:nvPr/>
        </p:nvGrpSpPr>
        <p:grpSpPr>
          <a:xfrm rot="20943122">
            <a:off x="3551398" y="3985174"/>
            <a:ext cx="2426727" cy="2426723"/>
            <a:chOff x="953424" y="1486519"/>
            <a:chExt cx="2228412" cy="2228408"/>
          </a:xfrm>
        </p:grpSpPr>
        <p:sp>
          <p:nvSpPr>
            <p:cNvPr id="43" name="Freeform 42"/>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4" name="Oval 43"/>
            <p:cNvSpPr/>
            <p:nvPr/>
          </p:nvSpPr>
          <p:spPr>
            <a:xfrm>
              <a:off x="1376346" y="1909439"/>
              <a:ext cx="1382568" cy="1382568"/>
            </a:xfrm>
            <a:prstGeom prst="ellipse">
              <a:avLst/>
            </a:prstGeom>
            <a:solidFill>
              <a:srgbClr val="7A7A7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5" name="TextBox 44"/>
          <p:cNvSpPr txBox="1"/>
          <p:nvPr/>
        </p:nvSpPr>
        <p:spPr>
          <a:xfrm>
            <a:off x="4391947"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O</a:t>
            </a:r>
            <a:endParaRPr lang="ru-RU" sz="4800" dirty="0">
              <a:solidFill>
                <a:schemeClr val="bg1"/>
              </a:solidFill>
              <a:latin typeface="+mj-lt"/>
              <a:ea typeface="Roboto Light" panose="02000000000000000000" pitchFamily="2" charset="0"/>
            </a:endParaRPr>
          </a:p>
        </p:txBody>
      </p:sp>
    </p:spTree>
    <p:extLst>
      <p:ext uri="{BB962C8B-B14F-4D97-AF65-F5344CB8AC3E}">
        <p14:creationId xmlns:p14="http://schemas.microsoft.com/office/powerpoint/2010/main" val="1894367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2000"/>
                                        <p:tgtEl>
                                          <p:spTgt spid="30"/>
                                        </p:tgtEl>
                                      </p:cBhvr>
                                    </p:animEffect>
                                    <p:anim calcmode="lin" valueType="num">
                                      <p:cBhvr>
                                        <p:cTn id="12" dur="2000" fill="hold"/>
                                        <p:tgtEl>
                                          <p:spTgt spid="30"/>
                                        </p:tgtEl>
                                        <p:attrNameLst>
                                          <p:attrName>style.rotation</p:attrName>
                                        </p:attrNameLst>
                                      </p:cBhvr>
                                      <p:tavLst>
                                        <p:tav tm="0">
                                          <p:val>
                                            <p:fltVal val="720"/>
                                          </p:val>
                                        </p:tav>
                                        <p:tav tm="100000">
                                          <p:val>
                                            <p:fltVal val="0"/>
                                          </p:val>
                                        </p:tav>
                                      </p:tavLst>
                                    </p:anim>
                                    <p:anim calcmode="lin" valueType="num">
                                      <p:cBhvr>
                                        <p:cTn id="13" dur="2000" fill="hold"/>
                                        <p:tgtEl>
                                          <p:spTgt spid="30"/>
                                        </p:tgtEl>
                                        <p:attrNameLst>
                                          <p:attrName>ppt_h</p:attrName>
                                        </p:attrNameLst>
                                      </p:cBhvr>
                                      <p:tavLst>
                                        <p:tav tm="0">
                                          <p:val>
                                            <p:fltVal val="0"/>
                                          </p:val>
                                        </p:tav>
                                        <p:tav tm="100000">
                                          <p:val>
                                            <p:strVal val="#ppt_h"/>
                                          </p:val>
                                        </p:tav>
                                      </p:tavLst>
                                    </p:anim>
                                    <p:anim calcmode="lin" valueType="num">
                                      <p:cBhvr>
                                        <p:cTn id="14" dur="2000" fill="hold"/>
                                        <p:tgtEl>
                                          <p:spTgt spid="3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1000"/>
                                        <p:tgtEl>
                                          <p:spTgt spid="63"/>
                                        </p:tgtEl>
                                      </p:cBhvr>
                                    </p:animEffect>
                                    <p:anim calcmode="lin" valueType="num">
                                      <p:cBhvr>
                                        <p:cTn id="24" dur="1000" fill="hold"/>
                                        <p:tgtEl>
                                          <p:spTgt spid="63"/>
                                        </p:tgtEl>
                                        <p:attrNameLst>
                                          <p:attrName>ppt_x</p:attrName>
                                        </p:attrNameLst>
                                      </p:cBhvr>
                                      <p:tavLst>
                                        <p:tav tm="0">
                                          <p:val>
                                            <p:strVal val="#ppt_x"/>
                                          </p:val>
                                        </p:tav>
                                        <p:tav tm="100000">
                                          <p:val>
                                            <p:strVal val="#ppt_x"/>
                                          </p:val>
                                        </p:tav>
                                      </p:tavLst>
                                    </p:anim>
                                    <p:anim calcmode="lin" valueType="num">
                                      <p:cBhvr>
                                        <p:cTn id="25" dur="900" decel="100000" fill="hold"/>
                                        <p:tgtEl>
                                          <p:spTgt spid="63"/>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5" presetClass="entr" presetSubtype="0" fill="hold" nodeType="after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2000"/>
                                        <p:tgtEl>
                                          <p:spTgt spid="34"/>
                                        </p:tgtEl>
                                      </p:cBhvr>
                                    </p:animEffect>
                                    <p:anim calcmode="lin" valueType="num">
                                      <p:cBhvr>
                                        <p:cTn id="31" dur="2000" fill="hold"/>
                                        <p:tgtEl>
                                          <p:spTgt spid="34"/>
                                        </p:tgtEl>
                                        <p:attrNameLst>
                                          <p:attrName>style.rotation</p:attrName>
                                        </p:attrNameLst>
                                      </p:cBhvr>
                                      <p:tavLst>
                                        <p:tav tm="0">
                                          <p:val>
                                            <p:fltVal val="720"/>
                                          </p:val>
                                        </p:tav>
                                        <p:tav tm="100000">
                                          <p:val>
                                            <p:fltVal val="0"/>
                                          </p:val>
                                        </p:tav>
                                      </p:tavLst>
                                    </p:anim>
                                    <p:anim calcmode="lin" valueType="num">
                                      <p:cBhvr>
                                        <p:cTn id="32" dur="2000" fill="hold"/>
                                        <p:tgtEl>
                                          <p:spTgt spid="34"/>
                                        </p:tgtEl>
                                        <p:attrNameLst>
                                          <p:attrName>ppt_h</p:attrName>
                                        </p:attrNameLst>
                                      </p:cBhvr>
                                      <p:tavLst>
                                        <p:tav tm="0">
                                          <p:val>
                                            <p:fltVal val="0"/>
                                          </p:val>
                                        </p:tav>
                                        <p:tav tm="100000">
                                          <p:val>
                                            <p:strVal val="#ppt_h"/>
                                          </p:val>
                                        </p:tav>
                                      </p:tavLst>
                                    </p:anim>
                                    <p:anim calcmode="lin" valueType="num">
                                      <p:cBhvr>
                                        <p:cTn id="33" dur="2000" fill="hold"/>
                                        <p:tgtEl>
                                          <p:spTgt spid="34"/>
                                        </p:tgtEl>
                                        <p:attrNameLst>
                                          <p:attrName>ppt_w</p:attrName>
                                        </p:attrNameLst>
                                      </p:cBhvr>
                                      <p:tavLst>
                                        <p:tav tm="0">
                                          <p:val>
                                            <p:fltVal val="0"/>
                                          </p:val>
                                        </p:tav>
                                        <p:tav tm="100000">
                                          <p:val>
                                            <p:strVal val="#ppt_w"/>
                                          </p:val>
                                        </p:tav>
                                      </p:tavLst>
                                    </p:anim>
                                  </p:childTnLst>
                                </p:cTn>
                              </p:par>
                              <p:par>
                                <p:cTn id="34" presetID="53" presetClass="entr" presetSubtype="16"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p:cTn id="36" dur="2000" fill="hold"/>
                                        <p:tgtEl>
                                          <p:spTgt spid="37"/>
                                        </p:tgtEl>
                                        <p:attrNameLst>
                                          <p:attrName>ppt_w</p:attrName>
                                        </p:attrNameLst>
                                      </p:cBhvr>
                                      <p:tavLst>
                                        <p:tav tm="0">
                                          <p:val>
                                            <p:fltVal val="0"/>
                                          </p:val>
                                        </p:tav>
                                        <p:tav tm="100000">
                                          <p:val>
                                            <p:strVal val="#ppt_w"/>
                                          </p:val>
                                        </p:tav>
                                      </p:tavLst>
                                    </p:anim>
                                    <p:anim calcmode="lin" valueType="num">
                                      <p:cBhvr>
                                        <p:cTn id="37" dur="2000" fill="hold"/>
                                        <p:tgtEl>
                                          <p:spTgt spid="37"/>
                                        </p:tgtEl>
                                        <p:attrNameLst>
                                          <p:attrName>ppt_h</p:attrName>
                                        </p:attrNameLst>
                                      </p:cBhvr>
                                      <p:tavLst>
                                        <p:tav tm="0">
                                          <p:val>
                                            <p:fltVal val="0"/>
                                          </p:val>
                                        </p:tav>
                                        <p:tav tm="100000">
                                          <p:val>
                                            <p:strVal val="#ppt_h"/>
                                          </p:val>
                                        </p:tav>
                                      </p:tavLst>
                                    </p:anim>
                                    <p:animEffect transition="in" filter="fade">
                                      <p:cBhvr>
                                        <p:cTn id="38" dur="2000"/>
                                        <p:tgtEl>
                                          <p:spTgt spid="37"/>
                                        </p:tgtEl>
                                      </p:cBhvr>
                                    </p:animEffect>
                                  </p:childTnLst>
                                </p:cTn>
                              </p:par>
                            </p:childTnLst>
                          </p:cTn>
                        </p:par>
                        <p:par>
                          <p:cTn id="39" fill="hold">
                            <p:stCondLst>
                              <p:cond delay="5500"/>
                            </p:stCondLst>
                            <p:childTnLst>
                              <p:par>
                                <p:cTn id="40" presetID="37" presetClass="entr" presetSubtype="0" fill="hold" grpId="0" nodeType="afterEffect">
                                  <p:stCondLst>
                                    <p:cond delay="0"/>
                                  </p:stCondLst>
                                  <p:childTnLst>
                                    <p:set>
                                      <p:cBhvr>
                                        <p:cTn id="41" dur="1" fill="hold">
                                          <p:stCondLst>
                                            <p:cond delay="0"/>
                                          </p:stCondLst>
                                        </p:cTn>
                                        <p:tgtEl>
                                          <p:spTgt spid="64"/>
                                        </p:tgtEl>
                                        <p:attrNameLst>
                                          <p:attrName>style.visibility</p:attrName>
                                        </p:attrNameLst>
                                      </p:cBhvr>
                                      <p:to>
                                        <p:strVal val="visible"/>
                                      </p:to>
                                    </p:set>
                                    <p:animEffect transition="in" filter="fade">
                                      <p:cBhvr>
                                        <p:cTn id="42" dur="1000"/>
                                        <p:tgtEl>
                                          <p:spTgt spid="64"/>
                                        </p:tgtEl>
                                      </p:cBhvr>
                                    </p:animEffect>
                                    <p:anim calcmode="lin" valueType="num">
                                      <p:cBhvr>
                                        <p:cTn id="43" dur="1000" fill="hold"/>
                                        <p:tgtEl>
                                          <p:spTgt spid="64"/>
                                        </p:tgtEl>
                                        <p:attrNameLst>
                                          <p:attrName>ppt_x</p:attrName>
                                        </p:attrNameLst>
                                      </p:cBhvr>
                                      <p:tavLst>
                                        <p:tav tm="0">
                                          <p:val>
                                            <p:strVal val="#ppt_x"/>
                                          </p:val>
                                        </p:tav>
                                        <p:tav tm="100000">
                                          <p:val>
                                            <p:strVal val="#ppt_x"/>
                                          </p:val>
                                        </p:tav>
                                      </p:tavLst>
                                    </p:anim>
                                    <p:anim calcmode="lin" valueType="num">
                                      <p:cBhvr>
                                        <p:cTn id="44" dur="900" decel="100000" fill="hold"/>
                                        <p:tgtEl>
                                          <p:spTgt spid="6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46" fill="hold">
                            <p:stCondLst>
                              <p:cond delay="6500"/>
                            </p:stCondLst>
                            <p:childTnLst>
                              <p:par>
                                <p:cTn id="47" presetID="35" presetClass="entr" presetSubtype="0"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2000"/>
                                        <p:tgtEl>
                                          <p:spTgt spid="42"/>
                                        </p:tgtEl>
                                      </p:cBhvr>
                                    </p:animEffect>
                                    <p:anim calcmode="lin" valueType="num">
                                      <p:cBhvr>
                                        <p:cTn id="50" dur="2000" fill="hold"/>
                                        <p:tgtEl>
                                          <p:spTgt spid="42"/>
                                        </p:tgtEl>
                                        <p:attrNameLst>
                                          <p:attrName>style.rotation</p:attrName>
                                        </p:attrNameLst>
                                      </p:cBhvr>
                                      <p:tavLst>
                                        <p:tav tm="0">
                                          <p:val>
                                            <p:fltVal val="720"/>
                                          </p:val>
                                        </p:tav>
                                        <p:tav tm="100000">
                                          <p:val>
                                            <p:fltVal val="0"/>
                                          </p:val>
                                        </p:tav>
                                      </p:tavLst>
                                    </p:anim>
                                    <p:anim calcmode="lin" valueType="num">
                                      <p:cBhvr>
                                        <p:cTn id="51" dur="2000" fill="hold"/>
                                        <p:tgtEl>
                                          <p:spTgt spid="42"/>
                                        </p:tgtEl>
                                        <p:attrNameLst>
                                          <p:attrName>ppt_h</p:attrName>
                                        </p:attrNameLst>
                                      </p:cBhvr>
                                      <p:tavLst>
                                        <p:tav tm="0">
                                          <p:val>
                                            <p:fltVal val="0"/>
                                          </p:val>
                                        </p:tav>
                                        <p:tav tm="100000">
                                          <p:val>
                                            <p:strVal val="#ppt_h"/>
                                          </p:val>
                                        </p:tav>
                                      </p:tavLst>
                                    </p:anim>
                                    <p:anim calcmode="lin" valueType="num">
                                      <p:cBhvr>
                                        <p:cTn id="52" dur="2000" fill="hold"/>
                                        <p:tgtEl>
                                          <p:spTgt spid="42"/>
                                        </p:tgtEl>
                                        <p:attrNameLst>
                                          <p:attrName>ppt_w</p:attrName>
                                        </p:attrNameLst>
                                      </p:cBhvr>
                                      <p:tavLst>
                                        <p:tav tm="0">
                                          <p:val>
                                            <p:fltVal val="0"/>
                                          </p:val>
                                        </p:tav>
                                        <p:tav tm="100000">
                                          <p:val>
                                            <p:strVal val="#ppt_w"/>
                                          </p:val>
                                        </p:tav>
                                      </p:tavLst>
                                    </p:anim>
                                  </p:childTnLst>
                                </p:cTn>
                              </p:par>
                              <p:par>
                                <p:cTn id="53" presetID="53" presetClass="entr" presetSubtype="16"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2000" fill="hold"/>
                                        <p:tgtEl>
                                          <p:spTgt spid="45"/>
                                        </p:tgtEl>
                                        <p:attrNameLst>
                                          <p:attrName>ppt_w</p:attrName>
                                        </p:attrNameLst>
                                      </p:cBhvr>
                                      <p:tavLst>
                                        <p:tav tm="0">
                                          <p:val>
                                            <p:fltVal val="0"/>
                                          </p:val>
                                        </p:tav>
                                        <p:tav tm="100000">
                                          <p:val>
                                            <p:strVal val="#ppt_w"/>
                                          </p:val>
                                        </p:tav>
                                      </p:tavLst>
                                    </p:anim>
                                    <p:anim calcmode="lin" valueType="num">
                                      <p:cBhvr>
                                        <p:cTn id="56" dur="2000" fill="hold"/>
                                        <p:tgtEl>
                                          <p:spTgt spid="45"/>
                                        </p:tgtEl>
                                        <p:attrNameLst>
                                          <p:attrName>ppt_h</p:attrName>
                                        </p:attrNameLst>
                                      </p:cBhvr>
                                      <p:tavLst>
                                        <p:tav tm="0">
                                          <p:val>
                                            <p:fltVal val="0"/>
                                          </p:val>
                                        </p:tav>
                                        <p:tav tm="100000">
                                          <p:val>
                                            <p:strVal val="#ppt_h"/>
                                          </p:val>
                                        </p:tav>
                                      </p:tavLst>
                                    </p:anim>
                                    <p:animEffect transition="in" filter="fade">
                                      <p:cBhvr>
                                        <p:cTn id="57" dur="2000"/>
                                        <p:tgtEl>
                                          <p:spTgt spid="45"/>
                                        </p:tgtEl>
                                      </p:cBhvr>
                                    </p:animEffect>
                                  </p:childTnLst>
                                </p:cTn>
                              </p:par>
                            </p:childTnLst>
                          </p:cTn>
                        </p:par>
                        <p:par>
                          <p:cTn id="58" fill="hold">
                            <p:stCondLst>
                              <p:cond delay="8500"/>
                            </p:stCondLst>
                            <p:childTnLst>
                              <p:par>
                                <p:cTn id="59" presetID="37" presetClass="entr" presetSubtype="0" fill="hold" grpId="0" nodeType="after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fade">
                                      <p:cBhvr>
                                        <p:cTn id="61" dur="1000"/>
                                        <p:tgtEl>
                                          <p:spTgt spid="66"/>
                                        </p:tgtEl>
                                      </p:cBhvr>
                                    </p:animEffect>
                                    <p:anim calcmode="lin" valueType="num">
                                      <p:cBhvr>
                                        <p:cTn id="62" dur="1000" fill="hold"/>
                                        <p:tgtEl>
                                          <p:spTgt spid="66"/>
                                        </p:tgtEl>
                                        <p:attrNameLst>
                                          <p:attrName>ppt_x</p:attrName>
                                        </p:attrNameLst>
                                      </p:cBhvr>
                                      <p:tavLst>
                                        <p:tav tm="0">
                                          <p:val>
                                            <p:strVal val="#ppt_x"/>
                                          </p:val>
                                        </p:tav>
                                        <p:tav tm="100000">
                                          <p:val>
                                            <p:strVal val="#ppt_x"/>
                                          </p:val>
                                        </p:tav>
                                      </p:tavLst>
                                    </p:anim>
                                    <p:anim calcmode="lin" valueType="num">
                                      <p:cBhvr>
                                        <p:cTn id="63" dur="900" decel="100000" fill="hold"/>
                                        <p:tgtEl>
                                          <p:spTgt spid="6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65" fill="hold">
                            <p:stCondLst>
                              <p:cond delay="9500"/>
                            </p:stCondLst>
                            <p:childTnLst>
                              <p:par>
                                <p:cTn id="66" presetID="35" presetClass="entr" presetSubtype="0" fill="hold" nodeType="after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fade">
                                      <p:cBhvr>
                                        <p:cTn id="68" dur="2000"/>
                                        <p:tgtEl>
                                          <p:spTgt spid="38"/>
                                        </p:tgtEl>
                                      </p:cBhvr>
                                    </p:animEffect>
                                    <p:anim calcmode="lin" valueType="num">
                                      <p:cBhvr>
                                        <p:cTn id="69" dur="2000" fill="hold"/>
                                        <p:tgtEl>
                                          <p:spTgt spid="38"/>
                                        </p:tgtEl>
                                        <p:attrNameLst>
                                          <p:attrName>style.rotation</p:attrName>
                                        </p:attrNameLst>
                                      </p:cBhvr>
                                      <p:tavLst>
                                        <p:tav tm="0">
                                          <p:val>
                                            <p:fltVal val="720"/>
                                          </p:val>
                                        </p:tav>
                                        <p:tav tm="100000">
                                          <p:val>
                                            <p:fltVal val="0"/>
                                          </p:val>
                                        </p:tav>
                                      </p:tavLst>
                                    </p:anim>
                                    <p:anim calcmode="lin" valueType="num">
                                      <p:cBhvr>
                                        <p:cTn id="70" dur="2000" fill="hold"/>
                                        <p:tgtEl>
                                          <p:spTgt spid="38"/>
                                        </p:tgtEl>
                                        <p:attrNameLst>
                                          <p:attrName>ppt_h</p:attrName>
                                        </p:attrNameLst>
                                      </p:cBhvr>
                                      <p:tavLst>
                                        <p:tav tm="0">
                                          <p:val>
                                            <p:fltVal val="0"/>
                                          </p:val>
                                        </p:tav>
                                        <p:tav tm="100000">
                                          <p:val>
                                            <p:strVal val="#ppt_h"/>
                                          </p:val>
                                        </p:tav>
                                      </p:tavLst>
                                    </p:anim>
                                    <p:anim calcmode="lin" valueType="num">
                                      <p:cBhvr>
                                        <p:cTn id="71" dur="2000" fill="hold"/>
                                        <p:tgtEl>
                                          <p:spTgt spid="38"/>
                                        </p:tgtEl>
                                        <p:attrNameLst>
                                          <p:attrName>ppt_w</p:attrName>
                                        </p:attrNameLst>
                                      </p:cBhvr>
                                      <p:tavLst>
                                        <p:tav tm="0">
                                          <p:val>
                                            <p:fltVal val="0"/>
                                          </p:val>
                                        </p:tav>
                                        <p:tav tm="100000">
                                          <p:val>
                                            <p:strVal val="#ppt_w"/>
                                          </p:val>
                                        </p:tav>
                                      </p:tavLst>
                                    </p:anim>
                                  </p:childTnLst>
                                </p:cTn>
                              </p:par>
                              <p:par>
                                <p:cTn id="72" presetID="53" presetClass="entr" presetSubtype="16" fill="hold" grpId="0" nodeType="withEffect">
                                  <p:stCondLst>
                                    <p:cond delay="0"/>
                                  </p:stCondLst>
                                  <p:childTnLst>
                                    <p:set>
                                      <p:cBhvr>
                                        <p:cTn id="73" dur="1" fill="hold">
                                          <p:stCondLst>
                                            <p:cond delay="0"/>
                                          </p:stCondLst>
                                        </p:cTn>
                                        <p:tgtEl>
                                          <p:spTgt spid="41"/>
                                        </p:tgtEl>
                                        <p:attrNameLst>
                                          <p:attrName>style.visibility</p:attrName>
                                        </p:attrNameLst>
                                      </p:cBhvr>
                                      <p:to>
                                        <p:strVal val="visible"/>
                                      </p:to>
                                    </p:set>
                                    <p:anim calcmode="lin" valueType="num">
                                      <p:cBhvr>
                                        <p:cTn id="74" dur="2000" fill="hold"/>
                                        <p:tgtEl>
                                          <p:spTgt spid="41"/>
                                        </p:tgtEl>
                                        <p:attrNameLst>
                                          <p:attrName>ppt_w</p:attrName>
                                        </p:attrNameLst>
                                      </p:cBhvr>
                                      <p:tavLst>
                                        <p:tav tm="0">
                                          <p:val>
                                            <p:fltVal val="0"/>
                                          </p:val>
                                        </p:tav>
                                        <p:tav tm="100000">
                                          <p:val>
                                            <p:strVal val="#ppt_w"/>
                                          </p:val>
                                        </p:tav>
                                      </p:tavLst>
                                    </p:anim>
                                    <p:anim calcmode="lin" valueType="num">
                                      <p:cBhvr>
                                        <p:cTn id="75" dur="2000" fill="hold"/>
                                        <p:tgtEl>
                                          <p:spTgt spid="41"/>
                                        </p:tgtEl>
                                        <p:attrNameLst>
                                          <p:attrName>ppt_h</p:attrName>
                                        </p:attrNameLst>
                                      </p:cBhvr>
                                      <p:tavLst>
                                        <p:tav tm="0">
                                          <p:val>
                                            <p:fltVal val="0"/>
                                          </p:val>
                                        </p:tav>
                                        <p:tav tm="100000">
                                          <p:val>
                                            <p:strVal val="#ppt_h"/>
                                          </p:val>
                                        </p:tav>
                                      </p:tavLst>
                                    </p:anim>
                                    <p:animEffect transition="in" filter="fade">
                                      <p:cBhvr>
                                        <p:cTn id="76" dur="2000"/>
                                        <p:tgtEl>
                                          <p:spTgt spid="41"/>
                                        </p:tgtEl>
                                      </p:cBhvr>
                                    </p:animEffect>
                                  </p:childTnLst>
                                </p:cTn>
                              </p:par>
                            </p:childTnLst>
                          </p:cTn>
                        </p:par>
                        <p:par>
                          <p:cTn id="77" fill="hold">
                            <p:stCondLst>
                              <p:cond delay="11500"/>
                            </p:stCondLst>
                            <p:childTnLst>
                              <p:par>
                                <p:cTn id="78" presetID="37" presetClass="entr" presetSubtype="0"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fade">
                                      <p:cBhvr>
                                        <p:cTn id="80" dur="1000"/>
                                        <p:tgtEl>
                                          <p:spTgt spid="65"/>
                                        </p:tgtEl>
                                      </p:cBhvr>
                                    </p:animEffect>
                                    <p:anim calcmode="lin" valueType="num">
                                      <p:cBhvr>
                                        <p:cTn id="81" dur="1000" fill="hold"/>
                                        <p:tgtEl>
                                          <p:spTgt spid="65"/>
                                        </p:tgtEl>
                                        <p:attrNameLst>
                                          <p:attrName>ppt_x</p:attrName>
                                        </p:attrNameLst>
                                      </p:cBhvr>
                                      <p:tavLst>
                                        <p:tav tm="0">
                                          <p:val>
                                            <p:strVal val="#ppt_x"/>
                                          </p:val>
                                        </p:tav>
                                        <p:tav tm="100000">
                                          <p:val>
                                            <p:strVal val="#ppt_x"/>
                                          </p:val>
                                        </p:tav>
                                      </p:tavLst>
                                    </p:anim>
                                    <p:anim calcmode="lin" valueType="num">
                                      <p:cBhvr>
                                        <p:cTn id="82" dur="900" decel="100000" fill="hold"/>
                                        <p:tgtEl>
                                          <p:spTgt spid="65"/>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65" grpId="0"/>
      <p:bldP spid="66" grpId="0"/>
      <p:bldP spid="47" grpId="0"/>
      <p:bldP spid="37" grpId="0"/>
      <p:bldP spid="41" grpId="0"/>
      <p:bldP spid="4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FE4A1E"/>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39"/>
              <a:ext cx="1382568" cy="1382568"/>
            </a:xfrm>
            <a:prstGeom prst="ellipse">
              <a:avLst/>
            </a:prstGeom>
            <a:solidFill>
              <a:srgbClr val="5C9AD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7A7A7A"/>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31374" y="1811510"/>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E4A1E"/>
                </a:solidFill>
                <a:latin typeface="Lato"/>
              </a:rPr>
              <a:t>01</a:t>
            </a:r>
          </a:p>
        </p:txBody>
      </p:sp>
      <p:sp>
        <p:nvSpPr>
          <p:cNvPr id="24" name="Text Placeholder 3"/>
          <p:cNvSpPr txBox="1">
            <a:spLocks/>
          </p:cNvSpPr>
          <p:nvPr/>
        </p:nvSpPr>
        <p:spPr>
          <a:xfrm>
            <a:off x="943702" y="2898149"/>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5C9AD3"/>
                </a:solidFill>
                <a:latin typeface="Lato"/>
              </a:rPr>
              <a:t>02</a:t>
            </a:r>
          </a:p>
        </p:txBody>
      </p:sp>
      <p:sp>
        <p:nvSpPr>
          <p:cNvPr id="27" name="Text Placeholder 3"/>
          <p:cNvSpPr txBox="1">
            <a:spLocks/>
          </p:cNvSpPr>
          <p:nvPr/>
        </p:nvSpPr>
        <p:spPr>
          <a:xfrm>
            <a:off x="929149" y="3984787"/>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44546B"/>
                </a:solidFill>
                <a:latin typeface="Lato"/>
              </a:rPr>
              <a:t>03</a:t>
            </a:r>
          </a:p>
        </p:txBody>
      </p:sp>
      <p:sp>
        <p:nvSpPr>
          <p:cNvPr id="30" name="Text Placeholder 3"/>
          <p:cNvSpPr txBox="1">
            <a:spLocks/>
          </p:cNvSpPr>
          <p:nvPr/>
        </p:nvSpPr>
        <p:spPr>
          <a:xfrm>
            <a:off x="931374" y="5071426"/>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7A7A7A"/>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5997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58" name="Picture 57" descr="apple_monitor.png"/>
          <p:cNvPicPr>
            <a:picLocks noChangeAspect="1"/>
          </p:cNvPicPr>
          <p:nvPr/>
        </p:nvPicPr>
        <p:blipFill>
          <a:blip r:embed="rId3"/>
          <a:stretch>
            <a:fillRect/>
          </a:stretch>
        </p:blipFill>
        <p:spPr>
          <a:xfrm>
            <a:off x="6315909" y="1229176"/>
            <a:ext cx="5069159" cy="5486400"/>
          </a:xfrm>
          <a:prstGeom prst="rect">
            <a:avLst/>
          </a:prstGeom>
        </p:spPr>
      </p:pic>
      <p:sp>
        <p:nvSpPr>
          <p:cNvPr id="64" name="Freeform 63"/>
          <p:cNvSpPr/>
          <p:nvPr/>
        </p:nvSpPr>
        <p:spPr>
          <a:xfrm>
            <a:off x="7024329" y="1486514"/>
            <a:ext cx="4131239" cy="3414611"/>
          </a:xfrm>
          <a:custGeom>
            <a:avLst/>
            <a:gdLst>
              <a:gd name="connsiteX0" fmla="*/ 0 w 3505261"/>
              <a:gd name="connsiteY0" fmla="*/ 0 h 2897218"/>
              <a:gd name="connsiteX1" fmla="*/ 3343617 w 3505261"/>
              <a:gd name="connsiteY1" fmla="*/ 672889 h 2897218"/>
              <a:gd name="connsiteX2" fmla="*/ 3505261 w 3505261"/>
              <a:gd name="connsiteY2" fmla="*/ 2838923 h 2897218"/>
              <a:gd name="connsiteX3" fmla="*/ 165515 w 3505261"/>
              <a:gd name="connsiteY3" fmla="*/ 2897218 h 2897218"/>
            </a:gdLst>
            <a:ahLst/>
            <a:cxnLst>
              <a:cxn ang="0">
                <a:pos x="connsiteX0" y="connsiteY0"/>
              </a:cxn>
              <a:cxn ang="0">
                <a:pos x="connsiteX1" y="connsiteY1"/>
              </a:cxn>
              <a:cxn ang="0">
                <a:pos x="connsiteX2" y="connsiteY2"/>
              </a:cxn>
              <a:cxn ang="0">
                <a:pos x="connsiteX3" y="connsiteY3"/>
              </a:cxn>
            </a:cxnLst>
            <a:rect l="l" t="t" r="r" b="b"/>
            <a:pathLst>
              <a:path w="3505261" h="2897218">
                <a:moveTo>
                  <a:pt x="0" y="0"/>
                </a:moveTo>
                <a:lnTo>
                  <a:pt x="3343617" y="672889"/>
                </a:lnTo>
                <a:lnTo>
                  <a:pt x="3505261" y="2838923"/>
                </a:lnTo>
                <a:lnTo>
                  <a:pt x="165515" y="2897218"/>
                </a:lnTo>
                <a:close/>
              </a:path>
            </a:pathLst>
          </a:cu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p:cNvSpPr txBox="1"/>
          <p:nvPr/>
        </p:nvSpPr>
        <p:spPr>
          <a:xfrm>
            <a:off x="2593639" y="1694251"/>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593639" y="2833233"/>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2593639" y="3972376"/>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2606191" y="5075551"/>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10"/>
          <p:cNvSpPr>
            <a:spLocks noChangeAspect="1" noChangeArrowheads="1"/>
          </p:cNvSpPr>
          <p:nvPr/>
        </p:nvSpPr>
        <p:spPr bwMode="auto">
          <a:xfrm rot="16200000" flipH="1">
            <a:off x="1445702" y="1735079"/>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Oval 10"/>
          <p:cNvSpPr>
            <a:spLocks noChangeAspect="1" noChangeArrowheads="1"/>
          </p:cNvSpPr>
          <p:nvPr/>
        </p:nvSpPr>
        <p:spPr bwMode="auto">
          <a:xfrm rot="5400000">
            <a:off x="1428312" y="2868118"/>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6" name="Oval 10"/>
          <p:cNvSpPr>
            <a:spLocks noChangeAspect="1" noChangeArrowheads="1"/>
          </p:cNvSpPr>
          <p:nvPr/>
        </p:nvSpPr>
        <p:spPr bwMode="auto">
          <a:xfrm rot="5400000" flipH="1" flipV="1">
            <a:off x="1445702" y="4006625"/>
            <a:ext cx="888742" cy="914400"/>
          </a:xfrm>
          <a:prstGeom prst="ellipse">
            <a:avLst/>
          </a:prstGeom>
          <a:solidFill>
            <a:srgbClr val="44546B"/>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Oval 10"/>
          <p:cNvSpPr>
            <a:spLocks noChangeAspect="1" noChangeArrowheads="1"/>
          </p:cNvSpPr>
          <p:nvPr/>
        </p:nvSpPr>
        <p:spPr bwMode="auto">
          <a:xfrm rot="16200000" flipV="1">
            <a:off x="1428312" y="5145133"/>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37"/>
          <p:cNvSpPr>
            <a:spLocks noChangeAspect="1" noEditPoints="1"/>
          </p:cNvSpPr>
          <p:nvPr/>
        </p:nvSpPr>
        <p:spPr bwMode="auto">
          <a:xfrm>
            <a:off x="1678194" y="1960718"/>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9" name="Freeform 172"/>
          <p:cNvSpPr>
            <a:spLocks noChangeAspect="1" noEditPoints="1"/>
          </p:cNvSpPr>
          <p:nvPr/>
        </p:nvSpPr>
        <p:spPr bwMode="auto">
          <a:xfrm>
            <a:off x="1719425" y="5357391"/>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0" name="Group 79"/>
          <p:cNvGrpSpPr>
            <a:grpSpLocks noChangeAspect="1"/>
          </p:cNvGrpSpPr>
          <p:nvPr/>
        </p:nvGrpSpPr>
        <p:grpSpPr>
          <a:xfrm>
            <a:off x="1664935" y="4234721"/>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a:grpSpLocks noChangeAspect="1"/>
          </p:cNvGrpSpPr>
          <p:nvPr/>
        </p:nvGrpSpPr>
        <p:grpSpPr>
          <a:xfrm>
            <a:off x="1697909" y="3105406"/>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9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TextBox 14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160660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5"/>
                                        </p:tgtEl>
                                        <p:attrNameLst>
                                          <p:attrName>style.visibility</p:attrName>
                                        </p:attrNameLst>
                                      </p:cBhvr>
                                      <p:to>
                                        <p:strVal val="visible"/>
                                      </p:to>
                                    </p:set>
                                    <p:animEffect transition="in" filter="wipe(left)">
                                      <p:cBhvr>
                                        <p:cTn id="7" dur="500"/>
                                        <p:tgtEl>
                                          <p:spTgt spid="14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500"/>
                                        <p:tgtEl>
                                          <p:spTgt spid="58"/>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64"/>
                                        </p:tgtEl>
                                        <p:attrNameLst>
                                          <p:attrName>style.visibility</p:attrName>
                                        </p:attrNameLst>
                                      </p:cBhvr>
                                      <p:to>
                                        <p:strVal val="visible"/>
                                      </p:to>
                                    </p:set>
                                    <p:animEffect transition="in" filter="randombar(horizontal)">
                                      <p:cBhvr>
                                        <p:cTn id="15" dur="1000"/>
                                        <p:tgtEl>
                                          <p:spTgt spid="64"/>
                                        </p:tgtEl>
                                      </p:cBhvr>
                                    </p:animEffect>
                                  </p:childTnLst>
                                </p:cTn>
                              </p:par>
                            </p:childTnLst>
                          </p:cTn>
                        </p:par>
                        <p:par>
                          <p:cTn id="16" fill="hold">
                            <p:stCondLst>
                              <p:cond delay="2000"/>
                            </p:stCondLst>
                            <p:childTnLst>
                              <p:par>
                                <p:cTn id="17" presetID="53" presetClass="entr" presetSubtype="528"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anim calcmode="lin" valueType="num">
                                      <p:cBhvr>
                                        <p:cTn id="22" dur="500" fill="hold"/>
                                        <p:tgtEl>
                                          <p:spTgt spid="74"/>
                                        </p:tgtEl>
                                        <p:attrNameLst>
                                          <p:attrName>ppt_x</p:attrName>
                                        </p:attrNameLst>
                                      </p:cBhvr>
                                      <p:tavLst>
                                        <p:tav tm="0">
                                          <p:val>
                                            <p:fltVal val="0.5"/>
                                          </p:val>
                                        </p:tav>
                                        <p:tav tm="100000">
                                          <p:val>
                                            <p:strVal val="#ppt_x"/>
                                          </p:val>
                                        </p:tav>
                                      </p:tavLst>
                                    </p:anim>
                                    <p:anim calcmode="lin" valueType="num">
                                      <p:cBhvr>
                                        <p:cTn id="23" dur="500" fill="hold"/>
                                        <p:tgtEl>
                                          <p:spTgt spid="74"/>
                                        </p:tgtEl>
                                        <p:attrNameLst>
                                          <p:attrName>ppt_y</p:attrName>
                                        </p:attrNameLst>
                                      </p:cBhvr>
                                      <p:tavLst>
                                        <p:tav tm="0">
                                          <p:val>
                                            <p:fltVal val="0.5"/>
                                          </p:val>
                                        </p:tav>
                                        <p:tav tm="100000">
                                          <p:val>
                                            <p:strVal val="#ppt_y"/>
                                          </p:val>
                                        </p:tav>
                                      </p:tavLst>
                                    </p:anim>
                                  </p:childTnLst>
                                </p:cTn>
                              </p:par>
                              <p:par>
                                <p:cTn id="24" presetID="53" presetClass="entr" presetSubtype="528" fill="hold" grpId="0" nodeType="withEffect">
                                  <p:stCondLst>
                                    <p:cond delay="250"/>
                                  </p:stCondLst>
                                  <p:childTnLst>
                                    <p:set>
                                      <p:cBhvr>
                                        <p:cTn id="25" dur="1" fill="hold">
                                          <p:stCondLst>
                                            <p:cond delay="0"/>
                                          </p:stCondLst>
                                        </p:cTn>
                                        <p:tgtEl>
                                          <p:spTgt spid="78"/>
                                        </p:tgtEl>
                                        <p:attrNameLst>
                                          <p:attrName>style.visibility</p:attrName>
                                        </p:attrNameLst>
                                      </p:cBhvr>
                                      <p:to>
                                        <p:strVal val="visible"/>
                                      </p:to>
                                    </p:set>
                                    <p:anim calcmode="lin" valueType="num">
                                      <p:cBhvr>
                                        <p:cTn id="26" dur="500" fill="hold"/>
                                        <p:tgtEl>
                                          <p:spTgt spid="78"/>
                                        </p:tgtEl>
                                        <p:attrNameLst>
                                          <p:attrName>ppt_w</p:attrName>
                                        </p:attrNameLst>
                                      </p:cBhvr>
                                      <p:tavLst>
                                        <p:tav tm="0">
                                          <p:val>
                                            <p:fltVal val="0"/>
                                          </p:val>
                                        </p:tav>
                                        <p:tav tm="100000">
                                          <p:val>
                                            <p:strVal val="#ppt_w"/>
                                          </p:val>
                                        </p:tav>
                                      </p:tavLst>
                                    </p:anim>
                                    <p:anim calcmode="lin" valueType="num">
                                      <p:cBhvr>
                                        <p:cTn id="27" dur="500" fill="hold"/>
                                        <p:tgtEl>
                                          <p:spTgt spid="78"/>
                                        </p:tgtEl>
                                        <p:attrNameLst>
                                          <p:attrName>ppt_h</p:attrName>
                                        </p:attrNameLst>
                                      </p:cBhvr>
                                      <p:tavLst>
                                        <p:tav tm="0">
                                          <p:val>
                                            <p:fltVal val="0"/>
                                          </p:val>
                                        </p:tav>
                                        <p:tav tm="100000">
                                          <p:val>
                                            <p:strVal val="#ppt_h"/>
                                          </p:val>
                                        </p:tav>
                                      </p:tavLst>
                                    </p:anim>
                                    <p:animEffect transition="in" filter="fade">
                                      <p:cBhvr>
                                        <p:cTn id="28" dur="500"/>
                                        <p:tgtEl>
                                          <p:spTgt spid="78"/>
                                        </p:tgtEl>
                                      </p:cBhvr>
                                    </p:animEffect>
                                    <p:anim calcmode="lin" valueType="num">
                                      <p:cBhvr>
                                        <p:cTn id="29" dur="500" fill="hold"/>
                                        <p:tgtEl>
                                          <p:spTgt spid="78"/>
                                        </p:tgtEl>
                                        <p:attrNameLst>
                                          <p:attrName>ppt_x</p:attrName>
                                        </p:attrNameLst>
                                      </p:cBhvr>
                                      <p:tavLst>
                                        <p:tav tm="0">
                                          <p:val>
                                            <p:fltVal val="0.5"/>
                                          </p:val>
                                        </p:tav>
                                        <p:tav tm="100000">
                                          <p:val>
                                            <p:strVal val="#ppt_x"/>
                                          </p:val>
                                        </p:tav>
                                      </p:tavLst>
                                    </p:anim>
                                    <p:anim calcmode="lin" valueType="num">
                                      <p:cBhvr>
                                        <p:cTn id="30" dur="500" fill="hold"/>
                                        <p:tgtEl>
                                          <p:spTgt spid="78"/>
                                        </p:tgtEl>
                                        <p:attrNameLst>
                                          <p:attrName>ppt_y</p:attrName>
                                        </p:attrNameLst>
                                      </p:cBhvr>
                                      <p:tavLst>
                                        <p:tav tm="0">
                                          <p:val>
                                            <p:fltVal val="0.5"/>
                                          </p:val>
                                        </p:tav>
                                        <p:tav tm="100000">
                                          <p:val>
                                            <p:strVal val="#ppt_y"/>
                                          </p:val>
                                        </p:tav>
                                      </p:tavLst>
                                    </p:anim>
                                  </p:childTnLst>
                                </p:cTn>
                              </p:par>
                            </p:childTnLst>
                          </p:cTn>
                        </p:par>
                        <p:par>
                          <p:cTn id="31" fill="hold">
                            <p:stCondLst>
                              <p:cond delay="2750"/>
                            </p:stCondLst>
                            <p:childTnLst>
                              <p:par>
                                <p:cTn id="32" presetID="22" presetClass="entr" presetSubtype="8" fill="hold" grpId="0" nodeType="afterEffect">
                                  <p:stCondLst>
                                    <p:cond delay="0"/>
                                  </p:stCondLst>
                                  <p:childTnLst>
                                    <p:set>
                                      <p:cBhvr>
                                        <p:cTn id="33" dur="1" fill="hold">
                                          <p:stCondLst>
                                            <p:cond delay="0"/>
                                          </p:stCondLst>
                                        </p:cTn>
                                        <p:tgtEl>
                                          <p:spTgt spid="70"/>
                                        </p:tgtEl>
                                        <p:attrNameLst>
                                          <p:attrName>style.visibility</p:attrName>
                                        </p:attrNameLst>
                                      </p:cBhvr>
                                      <p:to>
                                        <p:strVal val="visible"/>
                                      </p:to>
                                    </p:set>
                                    <p:animEffect transition="in" filter="wipe(left)">
                                      <p:cBhvr>
                                        <p:cTn id="34" dur="500"/>
                                        <p:tgtEl>
                                          <p:spTgt spid="70"/>
                                        </p:tgtEl>
                                      </p:cBhvr>
                                    </p:animEffect>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75"/>
                                        </p:tgtEl>
                                        <p:attrNameLst>
                                          <p:attrName>style.visibility</p:attrName>
                                        </p:attrNameLst>
                                      </p:cBhvr>
                                      <p:to>
                                        <p:strVal val="visible"/>
                                      </p:to>
                                    </p:set>
                                    <p:anim calcmode="lin" valueType="num">
                                      <p:cBhvr>
                                        <p:cTn id="38" dur="500" fill="hold"/>
                                        <p:tgtEl>
                                          <p:spTgt spid="75"/>
                                        </p:tgtEl>
                                        <p:attrNameLst>
                                          <p:attrName>ppt_w</p:attrName>
                                        </p:attrNameLst>
                                      </p:cBhvr>
                                      <p:tavLst>
                                        <p:tav tm="0">
                                          <p:val>
                                            <p:fltVal val="0"/>
                                          </p:val>
                                        </p:tav>
                                        <p:tav tm="100000">
                                          <p:val>
                                            <p:strVal val="#ppt_w"/>
                                          </p:val>
                                        </p:tav>
                                      </p:tavLst>
                                    </p:anim>
                                    <p:anim calcmode="lin" valueType="num">
                                      <p:cBhvr>
                                        <p:cTn id="39" dur="500" fill="hold"/>
                                        <p:tgtEl>
                                          <p:spTgt spid="75"/>
                                        </p:tgtEl>
                                        <p:attrNameLst>
                                          <p:attrName>ppt_h</p:attrName>
                                        </p:attrNameLst>
                                      </p:cBhvr>
                                      <p:tavLst>
                                        <p:tav tm="0">
                                          <p:val>
                                            <p:fltVal val="0"/>
                                          </p:val>
                                        </p:tav>
                                        <p:tav tm="100000">
                                          <p:val>
                                            <p:strVal val="#ppt_h"/>
                                          </p:val>
                                        </p:tav>
                                      </p:tavLst>
                                    </p:anim>
                                    <p:animEffect transition="in" filter="fade">
                                      <p:cBhvr>
                                        <p:cTn id="40" dur="500"/>
                                        <p:tgtEl>
                                          <p:spTgt spid="75"/>
                                        </p:tgtEl>
                                      </p:cBhvr>
                                    </p:animEffect>
                                    <p:anim calcmode="lin" valueType="num">
                                      <p:cBhvr>
                                        <p:cTn id="41" dur="500" fill="hold"/>
                                        <p:tgtEl>
                                          <p:spTgt spid="75"/>
                                        </p:tgtEl>
                                        <p:attrNameLst>
                                          <p:attrName>ppt_x</p:attrName>
                                        </p:attrNameLst>
                                      </p:cBhvr>
                                      <p:tavLst>
                                        <p:tav tm="0">
                                          <p:val>
                                            <p:fltVal val="0.5"/>
                                          </p:val>
                                        </p:tav>
                                        <p:tav tm="100000">
                                          <p:val>
                                            <p:strVal val="#ppt_x"/>
                                          </p:val>
                                        </p:tav>
                                      </p:tavLst>
                                    </p:anim>
                                    <p:anim calcmode="lin" valueType="num">
                                      <p:cBhvr>
                                        <p:cTn id="42" dur="500" fill="hold"/>
                                        <p:tgtEl>
                                          <p:spTgt spid="75"/>
                                        </p:tgtEl>
                                        <p:attrNameLst>
                                          <p:attrName>ppt_y</p:attrName>
                                        </p:attrNameLst>
                                      </p:cBhvr>
                                      <p:tavLst>
                                        <p:tav tm="0">
                                          <p:val>
                                            <p:fltVal val="0.5"/>
                                          </p:val>
                                        </p:tav>
                                        <p:tav tm="100000">
                                          <p:val>
                                            <p:strVal val="#ppt_y"/>
                                          </p:val>
                                        </p:tav>
                                      </p:tavLst>
                                    </p:anim>
                                  </p:childTnLst>
                                </p:cTn>
                              </p:par>
                              <p:par>
                                <p:cTn id="43" presetID="53" presetClass="entr" presetSubtype="528" fill="hold" nodeType="withEffect">
                                  <p:stCondLst>
                                    <p:cond delay="250"/>
                                  </p:stCondLst>
                                  <p:childTnLst>
                                    <p:set>
                                      <p:cBhvr>
                                        <p:cTn id="44" dur="1" fill="hold">
                                          <p:stCondLst>
                                            <p:cond delay="0"/>
                                          </p:stCondLst>
                                        </p:cTn>
                                        <p:tgtEl>
                                          <p:spTgt spid="89"/>
                                        </p:tgtEl>
                                        <p:attrNameLst>
                                          <p:attrName>style.visibility</p:attrName>
                                        </p:attrNameLst>
                                      </p:cBhvr>
                                      <p:to>
                                        <p:strVal val="visible"/>
                                      </p:to>
                                    </p:set>
                                    <p:anim calcmode="lin" valueType="num">
                                      <p:cBhvr>
                                        <p:cTn id="45" dur="500" fill="hold"/>
                                        <p:tgtEl>
                                          <p:spTgt spid="89"/>
                                        </p:tgtEl>
                                        <p:attrNameLst>
                                          <p:attrName>ppt_w</p:attrName>
                                        </p:attrNameLst>
                                      </p:cBhvr>
                                      <p:tavLst>
                                        <p:tav tm="0">
                                          <p:val>
                                            <p:fltVal val="0"/>
                                          </p:val>
                                        </p:tav>
                                        <p:tav tm="100000">
                                          <p:val>
                                            <p:strVal val="#ppt_w"/>
                                          </p:val>
                                        </p:tav>
                                      </p:tavLst>
                                    </p:anim>
                                    <p:anim calcmode="lin" valueType="num">
                                      <p:cBhvr>
                                        <p:cTn id="46" dur="500" fill="hold"/>
                                        <p:tgtEl>
                                          <p:spTgt spid="89"/>
                                        </p:tgtEl>
                                        <p:attrNameLst>
                                          <p:attrName>ppt_h</p:attrName>
                                        </p:attrNameLst>
                                      </p:cBhvr>
                                      <p:tavLst>
                                        <p:tav tm="0">
                                          <p:val>
                                            <p:fltVal val="0"/>
                                          </p:val>
                                        </p:tav>
                                        <p:tav tm="100000">
                                          <p:val>
                                            <p:strVal val="#ppt_h"/>
                                          </p:val>
                                        </p:tav>
                                      </p:tavLst>
                                    </p:anim>
                                    <p:animEffect transition="in" filter="fade">
                                      <p:cBhvr>
                                        <p:cTn id="47" dur="500"/>
                                        <p:tgtEl>
                                          <p:spTgt spid="89"/>
                                        </p:tgtEl>
                                      </p:cBhvr>
                                    </p:animEffect>
                                    <p:anim calcmode="lin" valueType="num">
                                      <p:cBhvr>
                                        <p:cTn id="48" dur="500" fill="hold"/>
                                        <p:tgtEl>
                                          <p:spTgt spid="89"/>
                                        </p:tgtEl>
                                        <p:attrNameLst>
                                          <p:attrName>ppt_x</p:attrName>
                                        </p:attrNameLst>
                                      </p:cBhvr>
                                      <p:tavLst>
                                        <p:tav tm="0">
                                          <p:val>
                                            <p:fltVal val="0.5"/>
                                          </p:val>
                                        </p:tav>
                                        <p:tav tm="100000">
                                          <p:val>
                                            <p:strVal val="#ppt_x"/>
                                          </p:val>
                                        </p:tav>
                                      </p:tavLst>
                                    </p:anim>
                                    <p:anim calcmode="lin" valueType="num">
                                      <p:cBhvr>
                                        <p:cTn id="49" dur="500" fill="hold"/>
                                        <p:tgtEl>
                                          <p:spTgt spid="89"/>
                                        </p:tgtEl>
                                        <p:attrNameLst>
                                          <p:attrName>ppt_y</p:attrName>
                                        </p:attrNameLst>
                                      </p:cBhvr>
                                      <p:tavLst>
                                        <p:tav tm="0">
                                          <p:val>
                                            <p:fltVal val="0.5"/>
                                          </p:val>
                                        </p:tav>
                                        <p:tav tm="100000">
                                          <p:val>
                                            <p:strVal val="#ppt_y"/>
                                          </p:val>
                                        </p:tav>
                                      </p:tavLst>
                                    </p:anim>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71"/>
                                        </p:tgtEl>
                                        <p:attrNameLst>
                                          <p:attrName>style.visibility</p:attrName>
                                        </p:attrNameLst>
                                      </p:cBhvr>
                                      <p:to>
                                        <p:strVal val="visible"/>
                                      </p:to>
                                    </p:set>
                                    <p:animEffect transition="in" filter="wipe(left)">
                                      <p:cBhvr>
                                        <p:cTn id="53" dur="500"/>
                                        <p:tgtEl>
                                          <p:spTgt spid="71"/>
                                        </p:tgtEl>
                                      </p:cBhvr>
                                    </p:animEffect>
                                  </p:childTnLst>
                                </p:cTn>
                              </p:par>
                            </p:childTnLst>
                          </p:cTn>
                        </p:par>
                        <p:par>
                          <p:cTn id="54" fill="hold">
                            <p:stCondLst>
                              <p:cond delay="4500"/>
                            </p:stCondLst>
                            <p:childTnLst>
                              <p:par>
                                <p:cTn id="55" presetID="53" presetClass="entr" presetSubtype="528" fill="hold" grpId="0" nodeType="afterEffect">
                                  <p:stCondLst>
                                    <p:cond delay="0"/>
                                  </p:stCondLst>
                                  <p:childTnLst>
                                    <p:set>
                                      <p:cBhvr>
                                        <p:cTn id="56" dur="1" fill="hold">
                                          <p:stCondLst>
                                            <p:cond delay="0"/>
                                          </p:stCondLst>
                                        </p:cTn>
                                        <p:tgtEl>
                                          <p:spTgt spid="76"/>
                                        </p:tgtEl>
                                        <p:attrNameLst>
                                          <p:attrName>style.visibility</p:attrName>
                                        </p:attrNameLst>
                                      </p:cBhvr>
                                      <p:to>
                                        <p:strVal val="visible"/>
                                      </p:to>
                                    </p:set>
                                    <p:anim calcmode="lin" valueType="num">
                                      <p:cBhvr>
                                        <p:cTn id="57" dur="500" fill="hold"/>
                                        <p:tgtEl>
                                          <p:spTgt spid="76"/>
                                        </p:tgtEl>
                                        <p:attrNameLst>
                                          <p:attrName>ppt_w</p:attrName>
                                        </p:attrNameLst>
                                      </p:cBhvr>
                                      <p:tavLst>
                                        <p:tav tm="0">
                                          <p:val>
                                            <p:fltVal val="0"/>
                                          </p:val>
                                        </p:tav>
                                        <p:tav tm="100000">
                                          <p:val>
                                            <p:strVal val="#ppt_w"/>
                                          </p:val>
                                        </p:tav>
                                      </p:tavLst>
                                    </p:anim>
                                    <p:anim calcmode="lin" valueType="num">
                                      <p:cBhvr>
                                        <p:cTn id="58" dur="500" fill="hold"/>
                                        <p:tgtEl>
                                          <p:spTgt spid="76"/>
                                        </p:tgtEl>
                                        <p:attrNameLst>
                                          <p:attrName>ppt_h</p:attrName>
                                        </p:attrNameLst>
                                      </p:cBhvr>
                                      <p:tavLst>
                                        <p:tav tm="0">
                                          <p:val>
                                            <p:fltVal val="0"/>
                                          </p:val>
                                        </p:tav>
                                        <p:tav tm="100000">
                                          <p:val>
                                            <p:strVal val="#ppt_h"/>
                                          </p:val>
                                        </p:tav>
                                      </p:tavLst>
                                    </p:anim>
                                    <p:animEffect transition="in" filter="fade">
                                      <p:cBhvr>
                                        <p:cTn id="59" dur="500"/>
                                        <p:tgtEl>
                                          <p:spTgt spid="76"/>
                                        </p:tgtEl>
                                      </p:cBhvr>
                                    </p:animEffect>
                                    <p:anim calcmode="lin" valueType="num">
                                      <p:cBhvr>
                                        <p:cTn id="60" dur="500" fill="hold"/>
                                        <p:tgtEl>
                                          <p:spTgt spid="76"/>
                                        </p:tgtEl>
                                        <p:attrNameLst>
                                          <p:attrName>ppt_x</p:attrName>
                                        </p:attrNameLst>
                                      </p:cBhvr>
                                      <p:tavLst>
                                        <p:tav tm="0">
                                          <p:val>
                                            <p:fltVal val="0.5"/>
                                          </p:val>
                                        </p:tav>
                                        <p:tav tm="100000">
                                          <p:val>
                                            <p:strVal val="#ppt_x"/>
                                          </p:val>
                                        </p:tav>
                                      </p:tavLst>
                                    </p:anim>
                                    <p:anim calcmode="lin" valueType="num">
                                      <p:cBhvr>
                                        <p:cTn id="61" dur="500" fill="hold"/>
                                        <p:tgtEl>
                                          <p:spTgt spid="76"/>
                                        </p:tgtEl>
                                        <p:attrNameLst>
                                          <p:attrName>ppt_y</p:attrName>
                                        </p:attrNameLst>
                                      </p:cBhvr>
                                      <p:tavLst>
                                        <p:tav tm="0">
                                          <p:val>
                                            <p:fltVal val="0.5"/>
                                          </p:val>
                                        </p:tav>
                                        <p:tav tm="100000">
                                          <p:val>
                                            <p:strVal val="#ppt_y"/>
                                          </p:val>
                                        </p:tav>
                                      </p:tavLst>
                                    </p:anim>
                                  </p:childTnLst>
                                </p:cTn>
                              </p:par>
                              <p:par>
                                <p:cTn id="62" presetID="53" presetClass="entr" presetSubtype="528" fill="hold" nodeType="withEffect">
                                  <p:stCondLst>
                                    <p:cond delay="250"/>
                                  </p:stCondLst>
                                  <p:childTnLst>
                                    <p:set>
                                      <p:cBhvr>
                                        <p:cTn id="63" dur="1" fill="hold">
                                          <p:stCondLst>
                                            <p:cond delay="0"/>
                                          </p:stCondLst>
                                        </p:cTn>
                                        <p:tgtEl>
                                          <p:spTgt spid="80"/>
                                        </p:tgtEl>
                                        <p:attrNameLst>
                                          <p:attrName>style.visibility</p:attrName>
                                        </p:attrNameLst>
                                      </p:cBhvr>
                                      <p:to>
                                        <p:strVal val="visible"/>
                                      </p:to>
                                    </p:set>
                                    <p:anim calcmode="lin" valueType="num">
                                      <p:cBhvr>
                                        <p:cTn id="64" dur="500" fill="hold"/>
                                        <p:tgtEl>
                                          <p:spTgt spid="80"/>
                                        </p:tgtEl>
                                        <p:attrNameLst>
                                          <p:attrName>ppt_w</p:attrName>
                                        </p:attrNameLst>
                                      </p:cBhvr>
                                      <p:tavLst>
                                        <p:tav tm="0">
                                          <p:val>
                                            <p:fltVal val="0"/>
                                          </p:val>
                                        </p:tav>
                                        <p:tav tm="100000">
                                          <p:val>
                                            <p:strVal val="#ppt_w"/>
                                          </p:val>
                                        </p:tav>
                                      </p:tavLst>
                                    </p:anim>
                                    <p:anim calcmode="lin" valueType="num">
                                      <p:cBhvr>
                                        <p:cTn id="65" dur="500" fill="hold"/>
                                        <p:tgtEl>
                                          <p:spTgt spid="80"/>
                                        </p:tgtEl>
                                        <p:attrNameLst>
                                          <p:attrName>ppt_h</p:attrName>
                                        </p:attrNameLst>
                                      </p:cBhvr>
                                      <p:tavLst>
                                        <p:tav tm="0">
                                          <p:val>
                                            <p:fltVal val="0"/>
                                          </p:val>
                                        </p:tav>
                                        <p:tav tm="100000">
                                          <p:val>
                                            <p:strVal val="#ppt_h"/>
                                          </p:val>
                                        </p:tav>
                                      </p:tavLst>
                                    </p:anim>
                                    <p:animEffect transition="in" filter="fade">
                                      <p:cBhvr>
                                        <p:cTn id="66" dur="500"/>
                                        <p:tgtEl>
                                          <p:spTgt spid="80"/>
                                        </p:tgtEl>
                                      </p:cBhvr>
                                    </p:animEffect>
                                    <p:anim calcmode="lin" valueType="num">
                                      <p:cBhvr>
                                        <p:cTn id="67" dur="500" fill="hold"/>
                                        <p:tgtEl>
                                          <p:spTgt spid="80"/>
                                        </p:tgtEl>
                                        <p:attrNameLst>
                                          <p:attrName>ppt_x</p:attrName>
                                        </p:attrNameLst>
                                      </p:cBhvr>
                                      <p:tavLst>
                                        <p:tav tm="0">
                                          <p:val>
                                            <p:fltVal val="0.5"/>
                                          </p:val>
                                        </p:tav>
                                        <p:tav tm="100000">
                                          <p:val>
                                            <p:strVal val="#ppt_x"/>
                                          </p:val>
                                        </p:tav>
                                      </p:tavLst>
                                    </p:anim>
                                    <p:anim calcmode="lin" valueType="num">
                                      <p:cBhvr>
                                        <p:cTn id="68" dur="500" fill="hold"/>
                                        <p:tgtEl>
                                          <p:spTgt spid="80"/>
                                        </p:tgtEl>
                                        <p:attrNameLst>
                                          <p:attrName>ppt_y</p:attrName>
                                        </p:attrNameLst>
                                      </p:cBhvr>
                                      <p:tavLst>
                                        <p:tav tm="0">
                                          <p:val>
                                            <p:fltVal val="0.5"/>
                                          </p:val>
                                        </p:tav>
                                        <p:tav tm="100000">
                                          <p:val>
                                            <p:strVal val="#ppt_y"/>
                                          </p:val>
                                        </p:tav>
                                      </p:tavLst>
                                    </p:anim>
                                  </p:childTnLst>
                                </p:cTn>
                              </p:par>
                            </p:childTnLst>
                          </p:cTn>
                        </p:par>
                        <p:par>
                          <p:cTn id="69" fill="hold">
                            <p:stCondLst>
                              <p:cond delay="5250"/>
                            </p:stCondLst>
                            <p:childTnLst>
                              <p:par>
                                <p:cTn id="70" presetID="22" presetClass="entr" presetSubtype="8"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Effect transition="in" filter="wipe(left)">
                                      <p:cBhvr>
                                        <p:cTn id="72" dur="500"/>
                                        <p:tgtEl>
                                          <p:spTgt spid="72"/>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 calcmode="lin" valueType="num">
                                      <p:cBhvr>
                                        <p:cTn id="76" dur="500" fill="hold"/>
                                        <p:tgtEl>
                                          <p:spTgt spid="77"/>
                                        </p:tgtEl>
                                        <p:attrNameLst>
                                          <p:attrName>ppt_w</p:attrName>
                                        </p:attrNameLst>
                                      </p:cBhvr>
                                      <p:tavLst>
                                        <p:tav tm="0">
                                          <p:val>
                                            <p:fltVal val="0"/>
                                          </p:val>
                                        </p:tav>
                                        <p:tav tm="100000">
                                          <p:val>
                                            <p:strVal val="#ppt_w"/>
                                          </p:val>
                                        </p:tav>
                                      </p:tavLst>
                                    </p:anim>
                                    <p:anim calcmode="lin" valueType="num">
                                      <p:cBhvr>
                                        <p:cTn id="77" dur="500" fill="hold"/>
                                        <p:tgtEl>
                                          <p:spTgt spid="77"/>
                                        </p:tgtEl>
                                        <p:attrNameLst>
                                          <p:attrName>ppt_h</p:attrName>
                                        </p:attrNameLst>
                                      </p:cBhvr>
                                      <p:tavLst>
                                        <p:tav tm="0">
                                          <p:val>
                                            <p:fltVal val="0"/>
                                          </p:val>
                                        </p:tav>
                                        <p:tav tm="100000">
                                          <p:val>
                                            <p:strVal val="#ppt_h"/>
                                          </p:val>
                                        </p:tav>
                                      </p:tavLst>
                                    </p:anim>
                                    <p:animEffect transition="in" filter="fade">
                                      <p:cBhvr>
                                        <p:cTn id="78" dur="500"/>
                                        <p:tgtEl>
                                          <p:spTgt spid="77"/>
                                        </p:tgtEl>
                                      </p:cBhvr>
                                    </p:animEffect>
                                    <p:anim calcmode="lin" valueType="num">
                                      <p:cBhvr>
                                        <p:cTn id="79" dur="500" fill="hold"/>
                                        <p:tgtEl>
                                          <p:spTgt spid="77"/>
                                        </p:tgtEl>
                                        <p:attrNameLst>
                                          <p:attrName>ppt_x</p:attrName>
                                        </p:attrNameLst>
                                      </p:cBhvr>
                                      <p:tavLst>
                                        <p:tav tm="0">
                                          <p:val>
                                            <p:fltVal val="0.5"/>
                                          </p:val>
                                        </p:tav>
                                        <p:tav tm="100000">
                                          <p:val>
                                            <p:strVal val="#ppt_x"/>
                                          </p:val>
                                        </p:tav>
                                      </p:tavLst>
                                    </p:anim>
                                    <p:anim calcmode="lin" valueType="num">
                                      <p:cBhvr>
                                        <p:cTn id="80" dur="500" fill="hold"/>
                                        <p:tgtEl>
                                          <p:spTgt spid="77"/>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79"/>
                                        </p:tgtEl>
                                        <p:attrNameLst>
                                          <p:attrName>style.visibility</p:attrName>
                                        </p:attrNameLst>
                                      </p:cBhvr>
                                      <p:to>
                                        <p:strVal val="visible"/>
                                      </p:to>
                                    </p:set>
                                    <p:anim calcmode="lin" valueType="num">
                                      <p:cBhvr>
                                        <p:cTn id="83" dur="500" fill="hold"/>
                                        <p:tgtEl>
                                          <p:spTgt spid="79"/>
                                        </p:tgtEl>
                                        <p:attrNameLst>
                                          <p:attrName>ppt_w</p:attrName>
                                        </p:attrNameLst>
                                      </p:cBhvr>
                                      <p:tavLst>
                                        <p:tav tm="0">
                                          <p:val>
                                            <p:fltVal val="0"/>
                                          </p:val>
                                        </p:tav>
                                        <p:tav tm="100000">
                                          <p:val>
                                            <p:strVal val="#ppt_w"/>
                                          </p:val>
                                        </p:tav>
                                      </p:tavLst>
                                    </p:anim>
                                    <p:anim calcmode="lin" valueType="num">
                                      <p:cBhvr>
                                        <p:cTn id="84" dur="500" fill="hold"/>
                                        <p:tgtEl>
                                          <p:spTgt spid="79"/>
                                        </p:tgtEl>
                                        <p:attrNameLst>
                                          <p:attrName>ppt_h</p:attrName>
                                        </p:attrNameLst>
                                      </p:cBhvr>
                                      <p:tavLst>
                                        <p:tav tm="0">
                                          <p:val>
                                            <p:fltVal val="0"/>
                                          </p:val>
                                        </p:tav>
                                        <p:tav tm="100000">
                                          <p:val>
                                            <p:strVal val="#ppt_h"/>
                                          </p:val>
                                        </p:tav>
                                      </p:tavLst>
                                    </p:anim>
                                    <p:animEffect transition="in" filter="fade">
                                      <p:cBhvr>
                                        <p:cTn id="85" dur="500"/>
                                        <p:tgtEl>
                                          <p:spTgt spid="79"/>
                                        </p:tgtEl>
                                      </p:cBhvr>
                                    </p:animEffect>
                                    <p:anim calcmode="lin" valueType="num">
                                      <p:cBhvr>
                                        <p:cTn id="86" dur="500" fill="hold"/>
                                        <p:tgtEl>
                                          <p:spTgt spid="79"/>
                                        </p:tgtEl>
                                        <p:attrNameLst>
                                          <p:attrName>ppt_x</p:attrName>
                                        </p:attrNameLst>
                                      </p:cBhvr>
                                      <p:tavLst>
                                        <p:tav tm="0">
                                          <p:val>
                                            <p:fltVal val="0.5"/>
                                          </p:val>
                                        </p:tav>
                                        <p:tav tm="100000">
                                          <p:val>
                                            <p:strVal val="#ppt_x"/>
                                          </p:val>
                                        </p:tav>
                                      </p:tavLst>
                                    </p:anim>
                                    <p:anim calcmode="lin" valueType="num">
                                      <p:cBhvr>
                                        <p:cTn id="87" dur="500" fill="hold"/>
                                        <p:tgtEl>
                                          <p:spTgt spid="79"/>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73"/>
                                        </p:tgtEl>
                                        <p:attrNameLst>
                                          <p:attrName>style.visibility</p:attrName>
                                        </p:attrNameLst>
                                      </p:cBhvr>
                                      <p:to>
                                        <p:strVal val="visible"/>
                                      </p:to>
                                    </p:set>
                                    <p:animEffect transition="in" filter="wipe(left)">
                                      <p:cBhvr>
                                        <p:cTn id="91"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70" grpId="0"/>
      <p:bldP spid="71" grpId="0"/>
      <p:bldP spid="72" grpId="0"/>
      <p:bldP spid="73" grpId="0"/>
      <p:bldP spid="74" grpId="0" animBg="1"/>
      <p:bldP spid="75" grpId="0" animBg="1"/>
      <p:bldP spid="76" grpId="0" animBg="1"/>
      <p:bldP spid="77" grpId="0" animBg="1"/>
      <p:bldP spid="78" grpId="0" animBg="1"/>
      <p:bldP spid="79" grpId="0" animBg="1"/>
      <p:bldP spid="14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939393"/>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FE4A1E"/>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7A7A7A"/>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b="1" dirty="0">
                <a:solidFill>
                  <a:srgbClr val="7A7A7A"/>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b="1" dirty="0">
                <a:solidFill>
                  <a:srgbClr val="939393"/>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379407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4" name="Group 13"/>
          <p:cNvGrpSpPr/>
          <p:nvPr/>
        </p:nvGrpSpPr>
        <p:grpSpPr>
          <a:xfrm>
            <a:off x="8313356" y="2986389"/>
            <a:ext cx="2965343" cy="1406870"/>
            <a:chOff x="8313356" y="2986389"/>
            <a:chExt cx="2965343" cy="1406870"/>
          </a:xfrm>
          <a:solidFill>
            <a:srgbClr val="627289"/>
          </a:solidFill>
          <a:effectLst>
            <a:outerShdw blurRad="50800" dist="38100" dir="2700000" algn="tl" rotWithShape="0">
              <a:prstClr val="black">
                <a:alpha val="40000"/>
              </a:prstClr>
            </a:outerShdw>
          </a:effectLst>
        </p:grpSpPr>
        <p:sp>
          <p:nvSpPr>
            <p:cNvPr id="35" name="Oval 7"/>
            <p:cNvSpPr>
              <a:spLocks noChangeArrowheads="1"/>
            </p:cNvSpPr>
            <p:nvPr/>
          </p:nvSpPr>
          <p:spPr bwMode="auto">
            <a:xfrm>
              <a:off x="8313356" y="2986389"/>
              <a:ext cx="2965343" cy="1406870"/>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8"/>
            <p:cNvSpPr>
              <a:spLocks noChangeArrowheads="1"/>
            </p:cNvSpPr>
            <p:nvPr/>
          </p:nvSpPr>
          <p:spPr bwMode="auto">
            <a:xfrm>
              <a:off x="8313356" y="3056078"/>
              <a:ext cx="2961294" cy="679479"/>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7" name="Oval 9"/>
          <p:cNvSpPr>
            <a:spLocks noChangeArrowheads="1"/>
          </p:cNvSpPr>
          <p:nvPr/>
        </p:nvSpPr>
        <p:spPr bwMode="auto">
          <a:xfrm>
            <a:off x="8313356" y="2319978"/>
            <a:ext cx="2965343" cy="1406870"/>
          </a:xfrm>
          <a:prstGeom prst="ellipse">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TextBox 87"/>
          <p:cNvSpPr txBox="1"/>
          <p:nvPr/>
        </p:nvSpPr>
        <p:spPr>
          <a:xfrm>
            <a:off x="9662645" y="3869495"/>
            <a:ext cx="615696" cy="369332"/>
          </a:xfrm>
          <a:prstGeom prst="rect">
            <a:avLst/>
          </a:prstGeom>
          <a:noFill/>
        </p:spPr>
        <p:txBody>
          <a:bodyPr wrap="square" rtlCol="0">
            <a:spAutoFit/>
          </a:bodyPr>
          <a:lstStyle/>
          <a:p>
            <a:r>
              <a:rPr lang="en-US" dirty="0">
                <a:solidFill>
                  <a:schemeClr val="bg1"/>
                </a:solidFill>
                <a:latin typeface="Lato" panose="020F0502020204030203"/>
              </a:rPr>
              <a:t>54%</a:t>
            </a:r>
          </a:p>
        </p:txBody>
      </p:sp>
      <p:grpSp>
        <p:nvGrpSpPr>
          <p:cNvPr id="13" name="Group 12"/>
          <p:cNvGrpSpPr/>
          <p:nvPr/>
        </p:nvGrpSpPr>
        <p:grpSpPr>
          <a:xfrm>
            <a:off x="8313356" y="2474410"/>
            <a:ext cx="2274391" cy="1079056"/>
            <a:chOff x="8313356" y="2474410"/>
            <a:chExt cx="2274391" cy="1079056"/>
          </a:xfrm>
          <a:solidFill>
            <a:srgbClr val="627289"/>
          </a:solidFill>
          <a:effectLst>
            <a:outerShdw blurRad="50800" dist="38100" dir="2700000" algn="tl" rotWithShape="0">
              <a:prstClr val="black">
                <a:alpha val="40000"/>
              </a:prstClr>
            </a:outerShdw>
          </a:effectLst>
        </p:grpSpPr>
        <p:sp>
          <p:nvSpPr>
            <p:cNvPr id="39" name="Oval 7"/>
            <p:cNvSpPr>
              <a:spLocks noChangeArrowheads="1"/>
            </p:cNvSpPr>
            <p:nvPr/>
          </p:nvSpPr>
          <p:spPr bwMode="auto">
            <a:xfrm>
              <a:off x="8313356" y="2474410"/>
              <a:ext cx="2274391" cy="1079056"/>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8"/>
            <p:cNvSpPr>
              <a:spLocks noChangeArrowheads="1"/>
            </p:cNvSpPr>
            <p:nvPr/>
          </p:nvSpPr>
          <p:spPr bwMode="auto">
            <a:xfrm>
              <a:off x="8313356" y="2527862"/>
              <a:ext cx="2271284" cy="521153"/>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1" name="Oval 9"/>
          <p:cNvSpPr>
            <a:spLocks noChangeArrowheads="1"/>
          </p:cNvSpPr>
          <p:nvPr/>
        </p:nvSpPr>
        <p:spPr bwMode="auto">
          <a:xfrm>
            <a:off x="8313356" y="1963279"/>
            <a:ext cx="2274391" cy="1079056"/>
          </a:xfrm>
          <a:prstGeom prst="ellipse">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TextBox 86"/>
          <p:cNvSpPr txBox="1"/>
          <p:nvPr/>
        </p:nvSpPr>
        <p:spPr>
          <a:xfrm>
            <a:off x="9349659" y="3091875"/>
            <a:ext cx="615696" cy="369332"/>
          </a:xfrm>
          <a:prstGeom prst="rect">
            <a:avLst/>
          </a:prstGeom>
          <a:noFill/>
        </p:spPr>
        <p:txBody>
          <a:bodyPr wrap="square" rtlCol="0">
            <a:spAutoFit/>
          </a:bodyPr>
          <a:lstStyle/>
          <a:p>
            <a:r>
              <a:rPr lang="en-US" dirty="0">
                <a:solidFill>
                  <a:schemeClr val="bg1"/>
                </a:solidFill>
                <a:latin typeface="Lato" panose="020F0502020204030203"/>
              </a:rPr>
              <a:t>31%</a:t>
            </a:r>
          </a:p>
        </p:txBody>
      </p:sp>
      <p:grpSp>
        <p:nvGrpSpPr>
          <p:cNvPr id="11" name="Group 10"/>
          <p:cNvGrpSpPr/>
          <p:nvPr/>
        </p:nvGrpSpPr>
        <p:grpSpPr>
          <a:xfrm>
            <a:off x="4591163" y="3075510"/>
            <a:ext cx="2965343" cy="1406870"/>
            <a:chOff x="4591163" y="3075510"/>
            <a:chExt cx="2965343" cy="1406870"/>
          </a:xfrm>
          <a:solidFill>
            <a:srgbClr val="7AB8F1"/>
          </a:solidFill>
          <a:effectLst>
            <a:outerShdw blurRad="50800" dist="38100" dir="5400000" algn="t" rotWithShape="0">
              <a:prstClr val="black">
                <a:alpha val="40000"/>
              </a:prstClr>
            </a:outerShdw>
          </a:effectLst>
        </p:grpSpPr>
        <p:sp>
          <p:nvSpPr>
            <p:cNvPr id="23" name="Oval 7"/>
            <p:cNvSpPr>
              <a:spLocks noChangeArrowheads="1"/>
            </p:cNvSpPr>
            <p:nvPr/>
          </p:nvSpPr>
          <p:spPr bwMode="auto">
            <a:xfrm>
              <a:off x="4591163" y="3075510"/>
              <a:ext cx="2965343" cy="1406870"/>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Rectangle 8"/>
            <p:cNvSpPr>
              <a:spLocks noChangeArrowheads="1"/>
            </p:cNvSpPr>
            <p:nvPr/>
          </p:nvSpPr>
          <p:spPr bwMode="auto">
            <a:xfrm>
              <a:off x="4591163" y="3145199"/>
              <a:ext cx="2961294" cy="679479"/>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 name="Oval 9"/>
          <p:cNvSpPr>
            <a:spLocks noChangeArrowheads="1"/>
          </p:cNvSpPr>
          <p:nvPr/>
        </p:nvSpPr>
        <p:spPr bwMode="auto">
          <a:xfrm>
            <a:off x="4591163" y="2409099"/>
            <a:ext cx="2965343" cy="1406870"/>
          </a:xfrm>
          <a:prstGeom prst="ellipse">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TextBox 84"/>
          <p:cNvSpPr txBox="1"/>
          <p:nvPr/>
        </p:nvSpPr>
        <p:spPr>
          <a:xfrm>
            <a:off x="5763962" y="3967323"/>
            <a:ext cx="615696" cy="369332"/>
          </a:xfrm>
          <a:prstGeom prst="rect">
            <a:avLst/>
          </a:prstGeom>
          <a:noFill/>
        </p:spPr>
        <p:txBody>
          <a:bodyPr wrap="square" rtlCol="0">
            <a:spAutoFit/>
          </a:bodyPr>
          <a:lstStyle/>
          <a:p>
            <a:r>
              <a:rPr lang="en-US" dirty="0">
                <a:solidFill>
                  <a:schemeClr val="bg1"/>
                </a:solidFill>
                <a:latin typeface="Lato" panose="020F0502020204030203"/>
              </a:rPr>
              <a:t>54%</a:t>
            </a:r>
          </a:p>
        </p:txBody>
      </p:sp>
      <p:grpSp>
        <p:nvGrpSpPr>
          <p:cNvPr id="10" name="Group 9"/>
          <p:cNvGrpSpPr/>
          <p:nvPr/>
        </p:nvGrpSpPr>
        <p:grpSpPr>
          <a:xfrm>
            <a:off x="4936639" y="2563533"/>
            <a:ext cx="2274391" cy="1079056"/>
            <a:chOff x="4936639" y="2563533"/>
            <a:chExt cx="2274391" cy="1079056"/>
          </a:xfrm>
          <a:solidFill>
            <a:srgbClr val="7AB8F1"/>
          </a:solidFill>
          <a:effectLst>
            <a:outerShdw blurRad="50800" dist="38100" dir="5400000" algn="t" rotWithShape="0">
              <a:prstClr val="black">
                <a:alpha val="40000"/>
              </a:prstClr>
            </a:outerShdw>
          </a:effectLst>
        </p:grpSpPr>
        <p:sp>
          <p:nvSpPr>
            <p:cNvPr id="27" name="Oval 7"/>
            <p:cNvSpPr>
              <a:spLocks noChangeArrowheads="1"/>
            </p:cNvSpPr>
            <p:nvPr/>
          </p:nvSpPr>
          <p:spPr bwMode="auto">
            <a:xfrm>
              <a:off x="4936639" y="2563533"/>
              <a:ext cx="2274391" cy="1079056"/>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Rectangle 8"/>
            <p:cNvSpPr>
              <a:spLocks noChangeArrowheads="1"/>
            </p:cNvSpPr>
            <p:nvPr/>
          </p:nvSpPr>
          <p:spPr bwMode="auto">
            <a:xfrm>
              <a:off x="4936639" y="2616985"/>
              <a:ext cx="2271284" cy="521153"/>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9" name="Oval 9"/>
          <p:cNvSpPr>
            <a:spLocks noChangeArrowheads="1"/>
          </p:cNvSpPr>
          <p:nvPr/>
        </p:nvSpPr>
        <p:spPr bwMode="auto">
          <a:xfrm>
            <a:off x="4936639" y="2052402"/>
            <a:ext cx="2274391" cy="1079056"/>
          </a:xfrm>
          <a:prstGeom prst="ellipse">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TextBox 83"/>
          <p:cNvSpPr txBox="1"/>
          <p:nvPr/>
        </p:nvSpPr>
        <p:spPr>
          <a:xfrm>
            <a:off x="5763962" y="3227331"/>
            <a:ext cx="615696" cy="369332"/>
          </a:xfrm>
          <a:prstGeom prst="rect">
            <a:avLst/>
          </a:prstGeom>
          <a:noFill/>
        </p:spPr>
        <p:txBody>
          <a:bodyPr wrap="square" rtlCol="0">
            <a:spAutoFit/>
          </a:bodyPr>
          <a:lstStyle/>
          <a:p>
            <a:r>
              <a:rPr lang="en-US" dirty="0">
                <a:solidFill>
                  <a:schemeClr val="bg1"/>
                </a:solidFill>
                <a:latin typeface="Lato" panose="020F0502020204030203"/>
              </a:rPr>
              <a:t>31%</a:t>
            </a:r>
          </a:p>
        </p:txBody>
      </p:sp>
      <p:grpSp>
        <p:nvGrpSpPr>
          <p:cNvPr id="5" name="Group 4"/>
          <p:cNvGrpSpPr/>
          <p:nvPr/>
        </p:nvGrpSpPr>
        <p:grpSpPr>
          <a:xfrm>
            <a:off x="826814" y="3074299"/>
            <a:ext cx="2965343" cy="1406870"/>
            <a:chOff x="826814" y="3074299"/>
            <a:chExt cx="2965343" cy="1406870"/>
          </a:xfrm>
          <a:solidFill>
            <a:srgbClr val="FF7246"/>
          </a:solidFill>
          <a:effectLst>
            <a:outerShdw blurRad="50800" dist="38100" dir="8100000" algn="tr" rotWithShape="0">
              <a:prstClr val="black">
                <a:alpha val="40000"/>
              </a:prstClr>
            </a:outerShdw>
          </a:effectLst>
        </p:grpSpPr>
        <p:sp>
          <p:nvSpPr>
            <p:cNvPr id="7" name="Oval 7"/>
            <p:cNvSpPr>
              <a:spLocks noChangeArrowheads="1"/>
            </p:cNvSpPr>
            <p:nvPr/>
          </p:nvSpPr>
          <p:spPr bwMode="auto">
            <a:xfrm>
              <a:off x="826814" y="3074299"/>
              <a:ext cx="2965343" cy="1406870"/>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8"/>
            <p:cNvSpPr>
              <a:spLocks noChangeArrowheads="1"/>
            </p:cNvSpPr>
            <p:nvPr/>
          </p:nvSpPr>
          <p:spPr bwMode="auto">
            <a:xfrm>
              <a:off x="826814" y="3143988"/>
              <a:ext cx="2961294" cy="679479"/>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9" name="Oval 9"/>
          <p:cNvSpPr>
            <a:spLocks noChangeArrowheads="1"/>
          </p:cNvSpPr>
          <p:nvPr/>
        </p:nvSpPr>
        <p:spPr bwMode="auto">
          <a:xfrm>
            <a:off x="826814" y="2407888"/>
            <a:ext cx="2965343" cy="1406870"/>
          </a:xfrm>
          <a:prstGeom prst="ellipse">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TextBox 81"/>
          <p:cNvSpPr txBox="1"/>
          <p:nvPr/>
        </p:nvSpPr>
        <p:spPr>
          <a:xfrm>
            <a:off x="1824904" y="3962054"/>
            <a:ext cx="615696" cy="369332"/>
          </a:xfrm>
          <a:prstGeom prst="rect">
            <a:avLst/>
          </a:prstGeom>
          <a:noFill/>
        </p:spPr>
        <p:txBody>
          <a:bodyPr wrap="square" rtlCol="0">
            <a:spAutoFit/>
          </a:bodyPr>
          <a:lstStyle/>
          <a:p>
            <a:r>
              <a:rPr lang="en-US" dirty="0">
                <a:solidFill>
                  <a:schemeClr val="bg1"/>
                </a:solidFill>
                <a:latin typeface="Lato" panose="020F0502020204030203"/>
              </a:rPr>
              <a:t>54%</a:t>
            </a:r>
          </a:p>
        </p:txBody>
      </p:sp>
      <p:grpSp>
        <p:nvGrpSpPr>
          <p:cNvPr id="4" name="Group 3"/>
          <p:cNvGrpSpPr/>
          <p:nvPr/>
        </p:nvGrpSpPr>
        <p:grpSpPr>
          <a:xfrm>
            <a:off x="1517766" y="2562322"/>
            <a:ext cx="2274391" cy="1079056"/>
            <a:chOff x="1517766" y="2562322"/>
            <a:chExt cx="2274391" cy="1079056"/>
          </a:xfrm>
          <a:solidFill>
            <a:srgbClr val="FF7246"/>
          </a:solidFill>
          <a:effectLst>
            <a:outerShdw blurRad="50800" dist="38100" dir="8100000" algn="tr" rotWithShape="0">
              <a:prstClr val="black">
                <a:alpha val="40000"/>
              </a:prstClr>
            </a:outerShdw>
          </a:effectLst>
        </p:grpSpPr>
        <p:sp>
          <p:nvSpPr>
            <p:cNvPr id="15" name="Oval 7"/>
            <p:cNvSpPr>
              <a:spLocks noChangeArrowheads="1"/>
            </p:cNvSpPr>
            <p:nvPr/>
          </p:nvSpPr>
          <p:spPr bwMode="auto">
            <a:xfrm>
              <a:off x="1517766" y="2562322"/>
              <a:ext cx="2274391" cy="1079056"/>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Rectangle 8"/>
            <p:cNvSpPr>
              <a:spLocks noChangeArrowheads="1"/>
            </p:cNvSpPr>
            <p:nvPr/>
          </p:nvSpPr>
          <p:spPr bwMode="auto">
            <a:xfrm>
              <a:off x="1517766" y="2615774"/>
              <a:ext cx="2271284" cy="521153"/>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 name="Oval 9"/>
          <p:cNvSpPr>
            <a:spLocks noChangeArrowheads="1"/>
          </p:cNvSpPr>
          <p:nvPr/>
        </p:nvSpPr>
        <p:spPr bwMode="auto">
          <a:xfrm>
            <a:off x="1517766" y="2051191"/>
            <a:ext cx="2274391" cy="1079056"/>
          </a:xfrm>
          <a:prstGeom prst="ellipse">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TextBox 80"/>
          <p:cNvSpPr txBox="1"/>
          <p:nvPr/>
        </p:nvSpPr>
        <p:spPr>
          <a:xfrm>
            <a:off x="2288760" y="3197806"/>
            <a:ext cx="615696" cy="369332"/>
          </a:xfrm>
          <a:prstGeom prst="rect">
            <a:avLst/>
          </a:prstGeom>
          <a:noFill/>
        </p:spPr>
        <p:txBody>
          <a:bodyPr wrap="square" rtlCol="0">
            <a:spAutoFit/>
          </a:bodyPr>
          <a:lstStyle/>
          <a:p>
            <a:r>
              <a:rPr lang="en-US" dirty="0">
                <a:solidFill>
                  <a:schemeClr val="bg1"/>
                </a:solidFill>
                <a:latin typeface="Lato" panose="020F0502020204030203"/>
              </a:rPr>
              <a:t>31%</a:t>
            </a:r>
          </a:p>
        </p:txBody>
      </p:sp>
      <p:sp>
        <p:nvSpPr>
          <p:cNvPr id="64" name="Text Box 10"/>
          <p:cNvSpPr txBox="1">
            <a:spLocks noChangeArrowheads="1"/>
          </p:cNvSpPr>
          <p:nvPr/>
        </p:nvSpPr>
        <p:spPr bwMode="auto">
          <a:xfrm>
            <a:off x="1073021" y="4721540"/>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 name="Group 1"/>
          <p:cNvGrpSpPr/>
          <p:nvPr/>
        </p:nvGrpSpPr>
        <p:grpSpPr>
          <a:xfrm>
            <a:off x="2132752" y="2089064"/>
            <a:ext cx="1659404" cy="787285"/>
            <a:chOff x="2132752" y="2089064"/>
            <a:chExt cx="1659404" cy="787285"/>
          </a:xfrm>
          <a:solidFill>
            <a:srgbClr val="FF7246"/>
          </a:solidFill>
          <a:effectLst>
            <a:outerShdw blurRad="50800" dist="38100" dir="8100000" algn="tr" rotWithShape="0">
              <a:prstClr val="black">
                <a:alpha val="40000"/>
              </a:prstClr>
            </a:outerShdw>
          </a:effectLst>
        </p:grpSpPr>
        <p:sp>
          <p:nvSpPr>
            <p:cNvPr id="19" name="Oval 7"/>
            <p:cNvSpPr>
              <a:spLocks noChangeArrowheads="1"/>
            </p:cNvSpPr>
            <p:nvPr/>
          </p:nvSpPr>
          <p:spPr bwMode="auto">
            <a:xfrm>
              <a:off x="2132752" y="2089064"/>
              <a:ext cx="1659404" cy="787285"/>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8"/>
            <p:cNvSpPr>
              <a:spLocks noChangeArrowheads="1"/>
            </p:cNvSpPr>
            <p:nvPr/>
          </p:nvSpPr>
          <p:spPr bwMode="auto">
            <a:xfrm>
              <a:off x="2132752" y="2128062"/>
              <a:ext cx="1657137" cy="38023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 name="Oval 9"/>
          <p:cNvSpPr>
            <a:spLocks noChangeArrowheads="1"/>
          </p:cNvSpPr>
          <p:nvPr/>
        </p:nvSpPr>
        <p:spPr bwMode="auto">
          <a:xfrm>
            <a:off x="2132752" y="1716141"/>
            <a:ext cx="1659404" cy="787285"/>
          </a:xfrm>
          <a:prstGeom prst="ellipse">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TextBox 46"/>
          <p:cNvSpPr txBox="1"/>
          <p:nvPr/>
        </p:nvSpPr>
        <p:spPr>
          <a:xfrm>
            <a:off x="2596608" y="2486334"/>
            <a:ext cx="615696" cy="369332"/>
          </a:xfrm>
          <a:prstGeom prst="rect">
            <a:avLst/>
          </a:prstGeom>
          <a:noFill/>
        </p:spPr>
        <p:txBody>
          <a:bodyPr wrap="square" rtlCol="0">
            <a:spAutoFit/>
          </a:bodyPr>
          <a:lstStyle/>
          <a:p>
            <a:r>
              <a:rPr lang="en-US" dirty="0">
                <a:solidFill>
                  <a:schemeClr val="bg1"/>
                </a:solidFill>
                <a:latin typeface="Lato" panose="020F0502020204030203"/>
              </a:rPr>
              <a:t>15%</a:t>
            </a:r>
          </a:p>
        </p:txBody>
      </p:sp>
      <p:grpSp>
        <p:nvGrpSpPr>
          <p:cNvPr id="6" name="Group 5"/>
          <p:cNvGrpSpPr/>
          <p:nvPr/>
        </p:nvGrpSpPr>
        <p:grpSpPr>
          <a:xfrm>
            <a:off x="5244132" y="2090276"/>
            <a:ext cx="1659404" cy="787285"/>
            <a:chOff x="5244132" y="2090276"/>
            <a:chExt cx="1659404" cy="787285"/>
          </a:xfrm>
          <a:solidFill>
            <a:srgbClr val="7AB8F1"/>
          </a:solidFill>
          <a:effectLst>
            <a:outerShdw blurRad="50800" dist="38100" dir="5400000" algn="t" rotWithShape="0">
              <a:prstClr val="black">
                <a:alpha val="40000"/>
              </a:prstClr>
            </a:outerShdw>
          </a:effectLst>
        </p:grpSpPr>
        <p:sp>
          <p:nvSpPr>
            <p:cNvPr id="31" name="Oval 7"/>
            <p:cNvSpPr>
              <a:spLocks noChangeArrowheads="1"/>
            </p:cNvSpPr>
            <p:nvPr/>
          </p:nvSpPr>
          <p:spPr bwMode="auto">
            <a:xfrm>
              <a:off x="5244132" y="2090276"/>
              <a:ext cx="1659404" cy="787285"/>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8"/>
            <p:cNvSpPr>
              <a:spLocks noChangeArrowheads="1"/>
            </p:cNvSpPr>
            <p:nvPr/>
          </p:nvSpPr>
          <p:spPr bwMode="auto">
            <a:xfrm>
              <a:off x="5244132" y="2129274"/>
              <a:ext cx="1657137" cy="38023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 name="Oval 9"/>
          <p:cNvSpPr>
            <a:spLocks noChangeArrowheads="1"/>
          </p:cNvSpPr>
          <p:nvPr/>
        </p:nvSpPr>
        <p:spPr bwMode="auto">
          <a:xfrm>
            <a:off x="5244132" y="1717353"/>
            <a:ext cx="1659404" cy="787285"/>
          </a:xfrm>
          <a:prstGeom prst="ellipse">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TextBox 82"/>
          <p:cNvSpPr txBox="1"/>
          <p:nvPr/>
        </p:nvSpPr>
        <p:spPr>
          <a:xfrm>
            <a:off x="5772840" y="2500165"/>
            <a:ext cx="615696" cy="369332"/>
          </a:xfrm>
          <a:prstGeom prst="rect">
            <a:avLst/>
          </a:prstGeom>
          <a:noFill/>
        </p:spPr>
        <p:txBody>
          <a:bodyPr wrap="square" rtlCol="0">
            <a:spAutoFit/>
          </a:bodyPr>
          <a:lstStyle/>
          <a:p>
            <a:r>
              <a:rPr lang="en-US" dirty="0">
                <a:solidFill>
                  <a:schemeClr val="bg1"/>
                </a:solidFill>
                <a:latin typeface="Lato" panose="020F0502020204030203"/>
              </a:rPr>
              <a:t>15%</a:t>
            </a:r>
          </a:p>
        </p:txBody>
      </p:sp>
      <p:grpSp>
        <p:nvGrpSpPr>
          <p:cNvPr id="12" name="Group 11"/>
          <p:cNvGrpSpPr/>
          <p:nvPr/>
        </p:nvGrpSpPr>
        <p:grpSpPr>
          <a:xfrm>
            <a:off x="8313356" y="2001153"/>
            <a:ext cx="1659404" cy="787285"/>
            <a:chOff x="8313356" y="2001153"/>
            <a:chExt cx="1659404" cy="787285"/>
          </a:xfrm>
          <a:solidFill>
            <a:srgbClr val="627289"/>
          </a:solidFill>
          <a:effectLst>
            <a:outerShdw blurRad="50800" dist="38100" dir="2700000" algn="tl" rotWithShape="0">
              <a:prstClr val="black">
                <a:alpha val="40000"/>
              </a:prstClr>
            </a:outerShdw>
          </a:effectLst>
        </p:grpSpPr>
        <p:sp>
          <p:nvSpPr>
            <p:cNvPr id="43" name="Oval 7"/>
            <p:cNvSpPr>
              <a:spLocks noChangeArrowheads="1"/>
            </p:cNvSpPr>
            <p:nvPr/>
          </p:nvSpPr>
          <p:spPr bwMode="auto">
            <a:xfrm>
              <a:off x="8313356" y="2001153"/>
              <a:ext cx="1659404" cy="787285"/>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Rectangle 8"/>
            <p:cNvSpPr>
              <a:spLocks noChangeArrowheads="1"/>
            </p:cNvSpPr>
            <p:nvPr/>
          </p:nvSpPr>
          <p:spPr bwMode="auto">
            <a:xfrm>
              <a:off x="8313356" y="2040151"/>
              <a:ext cx="1657137" cy="38023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 name="Oval 9"/>
          <p:cNvSpPr>
            <a:spLocks noChangeArrowheads="1"/>
          </p:cNvSpPr>
          <p:nvPr/>
        </p:nvSpPr>
        <p:spPr bwMode="auto">
          <a:xfrm>
            <a:off x="8313356" y="1628230"/>
            <a:ext cx="1659404" cy="787285"/>
          </a:xfrm>
          <a:prstGeom prst="ellipse">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TextBox 85"/>
          <p:cNvSpPr txBox="1"/>
          <p:nvPr/>
        </p:nvSpPr>
        <p:spPr>
          <a:xfrm>
            <a:off x="8861809" y="2407888"/>
            <a:ext cx="615696" cy="369332"/>
          </a:xfrm>
          <a:prstGeom prst="rect">
            <a:avLst/>
          </a:prstGeom>
          <a:noFill/>
        </p:spPr>
        <p:txBody>
          <a:bodyPr wrap="square" rtlCol="0">
            <a:spAutoFit/>
          </a:bodyPr>
          <a:lstStyle/>
          <a:p>
            <a:r>
              <a:rPr lang="en-US" dirty="0">
                <a:solidFill>
                  <a:schemeClr val="bg1"/>
                </a:solidFill>
                <a:latin typeface="Lato" panose="020F0502020204030203"/>
              </a:rPr>
              <a:t>15%</a:t>
            </a:r>
          </a:p>
        </p:txBody>
      </p:sp>
      <p:sp>
        <p:nvSpPr>
          <p:cNvPr id="89" name="Text Box 10"/>
          <p:cNvSpPr txBox="1">
            <a:spLocks noChangeArrowheads="1"/>
          </p:cNvSpPr>
          <p:nvPr/>
        </p:nvSpPr>
        <p:spPr bwMode="auto">
          <a:xfrm>
            <a:off x="4837370" y="4721540"/>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0" name="Text Box 10"/>
          <p:cNvSpPr txBox="1">
            <a:spLocks noChangeArrowheads="1"/>
          </p:cNvSpPr>
          <p:nvPr/>
        </p:nvSpPr>
        <p:spPr bwMode="auto">
          <a:xfrm>
            <a:off x="8559563" y="4721540"/>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5504715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82"/>
                                        </p:tgtEl>
                                        <p:attrNameLst>
                                          <p:attrName>style.visibility</p:attrName>
                                        </p:attrNameLst>
                                      </p:cBhvr>
                                      <p:to>
                                        <p:strVal val="visible"/>
                                      </p:to>
                                    </p:set>
                                    <p:anim calcmode="lin" valueType="num">
                                      <p:cBhvr additive="base">
                                        <p:cTn id="15" dur="500" fill="hold"/>
                                        <p:tgtEl>
                                          <p:spTgt spid="82"/>
                                        </p:tgtEl>
                                        <p:attrNameLst>
                                          <p:attrName>ppt_x</p:attrName>
                                        </p:attrNameLst>
                                      </p:cBhvr>
                                      <p:tavLst>
                                        <p:tav tm="0">
                                          <p:val>
                                            <p:strVal val="0-#ppt_w/2"/>
                                          </p:val>
                                        </p:tav>
                                        <p:tav tm="100000">
                                          <p:val>
                                            <p:strVal val="#ppt_x"/>
                                          </p:val>
                                        </p:tav>
                                      </p:tavLst>
                                    </p:anim>
                                    <p:anim calcmode="lin" valueType="num">
                                      <p:cBhvr additive="base">
                                        <p:cTn id="16" dur="500" fill="hold"/>
                                        <p:tgtEl>
                                          <p:spTgt spid="82"/>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0-#ppt_w/2"/>
                                          </p:val>
                                        </p:tav>
                                        <p:tav tm="100000">
                                          <p:val>
                                            <p:strVal val="#ppt_x"/>
                                          </p:val>
                                        </p:tav>
                                      </p:tavLst>
                                    </p:anim>
                                    <p:anim calcmode="lin" valueType="num">
                                      <p:cBhvr additive="base">
                                        <p:cTn id="20" dur="500" fill="hold"/>
                                        <p:tgtEl>
                                          <p:spTgt spid="9"/>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additive="base">
                                        <p:cTn id="24" dur="500" fill="hold"/>
                                        <p:tgtEl>
                                          <p:spTgt spid="4"/>
                                        </p:tgtEl>
                                        <p:attrNameLst>
                                          <p:attrName>ppt_x</p:attrName>
                                        </p:attrNameLst>
                                      </p:cBhvr>
                                      <p:tavLst>
                                        <p:tav tm="0">
                                          <p:val>
                                            <p:strVal val="0-#ppt_w/2"/>
                                          </p:val>
                                        </p:tav>
                                        <p:tav tm="100000">
                                          <p:val>
                                            <p:strVal val="#ppt_x"/>
                                          </p:val>
                                        </p:tav>
                                      </p:tavLst>
                                    </p:anim>
                                    <p:anim calcmode="lin" valueType="num">
                                      <p:cBhvr additive="base">
                                        <p:cTn id="25" dur="500" fill="hold"/>
                                        <p:tgtEl>
                                          <p:spTgt spid="4"/>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81"/>
                                        </p:tgtEl>
                                        <p:attrNameLst>
                                          <p:attrName>style.visibility</p:attrName>
                                        </p:attrNameLst>
                                      </p:cBhvr>
                                      <p:to>
                                        <p:strVal val="visible"/>
                                      </p:to>
                                    </p:set>
                                    <p:anim calcmode="lin" valueType="num">
                                      <p:cBhvr additive="base">
                                        <p:cTn id="28" dur="500" fill="hold"/>
                                        <p:tgtEl>
                                          <p:spTgt spid="81"/>
                                        </p:tgtEl>
                                        <p:attrNameLst>
                                          <p:attrName>ppt_x</p:attrName>
                                        </p:attrNameLst>
                                      </p:cBhvr>
                                      <p:tavLst>
                                        <p:tav tm="0">
                                          <p:val>
                                            <p:strVal val="0-#ppt_w/2"/>
                                          </p:val>
                                        </p:tav>
                                        <p:tav tm="100000">
                                          <p:val>
                                            <p:strVal val="#ppt_x"/>
                                          </p:val>
                                        </p:tav>
                                      </p:tavLst>
                                    </p:anim>
                                    <p:anim calcmode="lin" valueType="num">
                                      <p:cBhvr additive="base">
                                        <p:cTn id="29" dur="500" fill="hold"/>
                                        <p:tgtEl>
                                          <p:spTgt spid="81"/>
                                        </p:tgtEl>
                                        <p:attrNameLst>
                                          <p:attrName>ppt_y</p:attrName>
                                        </p:attrNameLst>
                                      </p:cBhvr>
                                      <p:tavLst>
                                        <p:tav tm="0">
                                          <p:val>
                                            <p:strVal val="#ppt_y"/>
                                          </p:val>
                                        </p:tav>
                                        <p:tav tm="100000">
                                          <p:val>
                                            <p:strVal val="#ppt_y"/>
                                          </p:val>
                                        </p:tav>
                                      </p:tavLst>
                                    </p:anim>
                                  </p:childTnLst>
                                </p:cTn>
                              </p:par>
                              <p:par>
                                <p:cTn id="30" presetID="2" presetClass="entr" presetSubtype="8"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0-#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1500"/>
                            </p:stCondLst>
                            <p:childTnLst>
                              <p:par>
                                <p:cTn id="35" presetID="2" presetClass="entr" presetSubtype="8"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 calcmode="lin" valueType="num">
                                      <p:cBhvr additive="base">
                                        <p:cTn id="37" dur="500" fill="hold"/>
                                        <p:tgtEl>
                                          <p:spTgt spid="47"/>
                                        </p:tgtEl>
                                        <p:attrNameLst>
                                          <p:attrName>ppt_x</p:attrName>
                                        </p:attrNameLst>
                                      </p:cBhvr>
                                      <p:tavLst>
                                        <p:tav tm="0">
                                          <p:val>
                                            <p:strVal val="0-#ppt_w/2"/>
                                          </p:val>
                                        </p:tav>
                                        <p:tav tm="100000">
                                          <p:val>
                                            <p:strVal val="#ppt_x"/>
                                          </p:val>
                                        </p:tav>
                                      </p:tavLst>
                                    </p:anim>
                                    <p:anim calcmode="lin" valueType="num">
                                      <p:cBhvr additive="base">
                                        <p:cTn id="38" dur="500" fill="hold"/>
                                        <p:tgtEl>
                                          <p:spTgt spid="47"/>
                                        </p:tgtEl>
                                        <p:attrNameLst>
                                          <p:attrName>ppt_y</p:attrName>
                                        </p:attrNameLst>
                                      </p:cBhvr>
                                      <p:tavLst>
                                        <p:tav tm="0">
                                          <p:val>
                                            <p:strVal val="#ppt_y"/>
                                          </p:val>
                                        </p:tav>
                                        <p:tav tm="100000">
                                          <p:val>
                                            <p:strVal val="#ppt_y"/>
                                          </p:val>
                                        </p:tav>
                                      </p:tavLst>
                                    </p:anim>
                                  </p:childTnLst>
                                </p:cTn>
                              </p:par>
                              <p:par>
                                <p:cTn id="39" presetID="2" presetClass="entr" presetSubtype="8" fill="hold" nodeType="withEffect">
                                  <p:stCondLst>
                                    <p:cond delay="0"/>
                                  </p:stCondLst>
                                  <p:childTnLst>
                                    <p:set>
                                      <p:cBhvr>
                                        <p:cTn id="40" dur="1" fill="hold">
                                          <p:stCondLst>
                                            <p:cond delay="0"/>
                                          </p:stCondLst>
                                        </p:cTn>
                                        <p:tgtEl>
                                          <p:spTgt spid="2"/>
                                        </p:tgtEl>
                                        <p:attrNameLst>
                                          <p:attrName>style.visibility</p:attrName>
                                        </p:attrNameLst>
                                      </p:cBhvr>
                                      <p:to>
                                        <p:strVal val="visible"/>
                                      </p:to>
                                    </p:set>
                                    <p:anim calcmode="lin" valueType="num">
                                      <p:cBhvr additive="base">
                                        <p:cTn id="41" dur="500" fill="hold"/>
                                        <p:tgtEl>
                                          <p:spTgt spid="2"/>
                                        </p:tgtEl>
                                        <p:attrNameLst>
                                          <p:attrName>ppt_x</p:attrName>
                                        </p:attrNameLst>
                                      </p:cBhvr>
                                      <p:tavLst>
                                        <p:tav tm="0">
                                          <p:val>
                                            <p:strVal val="0-#ppt_w/2"/>
                                          </p:val>
                                        </p:tav>
                                        <p:tav tm="100000">
                                          <p:val>
                                            <p:strVal val="#ppt_x"/>
                                          </p:val>
                                        </p:tav>
                                      </p:tavLst>
                                    </p:anim>
                                    <p:anim calcmode="lin" valueType="num">
                                      <p:cBhvr additive="base">
                                        <p:cTn id="42" dur="500" fill="hold"/>
                                        <p:tgtEl>
                                          <p:spTgt spid="2"/>
                                        </p:tgtEl>
                                        <p:attrNameLst>
                                          <p:attrName>ppt_y</p:attrName>
                                        </p:attrNameLst>
                                      </p:cBhvr>
                                      <p:tavLst>
                                        <p:tav tm="0">
                                          <p:val>
                                            <p:strVal val="#ppt_y"/>
                                          </p:val>
                                        </p:tav>
                                        <p:tav tm="100000">
                                          <p:val>
                                            <p:strVal val="#ppt_y"/>
                                          </p:val>
                                        </p:tav>
                                      </p:tavLst>
                                    </p:anim>
                                  </p:childTnLst>
                                </p:cTn>
                              </p:par>
                              <p:par>
                                <p:cTn id="43" presetID="2" presetClass="entr" presetSubtype="8" fill="hold" grpId="0" nodeType="withEffect">
                                  <p:stCondLst>
                                    <p:cond delay="0"/>
                                  </p:stCondLst>
                                  <p:childTnLst>
                                    <p:set>
                                      <p:cBhvr>
                                        <p:cTn id="44" dur="1" fill="hold">
                                          <p:stCondLst>
                                            <p:cond delay="0"/>
                                          </p:stCondLst>
                                        </p:cTn>
                                        <p:tgtEl>
                                          <p:spTgt spid="21"/>
                                        </p:tgtEl>
                                        <p:attrNameLst>
                                          <p:attrName>style.visibility</p:attrName>
                                        </p:attrNameLst>
                                      </p:cBhvr>
                                      <p:to>
                                        <p:strVal val="visible"/>
                                      </p:to>
                                    </p:set>
                                    <p:anim calcmode="lin" valueType="num">
                                      <p:cBhvr additive="base">
                                        <p:cTn id="45" dur="500" fill="hold"/>
                                        <p:tgtEl>
                                          <p:spTgt spid="21"/>
                                        </p:tgtEl>
                                        <p:attrNameLst>
                                          <p:attrName>ppt_x</p:attrName>
                                        </p:attrNameLst>
                                      </p:cBhvr>
                                      <p:tavLst>
                                        <p:tav tm="0">
                                          <p:val>
                                            <p:strVal val="0-#ppt_w/2"/>
                                          </p:val>
                                        </p:tav>
                                        <p:tav tm="100000">
                                          <p:val>
                                            <p:strVal val="#ppt_x"/>
                                          </p:val>
                                        </p:tav>
                                      </p:tavLst>
                                    </p:anim>
                                    <p:anim calcmode="lin" valueType="num">
                                      <p:cBhvr additive="base">
                                        <p:cTn id="46" dur="500" fill="hold"/>
                                        <p:tgtEl>
                                          <p:spTgt spid="21"/>
                                        </p:tgtEl>
                                        <p:attrNameLst>
                                          <p:attrName>ppt_y</p:attrName>
                                        </p:attrNameLst>
                                      </p:cBhvr>
                                      <p:tavLst>
                                        <p:tav tm="0">
                                          <p:val>
                                            <p:strVal val="#ppt_y"/>
                                          </p:val>
                                        </p:tav>
                                        <p:tav tm="100000">
                                          <p:val>
                                            <p:strVal val="#ppt_y"/>
                                          </p:val>
                                        </p:tav>
                                      </p:tavLst>
                                    </p:anim>
                                  </p:childTnLst>
                                </p:cTn>
                              </p:par>
                            </p:childTnLst>
                          </p:cTn>
                        </p:par>
                        <p:par>
                          <p:cTn id="47" fill="hold">
                            <p:stCondLst>
                              <p:cond delay="2000"/>
                            </p:stCondLst>
                            <p:childTnLst>
                              <p:par>
                                <p:cTn id="48" presetID="42" presetClass="entr" presetSubtype="0" fill="hold" grpId="0"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par>
                          <p:cTn id="53" fill="hold">
                            <p:stCondLst>
                              <p:cond delay="3000"/>
                            </p:stCondLst>
                            <p:childTnLst>
                              <p:par>
                                <p:cTn id="54" presetID="2" presetClass="entr" presetSubtype="1" fill="hold" grpId="0" nodeType="afterEffect">
                                  <p:stCondLst>
                                    <p:cond delay="0"/>
                                  </p:stCondLst>
                                  <p:childTnLst>
                                    <p:set>
                                      <p:cBhvr>
                                        <p:cTn id="55" dur="1" fill="hold">
                                          <p:stCondLst>
                                            <p:cond delay="0"/>
                                          </p:stCondLst>
                                        </p:cTn>
                                        <p:tgtEl>
                                          <p:spTgt spid="25"/>
                                        </p:tgtEl>
                                        <p:attrNameLst>
                                          <p:attrName>style.visibility</p:attrName>
                                        </p:attrNameLst>
                                      </p:cBhvr>
                                      <p:to>
                                        <p:strVal val="visible"/>
                                      </p:to>
                                    </p:set>
                                    <p:anim calcmode="lin" valueType="num">
                                      <p:cBhvr additive="base">
                                        <p:cTn id="56" dur="500" fill="hold"/>
                                        <p:tgtEl>
                                          <p:spTgt spid="25"/>
                                        </p:tgtEl>
                                        <p:attrNameLst>
                                          <p:attrName>ppt_x</p:attrName>
                                        </p:attrNameLst>
                                      </p:cBhvr>
                                      <p:tavLst>
                                        <p:tav tm="0">
                                          <p:val>
                                            <p:strVal val="#ppt_x"/>
                                          </p:val>
                                        </p:tav>
                                        <p:tav tm="100000">
                                          <p:val>
                                            <p:strVal val="#ppt_x"/>
                                          </p:val>
                                        </p:tav>
                                      </p:tavLst>
                                    </p:anim>
                                    <p:anim calcmode="lin" valueType="num">
                                      <p:cBhvr additive="base">
                                        <p:cTn id="57" dur="500" fill="hold"/>
                                        <p:tgtEl>
                                          <p:spTgt spid="25"/>
                                        </p:tgtEl>
                                        <p:attrNameLst>
                                          <p:attrName>ppt_y</p:attrName>
                                        </p:attrNameLst>
                                      </p:cBhvr>
                                      <p:tavLst>
                                        <p:tav tm="0">
                                          <p:val>
                                            <p:strVal val="0-#ppt_h/2"/>
                                          </p:val>
                                        </p:tav>
                                        <p:tav tm="100000">
                                          <p:val>
                                            <p:strVal val="#ppt_y"/>
                                          </p:val>
                                        </p:tav>
                                      </p:tavLst>
                                    </p:anim>
                                  </p:childTnLst>
                                </p:cTn>
                              </p:par>
                              <p:par>
                                <p:cTn id="58" presetID="2" presetClass="entr" presetSubtype="1" fill="hold" nodeType="withEffect">
                                  <p:stCondLst>
                                    <p:cond delay="0"/>
                                  </p:stCondLst>
                                  <p:childTnLst>
                                    <p:set>
                                      <p:cBhvr>
                                        <p:cTn id="59" dur="1" fill="hold">
                                          <p:stCondLst>
                                            <p:cond delay="0"/>
                                          </p:stCondLst>
                                        </p:cTn>
                                        <p:tgtEl>
                                          <p:spTgt spid="11"/>
                                        </p:tgtEl>
                                        <p:attrNameLst>
                                          <p:attrName>style.visibility</p:attrName>
                                        </p:attrNameLst>
                                      </p:cBhvr>
                                      <p:to>
                                        <p:strVal val="visible"/>
                                      </p:to>
                                    </p:set>
                                    <p:anim calcmode="lin" valueType="num">
                                      <p:cBhvr additive="base">
                                        <p:cTn id="60" dur="500" fill="hold"/>
                                        <p:tgtEl>
                                          <p:spTgt spid="11"/>
                                        </p:tgtEl>
                                        <p:attrNameLst>
                                          <p:attrName>ppt_x</p:attrName>
                                        </p:attrNameLst>
                                      </p:cBhvr>
                                      <p:tavLst>
                                        <p:tav tm="0">
                                          <p:val>
                                            <p:strVal val="#ppt_x"/>
                                          </p:val>
                                        </p:tav>
                                        <p:tav tm="100000">
                                          <p:val>
                                            <p:strVal val="#ppt_x"/>
                                          </p:val>
                                        </p:tav>
                                      </p:tavLst>
                                    </p:anim>
                                    <p:anim calcmode="lin" valueType="num">
                                      <p:cBhvr additive="base">
                                        <p:cTn id="61" dur="500" fill="hold"/>
                                        <p:tgtEl>
                                          <p:spTgt spid="11"/>
                                        </p:tgtEl>
                                        <p:attrNameLst>
                                          <p:attrName>ppt_y</p:attrName>
                                        </p:attrNameLst>
                                      </p:cBhvr>
                                      <p:tavLst>
                                        <p:tav tm="0">
                                          <p:val>
                                            <p:strVal val="0-#ppt_h/2"/>
                                          </p:val>
                                        </p:tav>
                                        <p:tav tm="100000">
                                          <p:val>
                                            <p:strVal val="#ppt_y"/>
                                          </p:val>
                                        </p:tav>
                                      </p:tavLst>
                                    </p:anim>
                                  </p:childTnLst>
                                </p:cTn>
                              </p:par>
                              <p:par>
                                <p:cTn id="62" presetID="2" presetClass="entr" presetSubtype="1" fill="hold" grpId="0" nodeType="withEffect">
                                  <p:stCondLst>
                                    <p:cond delay="0"/>
                                  </p:stCondLst>
                                  <p:childTnLst>
                                    <p:set>
                                      <p:cBhvr>
                                        <p:cTn id="63" dur="1" fill="hold">
                                          <p:stCondLst>
                                            <p:cond delay="0"/>
                                          </p:stCondLst>
                                        </p:cTn>
                                        <p:tgtEl>
                                          <p:spTgt spid="85"/>
                                        </p:tgtEl>
                                        <p:attrNameLst>
                                          <p:attrName>style.visibility</p:attrName>
                                        </p:attrNameLst>
                                      </p:cBhvr>
                                      <p:to>
                                        <p:strVal val="visible"/>
                                      </p:to>
                                    </p:set>
                                    <p:anim calcmode="lin" valueType="num">
                                      <p:cBhvr additive="base">
                                        <p:cTn id="64" dur="500" fill="hold"/>
                                        <p:tgtEl>
                                          <p:spTgt spid="85"/>
                                        </p:tgtEl>
                                        <p:attrNameLst>
                                          <p:attrName>ppt_x</p:attrName>
                                        </p:attrNameLst>
                                      </p:cBhvr>
                                      <p:tavLst>
                                        <p:tav tm="0">
                                          <p:val>
                                            <p:strVal val="#ppt_x"/>
                                          </p:val>
                                        </p:tav>
                                        <p:tav tm="100000">
                                          <p:val>
                                            <p:strVal val="#ppt_x"/>
                                          </p:val>
                                        </p:tav>
                                      </p:tavLst>
                                    </p:anim>
                                    <p:anim calcmode="lin" valueType="num">
                                      <p:cBhvr additive="base">
                                        <p:cTn id="65" dur="500" fill="hold"/>
                                        <p:tgtEl>
                                          <p:spTgt spid="85"/>
                                        </p:tgtEl>
                                        <p:attrNameLst>
                                          <p:attrName>ppt_y</p:attrName>
                                        </p:attrNameLst>
                                      </p:cBhvr>
                                      <p:tavLst>
                                        <p:tav tm="0">
                                          <p:val>
                                            <p:strVal val="0-#ppt_h/2"/>
                                          </p:val>
                                        </p:tav>
                                        <p:tav tm="100000">
                                          <p:val>
                                            <p:strVal val="#ppt_y"/>
                                          </p:val>
                                        </p:tav>
                                      </p:tavLst>
                                    </p:anim>
                                  </p:childTnLst>
                                </p:cTn>
                              </p:par>
                            </p:childTnLst>
                          </p:cTn>
                        </p:par>
                        <p:par>
                          <p:cTn id="66" fill="hold">
                            <p:stCondLst>
                              <p:cond delay="3500"/>
                            </p:stCondLst>
                            <p:childTnLst>
                              <p:par>
                                <p:cTn id="67" presetID="2" presetClass="entr" presetSubtype="1" fill="hold" nodeType="afterEffect">
                                  <p:stCondLst>
                                    <p:cond delay="0"/>
                                  </p:stCondLst>
                                  <p:childTnLst>
                                    <p:set>
                                      <p:cBhvr>
                                        <p:cTn id="68" dur="1" fill="hold">
                                          <p:stCondLst>
                                            <p:cond delay="0"/>
                                          </p:stCondLst>
                                        </p:cTn>
                                        <p:tgtEl>
                                          <p:spTgt spid="10"/>
                                        </p:tgtEl>
                                        <p:attrNameLst>
                                          <p:attrName>style.visibility</p:attrName>
                                        </p:attrNameLst>
                                      </p:cBhvr>
                                      <p:to>
                                        <p:strVal val="visible"/>
                                      </p:to>
                                    </p:set>
                                    <p:anim calcmode="lin" valueType="num">
                                      <p:cBhvr additive="base">
                                        <p:cTn id="69" dur="500" fill="hold"/>
                                        <p:tgtEl>
                                          <p:spTgt spid="10"/>
                                        </p:tgtEl>
                                        <p:attrNameLst>
                                          <p:attrName>ppt_x</p:attrName>
                                        </p:attrNameLst>
                                      </p:cBhvr>
                                      <p:tavLst>
                                        <p:tav tm="0">
                                          <p:val>
                                            <p:strVal val="#ppt_x"/>
                                          </p:val>
                                        </p:tav>
                                        <p:tav tm="100000">
                                          <p:val>
                                            <p:strVal val="#ppt_x"/>
                                          </p:val>
                                        </p:tav>
                                      </p:tavLst>
                                    </p:anim>
                                    <p:anim calcmode="lin" valueType="num">
                                      <p:cBhvr additive="base">
                                        <p:cTn id="70" dur="500" fill="hold"/>
                                        <p:tgtEl>
                                          <p:spTgt spid="10"/>
                                        </p:tgtEl>
                                        <p:attrNameLst>
                                          <p:attrName>ppt_y</p:attrName>
                                        </p:attrNameLst>
                                      </p:cBhvr>
                                      <p:tavLst>
                                        <p:tav tm="0">
                                          <p:val>
                                            <p:strVal val="0-#ppt_h/2"/>
                                          </p:val>
                                        </p:tav>
                                        <p:tav tm="100000">
                                          <p:val>
                                            <p:strVal val="#ppt_y"/>
                                          </p:val>
                                        </p:tav>
                                      </p:tavLst>
                                    </p:anim>
                                  </p:childTnLst>
                                </p:cTn>
                              </p:par>
                              <p:par>
                                <p:cTn id="71" presetID="2" presetClass="entr" presetSubtype="1" fill="hold" grpId="0" nodeType="withEffect">
                                  <p:stCondLst>
                                    <p:cond delay="0"/>
                                  </p:stCondLst>
                                  <p:childTnLst>
                                    <p:set>
                                      <p:cBhvr>
                                        <p:cTn id="72" dur="1" fill="hold">
                                          <p:stCondLst>
                                            <p:cond delay="0"/>
                                          </p:stCondLst>
                                        </p:cTn>
                                        <p:tgtEl>
                                          <p:spTgt spid="84"/>
                                        </p:tgtEl>
                                        <p:attrNameLst>
                                          <p:attrName>style.visibility</p:attrName>
                                        </p:attrNameLst>
                                      </p:cBhvr>
                                      <p:to>
                                        <p:strVal val="visible"/>
                                      </p:to>
                                    </p:set>
                                    <p:anim calcmode="lin" valueType="num">
                                      <p:cBhvr additive="base">
                                        <p:cTn id="73" dur="500" fill="hold"/>
                                        <p:tgtEl>
                                          <p:spTgt spid="84"/>
                                        </p:tgtEl>
                                        <p:attrNameLst>
                                          <p:attrName>ppt_x</p:attrName>
                                        </p:attrNameLst>
                                      </p:cBhvr>
                                      <p:tavLst>
                                        <p:tav tm="0">
                                          <p:val>
                                            <p:strVal val="#ppt_x"/>
                                          </p:val>
                                        </p:tav>
                                        <p:tav tm="100000">
                                          <p:val>
                                            <p:strVal val="#ppt_x"/>
                                          </p:val>
                                        </p:tav>
                                      </p:tavLst>
                                    </p:anim>
                                    <p:anim calcmode="lin" valueType="num">
                                      <p:cBhvr additive="base">
                                        <p:cTn id="74" dur="500" fill="hold"/>
                                        <p:tgtEl>
                                          <p:spTgt spid="84"/>
                                        </p:tgtEl>
                                        <p:attrNameLst>
                                          <p:attrName>ppt_y</p:attrName>
                                        </p:attrNameLst>
                                      </p:cBhvr>
                                      <p:tavLst>
                                        <p:tav tm="0">
                                          <p:val>
                                            <p:strVal val="0-#ppt_h/2"/>
                                          </p:val>
                                        </p:tav>
                                        <p:tav tm="100000">
                                          <p:val>
                                            <p:strVal val="#ppt_y"/>
                                          </p:val>
                                        </p:tav>
                                      </p:tavLst>
                                    </p:anim>
                                  </p:childTnLst>
                                </p:cTn>
                              </p:par>
                              <p:par>
                                <p:cTn id="75" presetID="2" presetClass="entr" presetSubtype="1" fill="hold" grpId="0" nodeType="withEffect">
                                  <p:stCondLst>
                                    <p:cond delay="0"/>
                                  </p:stCondLst>
                                  <p:childTnLst>
                                    <p:set>
                                      <p:cBhvr>
                                        <p:cTn id="76" dur="1" fill="hold">
                                          <p:stCondLst>
                                            <p:cond delay="0"/>
                                          </p:stCondLst>
                                        </p:cTn>
                                        <p:tgtEl>
                                          <p:spTgt spid="29"/>
                                        </p:tgtEl>
                                        <p:attrNameLst>
                                          <p:attrName>style.visibility</p:attrName>
                                        </p:attrNameLst>
                                      </p:cBhvr>
                                      <p:to>
                                        <p:strVal val="visible"/>
                                      </p:to>
                                    </p:set>
                                    <p:anim calcmode="lin" valueType="num">
                                      <p:cBhvr additive="base">
                                        <p:cTn id="77" dur="500" fill="hold"/>
                                        <p:tgtEl>
                                          <p:spTgt spid="29"/>
                                        </p:tgtEl>
                                        <p:attrNameLst>
                                          <p:attrName>ppt_x</p:attrName>
                                        </p:attrNameLst>
                                      </p:cBhvr>
                                      <p:tavLst>
                                        <p:tav tm="0">
                                          <p:val>
                                            <p:strVal val="#ppt_x"/>
                                          </p:val>
                                        </p:tav>
                                        <p:tav tm="100000">
                                          <p:val>
                                            <p:strVal val="#ppt_x"/>
                                          </p:val>
                                        </p:tav>
                                      </p:tavLst>
                                    </p:anim>
                                    <p:anim calcmode="lin" valueType="num">
                                      <p:cBhvr additive="base">
                                        <p:cTn id="78" dur="500" fill="hold"/>
                                        <p:tgtEl>
                                          <p:spTgt spid="29"/>
                                        </p:tgtEl>
                                        <p:attrNameLst>
                                          <p:attrName>ppt_y</p:attrName>
                                        </p:attrNameLst>
                                      </p:cBhvr>
                                      <p:tavLst>
                                        <p:tav tm="0">
                                          <p:val>
                                            <p:strVal val="0-#ppt_h/2"/>
                                          </p:val>
                                        </p:tav>
                                        <p:tav tm="100000">
                                          <p:val>
                                            <p:strVal val="#ppt_y"/>
                                          </p:val>
                                        </p:tav>
                                      </p:tavLst>
                                    </p:anim>
                                  </p:childTnLst>
                                </p:cTn>
                              </p:par>
                            </p:childTnLst>
                          </p:cTn>
                        </p:par>
                        <p:par>
                          <p:cTn id="79" fill="hold">
                            <p:stCondLst>
                              <p:cond delay="4000"/>
                            </p:stCondLst>
                            <p:childTnLst>
                              <p:par>
                                <p:cTn id="80" presetID="2" presetClass="entr" presetSubtype="1"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 calcmode="lin" valueType="num">
                                      <p:cBhvr additive="base">
                                        <p:cTn id="82" dur="500" fill="hold"/>
                                        <p:tgtEl>
                                          <p:spTgt spid="33"/>
                                        </p:tgtEl>
                                        <p:attrNameLst>
                                          <p:attrName>ppt_x</p:attrName>
                                        </p:attrNameLst>
                                      </p:cBhvr>
                                      <p:tavLst>
                                        <p:tav tm="0">
                                          <p:val>
                                            <p:strVal val="#ppt_x"/>
                                          </p:val>
                                        </p:tav>
                                        <p:tav tm="100000">
                                          <p:val>
                                            <p:strVal val="#ppt_x"/>
                                          </p:val>
                                        </p:tav>
                                      </p:tavLst>
                                    </p:anim>
                                    <p:anim calcmode="lin" valueType="num">
                                      <p:cBhvr additive="base">
                                        <p:cTn id="83" dur="500" fill="hold"/>
                                        <p:tgtEl>
                                          <p:spTgt spid="33"/>
                                        </p:tgtEl>
                                        <p:attrNameLst>
                                          <p:attrName>ppt_y</p:attrName>
                                        </p:attrNameLst>
                                      </p:cBhvr>
                                      <p:tavLst>
                                        <p:tav tm="0">
                                          <p:val>
                                            <p:strVal val="0-#ppt_h/2"/>
                                          </p:val>
                                        </p:tav>
                                        <p:tav tm="100000">
                                          <p:val>
                                            <p:strVal val="#ppt_y"/>
                                          </p:val>
                                        </p:tav>
                                      </p:tavLst>
                                    </p:anim>
                                  </p:childTnLst>
                                </p:cTn>
                              </p:par>
                              <p:par>
                                <p:cTn id="84" presetID="2" presetClass="entr" presetSubtype="1" fill="hold" grpId="0" nodeType="withEffect">
                                  <p:stCondLst>
                                    <p:cond delay="0"/>
                                  </p:stCondLst>
                                  <p:childTnLst>
                                    <p:set>
                                      <p:cBhvr>
                                        <p:cTn id="85" dur="1" fill="hold">
                                          <p:stCondLst>
                                            <p:cond delay="0"/>
                                          </p:stCondLst>
                                        </p:cTn>
                                        <p:tgtEl>
                                          <p:spTgt spid="83"/>
                                        </p:tgtEl>
                                        <p:attrNameLst>
                                          <p:attrName>style.visibility</p:attrName>
                                        </p:attrNameLst>
                                      </p:cBhvr>
                                      <p:to>
                                        <p:strVal val="visible"/>
                                      </p:to>
                                    </p:set>
                                    <p:anim calcmode="lin" valueType="num">
                                      <p:cBhvr additive="base">
                                        <p:cTn id="86" dur="500" fill="hold"/>
                                        <p:tgtEl>
                                          <p:spTgt spid="83"/>
                                        </p:tgtEl>
                                        <p:attrNameLst>
                                          <p:attrName>ppt_x</p:attrName>
                                        </p:attrNameLst>
                                      </p:cBhvr>
                                      <p:tavLst>
                                        <p:tav tm="0">
                                          <p:val>
                                            <p:strVal val="#ppt_x"/>
                                          </p:val>
                                        </p:tav>
                                        <p:tav tm="100000">
                                          <p:val>
                                            <p:strVal val="#ppt_x"/>
                                          </p:val>
                                        </p:tav>
                                      </p:tavLst>
                                    </p:anim>
                                    <p:anim calcmode="lin" valueType="num">
                                      <p:cBhvr additive="base">
                                        <p:cTn id="87" dur="500" fill="hold"/>
                                        <p:tgtEl>
                                          <p:spTgt spid="83"/>
                                        </p:tgtEl>
                                        <p:attrNameLst>
                                          <p:attrName>ppt_y</p:attrName>
                                        </p:attrNameLst>
                                      </p:cBhvr>
                                      <p:tavLst>
                                        <p:tav tm="0">
                                          <p:val>
                                            <p:strVal val="0-#ppt_h/2"/>
                                          </p:val>
                                        </p:tav>
                                        <p:tav tm="100000">
                                          <p:val>
                                            <p:strVal val="#ppt_y"/>
                                          </p:val>
                                        </p:tav>
                                      </p:tavLst>
                                    </p:anim>
                                  </p:childTnLst>
                                </p:cTn>
                              </p:par>
                              <p:par>
                                <p:cTn id="88" presetID="2" presetClass="entr" presetSubtype="1" fill="hold" nodeType="withEffect">
                                  <p:stCondLst>
                                    <p:cond delay="0"/>
                                  </p:stCondLst>
                                  <p:childTnLst>
                                    <p:set>
                                      <p:cBhvr>
                                        <p:cTn id="89" dur="1" fill="hold">
                                          <p:stCondLst>
                                            <p:cond delay="0"/>
                                          </p:stCondLst>
                                        </p:cTn>
                                        <p:tgtEl>
                                          <p:spTgt spid="6"/>
                                        </p:tgtEl>
                                        <p:attrNameLst>
                                          <p:attrName>style.visibility</p:attrName>
                                        </p:attrNameLst>
                                      </p:cBhvr>
                                      <p:to>
                                        <p:strVal val="visible"/>
                                      </p:to>
                                    </p:set>
                                    <p:anim calcmode="lin" valueType="num">
                                      <p:cBhvr additive="base">
                                        <p:cTn id="90" dur="500" fill="hold"/>
                                        <p:tgtEl>
                                          <p:spTgt spid="6"/>
                                        </p:tgtEl>
                                        <p:attrNameLst>
                                          <p:attrName>ppt_x</p:attrName>
                                        </p:attrNameLst>
                                      </p:cBhvr>
                                      <p:tavLst>
                                        <p:tav tm="0">
                                          <p:val>
                                            <p:strVal val="#ppt_x"/>
                                          </p:val>
                                        </p:tav>
                                        <p:tav tm="100000">
                                          <p:val>
                                            <p:strVal val="#ppt_x"/>
                                          </p:val>
                                        </p:tav>
                                      </p:tavLst>
                                    </p:anim>
                                    <p:anim calcmode="lin" valueType="num">
                                      <p:cBhvr additive="base">
                                        <p:cTn id="91" dur="500" fill="hold"/>
                                        <p:tgtEl>
                                          <p:spTgt spid="6"/>
                                        </p:tgtEl>
                                        <p:attrNameLst>
                                          <p:attrName>ppt_y</p:attrName>
                                        </p:attrNameLst>
                                      </p:cBhvr>
                                      <p:tavLst>
                                        <p:tav tm="0">
                                          <p:val>
                                            <p:strVal val="0-#ppt_h/2"/>
                                          </p:val>
                                        </p:tav>
                                        <p:tav tm="100000">
                                          <p:val>
                                            <p:strVal val="#ppt_y"/>
                                          </p:val>
                                        </p:tav>
                                      </p:tavLst>
                                    </p:anim>
                                  </p:childTnLst>
                                </p:cTn>
                              </p:par>
                            </p:childTnLst>
                          </p:cTn>
                        </p:par>
                        <p:par>
                          <p:cTn id="92" fill="hold">
                            <p:stCondLst>
                              <p:cond delay="4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5500"/>
                            </p:stCondLst>
                            <p:childTnLst>
                              <p:par>
                                <p:cTn id="99" presetID="2" presetClass="entr" presetSubtype="2" fill="hold" nodeType="afterEffect">
                                  <p:stCondLst>
                                    <p:cond delay="0"/>
                                  </p:stCondLst>
                                  <p:childTnLst>
                                    <p:set>
                                      <p:cBhvr>
                                        <p:cTn id="100" dur="1" fill="hold">
                                          <p:stCondLst>
                                            <p:cond delay="0"/>
                                          </p:stCondLst>
                                        </p:cTn>
                                        <p:tgtEl>
                                          <p:spTgt spid="14"/>
                                        </p:tgtEl>
                                        <p:attrNameLst>
                                          <p:attrName>style.visibility</p:attrName>
                                        </p:attrNameLst>
                                      </p:cBhvr>
                                      <p:to>
                                        <p:strVal val="visible"/>
                                      </p:to>
                                    </p:set>
                                    <p:anim calcmode="lin" valueType="num">
                                      <p:cBhvr additive="base">
                                        <p:cTn id="101" dur="500" fill="hold"/>
                                        <p:tgtEl>
                                          <p:spTgt spid="14"/>
                                        </p:tgtEl>
                                        <p:attrNameLst>
                                          <p:attrName>ppt_x</p:attrName>
                                        </p:attrNameLst>
                                      </p:cBhvr>
                                      <p:tavLst>
                                        <p:tav tm="0">
                                          <p:val>
                                            <p:strVal val="1+#ppt_w/2"/>
                                          </p:val>
                                        </p:tav>
                                        <p:tav tm="100000">
                                          <p:val>
                                            <p:strVal val="#ppt_x"/>
                                          </p:val>
                                        </p:tav>
                                      </p:tavLst>
                                    </p:anim>
                                    <p:anim calcmode="lin" valueType="num">
                                      <p:cBhvr additive="base">
                                        <p:cTn id="102" dur="500" fill="hold"/>
                                        <p:tgtEl>
                                          <p:spTgt spid="14"/>
                                        </p:tgtEl>
                                        <p:attrNameLst>
                                          <p:attrName>ppt_y</p:attrName>
                                        </p:attrNameLst>
                                      </p:cBhvr>
                                      <p:tavLst>
                                        <p:tav tm="0">
                                          <p:val>
                                            <p:strVal val="#ppt_y"/>
                                          </p:val>
                                        </p:tav>
                                        <p:tav tm="100000">
                                          <p:val>
                                            <p:strVal val="#ppt_y"/>
                                          </p:val>
                                        </p:tav>
                                      </p:tavLst>
                                    </p:anim>
                                  </p:childTnLst>
                                </p:cTn>
                              </p:par>
                              <p:par>
                                <p:cTn id="103" presetID="2" presetClass="entr" presetSubtype="2" fill="hold" grpId="0" nodeType="withEffect">
                                  <p:stCondLst>
                                    <p:cond delay="0"/>
                                  </p:stCondLst>
                                  <p:childTnLst>
                                    <p:set>
                                      <p:cBhvr>
                                        <p:cTn id="104" dur="1" fill="hold">
                                          <p:stCondLst>
                                            <p:cond delay="0"/>
                                          </p:stCondLst>
                                        </p:cTn>
                                        <p:tgtEl>
                                          <p:spTgt spid="37"/>
                                        </p:tgtEl>
                                        <p:attrNameLst>
                                          <p:attrName>style.visibility</p:attrName>
                                        </p:attrNameLst>
                                      </p:cBhvr>
                                      <p:to>
                                        <p:strVal val="visible"/>
                                      </p:to>
                                    </p:set>
                                    <p:anim calcmode="lin" valueType="num">
                                      <p:cBhvr additive="base">
                                        <p:cTn id="105" dur="500" fill="hold"/>
                                        <p:tgtEl>
                                          <p:spTgt spid="37"/>
                                        </p:tgtEl>
                                        <p:attrNameLst>
                                          <p:attrName>ppt_x</p:attrName>
                                        </p:attrNameLst>
                                      </p:cBhvr>
                                      <p:tavLst>
                                        <p:tav tm="0">
                                          <p:val>
                                            <p:strVal val="1+#ppt_w/2"/>
                                          </p:val>
                                        </p:tav>
                                        <p:tav tm="100000">
                                          <p:val>
                                            <p:strVal val="#ppt_x"/>
                                          </p:val>
                                        </p:tav>
                                      </p:tavLst>
                                    </p:anim>
                                    <p:anim calcmode="lin" valueType="num">
                                      <p:cBhvr additive="base">
                                        <p:cTn id="106" dur="500" fill="hold"/>
                                        <p:tgtEl>
                                          <p:spTgt spid="37"/>
                                        </p:tgtEl>
                                        <p:attrNameLst>
                                          <p:attrName>ppt_y</p:attrName>
                                        </p:attrNameLst>
                                      </p:cBhvr>
                                      <p:tavLst>
                                        <p:tav tm="0">
                                          <p:val>
                                            <p:strVal val="#ppt_y"/>
                                          </p:val>
                                        </p:tav>
                                        <p:tav tm="100000">
                                          <p:val>
                                            <p:strVal val="#ppt_y"/>
                                          </p:val>
                                        </p:tav>
                                      </p:tavLst>
                                    </p:anim>
                                  </p:childTnLst>
                                </p:cTn>
                              </p:par>
                              <p:par>
                                <p:cTn id="107" presetID="2" presetClass="entr" presetSubtype="2" fill="hold" grpId="0" nodeType="withEffect">
                                  <p:stCondLst>
                                    <p:cond delay="0"/>
                                  </p:stCondLst>
                                  <p:childTnLst>
                                    <p:set>
                                      <p:cBhvr>
                                        <p:cTn id="108" dur="1" fill="hold">
                                          <p:stCondLst>
                                            <p:cond delay="0"/>
                                          </p:stCondLst>
                                        </p:cTn>
                                        <p:tgtEl>
                                          <p:spTgt spid="88"/>
                                        </p:tgtEl>
                                        <p:attrNameLst>
                                          <p:attrName>style.visibility</p:attrName>
                                        </p:attrNameLst>
                                      </p:cBhvr>
                                      <p:to>
                                        <p:strVal val="visible"/>
                                      </p:to>
                                    </p:set>
                                    <p:anim calcmode="lin" valueType="num">
                                      <p:cBhvr additive="base">
                                        <p:cTn id="109" dur="500" fill="hold"/>
                                        <p:tgtEl>
                                          <p:spTgt spid="88"/>
                                        </p:tgtEl>
                                        <p:attrNameLst>
                                          <p:attrName>ppt_x</p:attrName>
                                        </p:attrNameLst>
                                      </p:cBhvr>
                                      <p:tavLst>
                                        <p:tav tm="0">
                                          <p:val>
                                            <p:strVal val="1+#ppt_w/2"/>
                                          </p:val>
                                        </p:tav>
                                        <p:tav tm="100000">
                                          <p:val>
                                            <p:strVal val="#ppt_x"/>
                                          </p:val>
                                        </p:tav>
                                      </p:tavLst>
                                    </p:anim>
                                    <p:anim calcmode="lin" valueType="num">
                                      <p:cBhvr additive="base">
                                        <p:cTn id="110" dur="500" fill="hold"/>
                                        <p:tgtEl>
                                          <p:spTgt spid="88"/>
                                        </p:tgtEl>
                                        <p:attrNameLst>
                                          <p:attrName>ppt_y</p:attrName>
                                        </p:attrNameLst>
                                      </p:cBhvr>
                                      <p:tavLst>
                                        <p:tav tm="0">
                                          <p:val>
                                            <p:strVal val="#ppt_y"/>
                                          </p:val>
                                        </p:tav>
                                        <p:tav tm="100000">
                                          <p:val>
                                            <p:strVal val="#ppt_y"/>
                                          </p:val>
                                        </p:tav>
                                      </p:tavLst>
                                    </p:anim>
                                  </p:childTnLst>
                                </p:cTn>
                              </p:par>
                            </p:childTnLst>
                          </p:cTn>
                        </p:par>
                        <p:par>
                          <p:cTn id="111" fill="hold">
                            <p:stCondLst>
                              <p:cond delay="6000"/>
                            </p:stCondLst>
                            <p:childTnLst>
                              <p:par>
                                <p:cTn id="112" presetID="2" presetClass="entr" presetSubtype="2" fill="hold" nodeType="afterEffect">
                                  <p:stCondLst>
                                    <p:cond delay="0"/>
                                  </p:stCondLst>
                                  <p:childTnLst>
                                    <p:set>
                                      <p:cBhvr>
                                        <p:cTn id="113" dur="1" fill="hold">
                                          <p:stCondLst>
                                            <p:cond delay="0"/>
                                          </p:stCondLst>
                                        </p:cTn>
                                        <p:tgtEl>
                                          <p:spTgt spid="13"/>
                                        </p:tgtEl>
                                        <p:attrNameLst>
                                          <p:attrName>style.visibility</p:attrName>
                                        </p:attrNameLst>
                                      </p:cBhvr>
                                      <p:to>
                                        <p:strVal val="visible"/>
                                      </p:to>
                                    </p:set>
                                    <p:anim calcmode="lin" valueType="num">
                                      <p:cBhvr additive="base">
                                        <p:cTn id="114" dur="500" fill="hold"/>
                                        <p:tgtEl>
                                          <p:spTgt spid="13"/>
                                        </p:tgtEl>
                                        <p:attrNameLst>
                                          <p:attrName>ppt_x</p:attrName>
                                        </p:attrNameLst>
                                      </p:cBhvr>
                                      <p:tavLst>
                                        <p:tav tm="0">
                                          <p:val>
                                            <p:strVal val="1+#ppt_w/2"/>
                                          </p:val>
                                        </p:tav>
                                        <p:tav tm="100000">
                                          <p:val>
                                            <p:strVal val="#ppt_x"/>
                                          </p:val>
                                        </p:tav>
                                      </p:tavLst>
                                    </p:anim>
                                    <p:anim calcmode="lin" valueType="num">
                                      <p:cBhvr additive="base">
                                        <p:cTn id="115" dur="500" fill="hold"/>
                                        <p:tgtEl>
                                          <p:spTgt spid="13"/>
                                        </p:tgtEl>
                                        <p:attrNameLst>
                                          <p:attrName>ppt_y</p:attrName>
                                        </p:attrNameLst>
                                      </p:cBhvr>
                                      <p:tavLst>
                                        <p:tav tm="0">
                                          <p:val>
                                            <p:strVal val="#ppt_y"/>
                                          </p:val>
                                        </p:tav>
                                        <p:tav tm="100000">
                                          <p:val>
                                            <p:strVal val="#ppt_y"/>
                                          </p:val>
                                        </p:tav>
                                      </p:tavLst>
                                    </p:anim>
                                  </p:childTnLst>
                                </p:cTn>
                              </p:par>
                              <p:par>
                                <p:cTn id="116" presetID="2" presetClass="entr" presetSubtype="2" fill="hold" grpId="0" nodeType="withEffect">
                                  <p:stCondLst>
                                    <p:cond delay="0"/>
                                  </p:stCondLst>
                                  <p:childTnLst>
                                    <p:set>
                                      <p:cBhvr>
                                        <p:cTn id="117" dur="1" fill="hold">
                                          <p:stCondLst>
                                            <p:cond delay="0"/>
                                          </p:stCondLst>
                                        </p:cTn>
                                        <p:tgtEl>
                                          <p:spTgt spid="87"/>
                                        </p:tgtEl>
                                        <p:attrNameLst>
                                          <p:attrName>style.visibility</p:attrName>
                                        </p:attrNameLst>
                                      </p:cBhvr>
                                      <p:to>
                                        <p:strVal val="visible"/>
                                      </p:to>
                                    </p:set>
                                    <p:anim calcmode="lin" valueType="num">
                                      <p:cBhvr additive="base">
                                        <p:cTn id="118" dur="500" fill="hold"/>
                                        <p:tgtEl>
                                          <p:spTgt spid="87"/>
                                        </p:tgtEl>
                                        <p:attrNameLst>
                                          <p:attrName>ppt_x</p:attrName>
                                        </p:attrNameLst>
                                      </p:cBhvr>
                                      <p:tavLst>
                                        <p:tav tm="0">
                                          <p:val>
                                            <p:strVal val="1+#ppt_w/2"/>
                                          </p:val>
                                        </p:tav>
                                        <p:tav tm="100000">
                                          <p:val>
                                            <p:strVal val="#ppt_x"/>
                                          </p:val>
                                        </p:tav>
                                      </p:tavLst>
                                    </p:anim>
                                    <p:anim calcmode="lin" valueType="num">
                                      <p:cBhvr additive="base">
                                        <p:cTn id="119" dur="500" fill="hold"/>
                                        <p:tgtEl>
                                          <p:spTgt spid="87"/>
                                        </p:tgtEl>
                                        <p:attrNameLst>
                                          <p:attrName>ppt_y</p:attrName>
                                        </p:attrNameLst>
                                      </p:cBhvr>
                                      <p:tavLst>
                                        <p:tav tm="0">
                                          <p:val>
                                            <p:strVal val="#ppt_y"/>
                                          </p:val>
                                        </p:tav>
                                        <p:tav tm="100000">
                                          <p:val>
                                            <p:strVal val="#ppt_y"/>
                                          </p:val>
                                        </p:tav>
                                      </p:tavLst>
                                    </p:anim>
                                  </p:childTnLst>
                                </p:cTn>
                              </p:par>
                              <p:par>
                                <p:cTn id="120" presetID="2" presetClass="entr" presetSubtype="2" fill="hold" grpId="0" nodeType="withEffect">
                                  <p:stCondLst>
                                    <p:cond delay="0"/>
                                  </p:stCondLst>
                                  <p:childTnLst>
                                    <p:set>
                                      <p:cBhvr>
                                        <p:cTn id="121" dur="1" fill="hold">
                                          <p:stCondLst>
                                            <p:cond delay="0"/>
                                          </p:stCondLst>
                                        </p:cTn>
                                        <p:tgtEl>
                                          <p:spTgt spid="41"/>
                                        </p:tgtEl>
                                        <p:attrNameLst>
                                          <p:attrName>style.visibility</p:attrName>
                                        </p:attrNameLst>
                                      </p:cBhvr>
                                      <p:to>
                                        <p:strVal val="visible"/>
                                      </p:to>
                                    </p:set>
                                    <p:anim calcmode="lin" valueType="num">
                                      <p:cBhvr additive="base">
                                        <p:cTn id="122" dur="500" fill="hold"/>
                                        <p:tgtEl>
                                          <p:spTgt spid="41"/>
                                        </p:tgtEl>
                                        <p:attrNameLst>
                                          <p:attrName>ppt_x</p:attrName>
                                        </p:attrNameLst>
                                      </p:cBhvr>
                                      <p:tavLst>
                                        <p:tav tm="0">
                                          <p:val>
                                            <p:strVal val="1+#ppt_w/2"/>
                                          </p:val>
                                        </p:tav>
                                        <p:tav tm="100000">
                                          <p:val>
                                            <p:strVal val="#ppt_x"/>
                                          </p:val>
                                        </p:tav>
                                      </p:tavLst>
                                    </p:anim>
                                    <p:anim calcmode="lin" valueType="num">
                                      <p:cBhvr additive="base">
                                        <p:cTn id="123" dur="500" fill="hold"/>
                                        <p:tgtEl>
                                          <p:spTgt spid="41"/>
                                        </p:tgtEl>
                                        <p:attrNameLst>
                                          <p:attrName>ppt_y</p:attrName>
                                        </p:attrNameLst>
                                      </p:cBhvr>
                                      <p:tavLst>
                                        <p:tav tm="0">
                                          <p:val>
                                            <p:strVal val="#ppt_y"/>
                                          </p:val>
                                        </p:tav>
                                        <p:tav tm="100000">
                                          <p:val>
                                            <p:strVal val="#ppt_y"/>
                                          </p:val>
                                        </p:tav>
                                      </p:tavLst>
                                    </p:anim>
                                  </p:childTnLst>
                                </p:cTn>
                              </p:par>
                            </p:childTnLst>
                          </p:cTn>
                        </p:par>
                        <p:par>
                          <p:cTn id="124" fill="hold">
                            <p:stCondLst>
                              <p:cond delay="6500"/>
                            </p:stCondLst>
                            <p:childTnLst>
                              <p:par>
                                <p:cTn id="125" presetID="2" presetClass="entr" presetSubtype="2" fill="hold" grpId="0" nodeType="afterEffect">
                                  <p:stCondLst>
                                    <p:cond delay="0"/>
                                  </p:stCondLst>
                                  <p:childTnLst>
                                    <p:set>
                                      <p:cBhvr>
                                        <p:cTn id="126" dur="1" fill="hold">
                                          <p:stCondLst>
                                            <p:cond delay="0"/>
                                          </p:stCondLst>
                                        </p:cTn>
                                        <p:tgtEl>
                                          <p:spTgt spid="45"/>
                                        </p:tgtEl>
                                        <p:attrNameLst>
                                          <p:attrName>style.visibility</p:attrName>
                                        </p:attrNameLst>
                                      </p:cBhvr>
                                      <p:to>
                                        <p:strVal val="visible"/>
                                      </p:to>
                                    </p:set>
                                    <p:anim calcmode="lin" valueType="num">
                                      <p:cBhvr additive="base">
                                        <p:cTn id="127" dur="500" fill="hold"/>
                                        <p:tgtEl>
                                          <p:spTgt spid="45"/>
                                        </p:tgtEl>
                                        <p:attrNameLst>
                                          <p:attrName>ppt_x</p:attrName>
                                        </p:attrNameLst>
                                      </p:cBhvr>
                                      <p:tavLst>
                                        <p:tav tm="0">
                                          <p:val>
                                            <p:strVal val="1+#ppt_w/2"/>
                                          </p:val>
                                        </p:tav>
                                        <p:tav tm="100000">
                                          <p:val>
                                            <p:strVal val="#ppt_x"/>
                                          </p:val>
                                        </p:tav>
                                      </p:tavLst>
                                    </p:anim>
                                    <p:anim calcmode="lin" valueType="num">
                                      <p:cBhvr additive="base">
                                        <p:cTn id="128" dur="500" fill="hold"/>
                                        <p:tgtEl>
                                          <p:spTgt spid="45"/>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86"/>
                                        </p:tgtEl>
                                        <p:attrNameLst>
                                          <p:attrName>style.visibility</p:attrName>
                                        </p:attrNameLst>
                                      </p:cBhvr>
                                      <p:to>
                                        <p:strVal val="visible"/>
                                      </p:to>
                                    </p:set>
                                    <p:anim calcmode="lin" valueType="num">
                                      <p:cBhvr additive="base">
                                        <p:cTn id="131" dur="500" fill="hold"/>
                                        <p:tgtEl>
                                          <p:spTgt spid="86"/>
                                        </p:tgtEl>
                                        <p:attrNameLst>
                                          <p:attrName>ppt_x</p:attrName>
                                        </p:attrNameLst>
                                      </p:cBhvr>
                                      <p:tavLst>
                                        <p:tav tm="0">
                                          <p:val>
                                            <p:strVal val="1+#ppt_w/2"/>
                                          </p:val>
                                        </p:tav>
                                        <p:tav tm="100000">
                                          <p:val>
                                            <p:strVal val="#ppt_x"/>
                                          </p:val>
                                        </p:tav>
                                      </p:tavLst>
                                    </p:anim>
                                    <p:anim calcmode="lin" valueType="num">
                                      <p:cBhvr additive="base">
                                        <p:cTn id="132" dur="500" fill="hold"/>
                                        <p:tgtEl>
                                          <p:spTgt spid="86"/>
                                        </p:tgtEl>
                                        <p:attrNameLst>
                                          <p:attrName>ppt_y</p:attrName>
                                        </p:attrNameLst>
                                      </p:cBhvr>
                                      <p:tavLst>
                                        <p:tav tm="0">
                                          <p:val>
                                            <p:strVal val="#ppt_y"/>
                                          </p:val>
                                        </p:tav>
                                        <p:tav tm="100000">
                                          <p:val>
                                            <p:strVal val="#ppt_y"/>
                                          </p:val>
                                        </p:tav>
                                      </p:tavLst>
                                    </p:anim>
                                  </p:childTnLst>
                                </p:cTn>
                              </p:par>
                              <p:par>
                                <p:cTn id="133" presetID="2" presetClass="entr" presetSubtype="2" fill="hold" nodeType="withEffect">
                                  <p:stCondLst>
                                    <p:cond delay="0"/>
                                  </p:stCondLst>
                                  <p:childTnLst>
                                    <p:set>
                                      <p:cBhvr>
                                        <p:cTn id="134" dur="1" fill="hold">
                                          <p:stCondLst>
                                            <p:cond delay="0"/>
                                          </p:stCondLst>
                                        </p:cTn>
                                        <p:tgtEl>
                                          <p:spTgt spid="12"/>
                                        </p:tgtEl>
                                        <p:attrNameLst>
                                          <p:attrName>style.visibility</p:attrName>
                                        </p:attrNameLst>
                                      </p:cBhvr>
                                      <p:to>
                                        <p:strVal val="visible"/>
                                      </p:to>
                                    </p:set>
                                    <p:anim calcmode="lin" valueType="num">
                                      <p:cBhvr additive="base">
                                        <p:cTn id="135" dur="500" fill="hold"/>
                                        <p:tgtEl>
                                          <p:spTgt spid="12"/>
                                        </p:tgtEl>
                                        <p:attrNameLst>
                                          <p:attrName>ppt_x</p:attrName>
                                        </p:attrNameLst>
                                      </p:cBhvr>
                                      <p:tavLst>
                                        <p:tav tm="0">
                                          <p:val>
                                            <p:strVal val="1+#ppt_w/2"/>
                                          </p:val>
                                        </p:tav>
                                        <p:tav tm="100000">
                                          <p:val>
                                            <p:strVal val="#ppt_x"/>
                                          </p:val>
                                        </p:tav>
                                      </p:tavLst>
                                    </p:anim>
                                    <p:anim calcmode="lin" valueType="num">
                                      <p:cBhvr additive="base">
                                        <p:cTn id="136" dur="500" fill="hold"/>
                                        <p:tgtEl>
                                          <p:spTgt spid="12"/>
                                        </p:tgtEl>
                                        <p:attrNameLst>
                                          <p:attrName>ppt_y</p:attrName>
                                        </p:attrNameLst>
                                      </p:cBhvr>
                                      <p:tavLst>
                                        <p:tav tm="0">
                                          <p:val>
                                            <p:strVal val="#ppt_y"/>
                                          </p:val>
                                        </p:tav>
                                        <p:tav tm="100000">
                                          <p:val>
                                            <p:strVal val="#ppt_y"/>
                                          </p:val>
                                        </p:tav>
                                      </p:tavLst>
                                    </p:anim>
                                  </p:childTnLst>
                                </p:cTn>
                              </p:par>
                            </p:childTnLst>
                          </p:cTn>
                        </p:par>
                        <p:par>
                          <p:cTn id="137" fill="hold">
                            <p:stCondLst>
                              <p:cond delay="7000"/>
                            </p:stCondLst>
                            <p:childTnLst>
                              <p:par>
                                <p:cTn id="138" presetID="42" presetClass="entr" presetSubtype="0" fill="hold" grpId="0" nodeType="afterEffect">
                                  <p:stCondLst>
                                    <p:cond delay="0"/>
                                  </p:stCondLst>
                                  <p:childTnLst>
                                    <p:set>
                                      <p:cBhvr>
                                        <p:cTn id="139" dur="1" fill="hold">
                                          <p:stCondLst>
                                            <p:cond delay="0"/>
                                          </p:stCondLst>
                                        </p:cTn>
                                        <p:tgtEl>
                                          <p:spTgt spid="90"/>
                                        </p:tgtEl>
                                        <p:attrNameLst>
                                          <p:attrName>style.visibility</p:attrName>
                                        </p:attrNameLst>
                                      </p:cBhvr>
                                      <p:to>
                                        <p:strVal val="visible"/>
                                      </p:to>
                                    </p:set>
                                    <p:animEffect transition="in" filter="fade">
                                      <p:cBhvr>
                                        <p:cTn id="140" dur="1000"/>
                                        <p:tgtEl>
                                          <p:spTgt spid="90"/>
                                        </p:tgtEl>
                                      </p:cBhvr>
                                    </p:animEffect>
                                    <p:anim calcmode="lin" valueType="num">
                                      <p:cBhvr>
                                        <p:cTn id="141" dur="1000" fill="hold"/>
                                        <p:tgtEl>
                                          <p:spTgt spid="90"/>
                                        </p:tgtEl>
                                        <p:attrNameLst>
                                          <p:attrName>ppt_x</p:attrName>
                                        </p:attrNameLst>
                                      </p:cBhvr>
                                      <p:tavLst>
                                        <p:tav tm="0">
                                          <p:val>
                                            <p:strVal val="#ppt_x"/>
                                          </p:val>
                                        </p:tav>
                                        <p:tav tm="100000">
                                          <p:val>
                                            <p:strVal val="#ppt_x"/>
                                          </p:val>
                                        </p:tav>
                                      </p:tavLst>
                                    </p:anim>
                                    <p:anim calcmode="lin" valueType="num">
                                      <p:cBhvr>
                                        <p:cTn id="142"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8" grpId="0"/>
      <p:bldP spid="41" grpId="0" animBg="1"/>
      <p:bldP spid="87" grpId="0"/>
      <p:bldP spid="25" grpId="0" animBg="1"/>
      <p:bldP spid="85" grpId="0"/>
      <p:bldP spid="29" grpId="0" animBg="1"/>
      <p:bldP spid="84" grpId="0"/>
      <p:bldP spid="9" grpId="0" animBg="1"/>
      <p:bldP spid="82" grpId="0"/>
      <p:bldP spid="17" grpId="0" animBg="1"/>
      <p:bldP spid="81" grpId="0"/>
      <p:bldP spid="64" grpId="0"/>
      <p:bldP spid="21" grpId="0" animBg="1"/>
      <p:bldP spid="47" grpId="0"/>
      <p:bldP spid="33" grpId="0" animBg="1"/>
      <p:bldP spid="83" grpId="0"/>
      <p:bldP spid="45" grpId="0" animBg="1"/>
      <p:bldP spid="86" grpId="0"/>
      <p:bldP spid="89" grpId="0"/>
      <p:bldP spid="90" grpId="0"/>
      <p:bldP spid="9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1880755" y="1714500"/>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880755" y="3595255"/>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2587336" y="3687588"/>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1880755"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6272646" y="1714500"/>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72646" y="3595255"/>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6979227" y="3687588"/>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6272646"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4034565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564915" y="1711712"/>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564915" y="3592467"/>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1271496" y="3684800"/>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56491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4265430" y="1711712"/>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65430" y="3592467"/>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4972011" y="3684800"/>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4265430"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4" name="Rectangle 13"/>
          <p:cNvSpPr/>
          <p:nvPr/>
        </p:nvSpPr>
        <p:spPr>
          <a:xfrm>
            <a:off x="7965945" y="1711712"/>
            <a:ext cx="3522518" cy="1880755"/>
          </a:xfrm>
          <a:prstGeom prst="rect">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7965945" y="3592467"/>
            <a:ext cx="706581" cy="1015663"/>
          </a:xfrm>
          <a:prstGeom prst="rect">
            <a:avLst/>
          </a:prstGeom>
          <a:noFill/>
        </p:spPr>
        <p:txBody>
          <a:bodyPr wrap="square" rtlCol="0">
            <a:spAutoFit/>
          </a:bodyPr>
          <a:lstStyle/>
          <a:p>
            <a:r>
              <a:rPr lang="en-US" sz="6000" dirty="0">
                <a:solidFill>
                  <a:srgbClr val="7A7A7A"/>
                </a:solidFill>
                <a:latin typeface="Candara" panose="020E0502030303020204" pitchFamily="34" charset="0"/>
              </a:rPr>
              <a:t>C</a:t>
            </a:r>
          </a:p>
        </p:txBody>
      </p:sp>
      <p:sp>
        <p:nvSpPr>
          <p:cNvPr id="16" name="TextBox 15"/>
          <p:cNvSpPr txBox="1"/>
          <p:nvPr/>
        </p:nvSpPr>
        <p:spPr>
          <a:xfrm>
            <a:off x="8672526" y="3684800"/>
            <a:ext cx="2815937" cy="830997"/>
          </a:xfrm>
          <a:prstGeom prst="rect">
            <a:avLst/>
          </a:prstGeom>
          <a:noFill/>
        </p:spPr>
        <p:txBody>
          <a:bodyPr wrap="square" rtlCol="0">
            <a:spAutoFit/>
          </a:bodyPr>
          <a:lstStyle/>
          <a:p>
            <a:r>
              <a:rPr lang="en-US" sz="1200" i="1" dirty="0">
                <a:solidFill>
                  <a:srgbClr val="7A7A7A"/>
                </a:solidFill>
                <a:latin typeface="Candara" panose="020E0502030303020204" pitchFamily="34" charset="0"/>
              </a:rPr>
              <a:t>Lorem ipsum dolor sit amet, consectetur adipiscing elit, sed do eiusmod tempor incididunt ut labore et dolore magna aliqua. </a:t>
            </a:r>
          </a:p>
        </p:txBody>
      </p:sp>
      <p:sp>
        <p:nvSpPr>
          <p:cNvPr id="17" name="TextBox 16"/>
          <p:cNvSpPr txBox="1"/>
          <p:nvPr/>
        </p:nvSpPr>
        <p:spPr>
          <a:xfrm>
            <a:off x="796594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828363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ppt_x"/>
                                          </p:val>
                                        </p:tav>
                                        <p:tav tm="100000">
                                          <p:val>
                                            <p:strVal val="#ppt_x"/>
                                          </p:val>
                                        </p:tav>
                                      </p:tavLst>
                                    </p:anim>
                                    <p:anim calcmode="lin" valueType="num">
                                      <p:cBhvr additive="base">
                                        <p:cTn id="67" dur="500" fill="hold"/>
                                        <p:tgtEl>
                                          <p:spTgt spid="16"/>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fade">
                                      <p:cBhvr>
                                        <p:cTn id="71" dur="1000"/>
                                        <p:tgtEl>
                                          <p:spTgt spid="17"/>
                                        </p:tgtEl>
                                      </p:cBhvr>
                                    </p:animEffect>
                                    <p:anim calcmode="lin" valueType="num">
                                      <p:cBhvr>
                                        <p:cTn id="72" dur="1000" fill="hold"/>
                                        <p:tgtEl>
                                          <p:spTgt spid="17"/>
                                        </p:tgtEl>
                                        <p:attrNameLst>
                                          <p:attrName>ppt_x</p:attrName>
                                        </p:attrNameLst>
                                      </p:cBhvr>
                                      <p:tavLst>
                                        <p:tav tm="0">
                                          <p:val>
                                            <p:strVal val="#ppt_x"/>
                                          </p:val>
                                        </p:tav>
                                        <p:tav tm="100000">
                                          <p:val>
                                            <p:strVal val="#ppt_x"/>
                                          </p:val>
                                        </p:tav>
                                      </p:tavLst>
                                    </p:anim>
                                    <p:anim calcmode="lin" valueType="num">
                                      <p:cBhvr>
                                        <p:cTn id="7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P spid="14" grpId="0" animBg="1"/>
      <p:bldP spid="15" grpId="0"/>
      <p:bldP spid="16" grpId="0"/>
      <p:bldP spid="1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Arc 15"/>
          <p:cNvSpPr>
            <a:spLocks noChangeAspect="1"/>
          </p:cNvSpPr>
          <p:nvPr/>
        </p:nvSpPr>
        <p:spPr>
          <a:xfrm rot="2793020">
            <a:off x="6937107" y="328369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7" name="Arc 16"/>
          <p:cNvSpPr>
            <a:spLocks noChangeAspect="1"/>
          </p:cNvSpPr>
          <p:nvPr/>
        </p:nvSpPr>
        <p:spPr>
          <a:xfrm rot="13756165">
            <a:off x="3800748" y="331528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8" name="Arc 17"/>
          <p:cNvSpPr>
            <a:spLocks noChangeAspect="1"/>
          </p:cNvSpPr>
          <p:nvPr/>
        </p:nvSpPr>
        <p:spPr>
          <a:xfrm rot="8213630">
            <a:off x="5173854" y="4498415"/>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2" name="Arc 21"/>
          <p:cNvSpPr>
            <a:spLocks noChangeAspect="1"/>
          </p:cNvSpPr>
          <p:nvPr/>
        </p:nvSpPr>
        <p:spPr>
          <a:xfrm rot="18898267">
            <a:off x="5166332" y="1663764"/>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3" name="TextBox 22"/>
          <p:cNvSpPr txBox="1"/>
          <p:nvPr/>
        </p:nvSpPr>
        <p:spPr>
          <a:xfrm>
            <a:off x="8306500" y="2368577"/>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Box 23"/>
          <p:cNvSpPr txBox="1"/>
          <p:nvPr/>
        </p:nvSpPr>
        <p:spPr>
          <a:xfrm>
            <a:off x="8306500" y="4737154"/>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482859" y="2368577"/>
            <a:ext cx="3414029"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480606" y="4723545"/>
            <a:ext cx="3414029"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2" name="Group 1"/>
          <p:cNvGrpSpPr/>
          <p:nvPr/>
        </p:nvGrpSpPr>
        <p:grpSpPr>
          <a:xfrm>
            <a:off x="3959515" y="1823956"/>
            <a:ext cx="1663046" cy="1920240"/>
            <a:chOff x="3959515" y="1823956"/>
            <a:chExt cx="1663046" cy="1920240"/>
          </a:xfrm>
        </p:grpSpPr>
        <p:sp>
          <p:nvSpPr>
            <p:cNvPr id="9" name="Freeform 5"/>
            <p:cNvSpPr>
              <a:spLocks noChangeAspect="1"/>
            </p:cNvSpPr>
            <p:nvPr/>
          </p:nvSpPr>
          <p:spPr bwMode="auto">
            <a:xfrm>
              <a:off x="3959515"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E4A1E"/>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Box 26"/>
            <p:cNvSpPr txBox="1"/>
            <p:nvPr/>
          </p:nvSpPr>
          <p:spPr>
            <a:xfrm>
              <a:off x="4092713"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3" name="Group 2"/>
          <p:cNvGrpSpPr/>
          <p:nvPr/>
        </p:nvGrpSpPr>
        <p:grpSpPr>
          <a:xfrm>
            <a:off x="6580827" y="1823956"/>
            <a:ext cx="1663046" cy="1920240"/>
            <a:chOff x="6580827" y="1823956"/>
            <a:chExt cx="1663046" cy="1920240"/>
          </a:xfrm>
        </p:grpSpPr>
        <p:sp>
          <p:nvSpPr>
            <p:cNvPr id="13" name="Freeform 5"/>
            <p:cNvSpPr>
              <a:spLocks noChangeAspect="1"/>
            </p:cNvSpPr>
            <p:nvPr/>
          </p:nvSpPr>
          <p:spPr bwMode="auto">
            <a:xfrm>
              <a:off x="6580827"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C9AD3"/>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Box 27"/>
            <p:cNvSpPr txBox="1"/>
            <p:nvPr/>
          </p:nvSpPr>
          <p:spPr>
            <a:xfrm>
              <a:off x="6728452"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4" name="Group 3"/>
          <p:cNvGrpSpPr/>
          <p:nvPr/>
        </p:nvGrpSpPr>
        <p:grpSpPr>
          <a:xfrm>
            <a:off x="3948126" y="4237283"/>
            <a:ext cx="1663046" cy="1920240"/>
            <a:chOff x="3948126" y="4237283"/>
            <a:chExt cx="1663046" cy="1920240"/>
          </a:xfrm>
        </p:grpSpPr>
        <p:sp>
          <p:nvSpPr>
            <p:cNvPr id="14" name="Freeform 5"/>
            <p:cNvSpPr>
              <a:spLocks noChangeAspect="1"/>
            </p:cNvSpPr>
            <p:nvPr/>
          </p:nvSpPr>
          <p:spPr bwMode="auto">
            <a:xfrm>
              <a:off x="3948126"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7A7A7A"/>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 name="TextBox 28"/>
            <p:cNvSpPr txBox="1"/>
            <p:nvPr/>
          </p:nvSpPr>
          <p:spPr>
            <a:xfrm>
              <a:off x="4055992" y="4781762"/>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6" name="Group 5"/>
          <p:cNvGrpSpPr/>
          <p:nvPr/>
        </p:nvGrpSpPr>
        <p:grpSpPr>
          <a:xfrm>
            <a:off x="6580827" y="4237283"/>
            <a:ext cx="1663046" cy="1920240"/>
            <a:chOff x="6580827" y="4237283"/>
            <a:chExt cx="1663046" cy="1920240"/>
          </a:xfrm>
        </p:grpSpPr>
        <p:sp>
          <p:nvSpPr>
            <p:cNvPr id="15" name="Freeform 5"/>
            <p:cNvSpPr>
              <a:spLocks noChangeAspect="1"/>
            </p:cNvSpPr>
            <p:nvPr/>
          </p:nvSpPr>
          <p:spPr bwMode="auto">
            <a:xfrm>
              <a:off x="6580827"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44546B"/>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 name="TextBox 29"/>
            <p:cNvSpPr txBox="1"/>
            <p:nvPr/>
          </p:nvSpPr>
          <p:spPr>
            <a:xfrm>
              <a:off x="6728452" y="4810994"/>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sp>
        <p:nvSpPr>
          <p:cNvPr id="11" name="Freeform 5"/>
          <p:cNvSpPr>
            <a:spLocks noChangeAspect="1"/>
          </p:cNvSpPr>
          <p:nvPr/>
        </p:nvSpPr>
        <p:spPr bwMode="auto">
          <a:xfrm>
            <a:off x="5305791"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A</a:t>
            </a:r>
          </a:p>
        </p:txBody>
      </p:sp>
      <p:sp>
        <p:nvSpPr>
          <p:cNvPr id="19" name="Freeform 5"/>
          <p:cNvSpPr>
            <a:spLocks noChangeAspect="1"/>
          </p:cNvSpPr>
          <p:nvPr/>
        </p:nvSpPr>
        <p:spPr bwMode="auto">
          <a:xfrm>
            <a:off x="6264057"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B</a:t>
            </a:r>
          </a:p>
        </p:txBody>
      </p:sp>
      <p:sp>
        <p:nvSpPr>
          <p:cNvPr id="20" name="Freeform 5"/>
          <p:cNvSpPr>
            <a:spLocks noChangeAspect="1"/>
          </p:cNvSpPr>
          <p:nvPr/>
        </p:nvSpPr>
        <p:spPr bwMode="auto">
          <a:xfrm>
            <a:off x="5299589" y="4340742"/>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D</a:t>
            </a:r>
          </a:p>
        </p:txBody>
      </p:sp>
      <p:sp>
        <p:nvSpPr>
          <p:cNvPr id="21" name="Freeform 5"/>
          <p:cNvSpPr>
            <a:spLocks noChangeAspect="1"/>
          </p:cNvSpPr>
          <p:nvPr/>
        </p:nvSpPr>
        <p:spPr bwMode="auto">
          <a:xfrm>
            <a:off x="6265226" y="4353363"/>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3903308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anim calcmode="lin" valueType="num">
                                      <p:cBhvr>
                                        <p:cTn id="20" dur="500" fill="hold"/>
                                        <p:tgtEl>
                                          <p:spTgt spid="2"/>
                                        </p:tgtEl>
                                        <p:attrNameLst>
                                          <p:attrName>ppt_x</p:attrName>
                                        </p:attrNameLst>
                                      </p:cBhvr>
                                      <p:tavLst>
                                        <p:tav tm="0">
                                          <p:val>
                                            <p:fltVal val="0.5"/>
                                          </p:val>
                                        </p:tav>
                                        <p:tav tm="100000">
                                          <p:val>
                                            <p:strVal val="#ppt_x"/>
                                          </p:val>
                                        </p:tav>
                                      </p:tavLst>
                                    </p:anim>
                                    <p:anim calcmode="lin" valueType="num">
                                      <p:cBhvr>
                                        <p:cTn id="21" dur="500" fill="hold"/>
                                        <p:tgtEl>
                                          <p:spTgt spid="2"/>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53" presetClass="entr" presetSubtype="528"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anim calcmode="lin" valueType="num">
                                      <p:cBhvr>
                                        <p:cTn id="28" dur="500" fill="hold"/>
                                        <p:tgtEl>
                                          <p:spTgt spid="25"/>
                                        </p:tgtEl>
                                        <p:attrNameLst>
                                          <p:attrName>ppt_x</p:attrName>
                                        </p:attrNameLst>
                                      </p:cBhvr>
                                      <p:tavLst>
                                        <p:tav tm="0">
                                          <p:val>
                                            <p:fltVal val="0.5"/>
                                          </p:val>
                                        </p:tav>
                                        <p:tav tm="100000">
                                          <p:val>
                                            <p:strVal val="#ppt_x"/>
                                          </p:val>
                                        </p:tav>
                                      </p:tavLst>
                                    </p:anim>
                                    <p:anim calcmode="lin" valueType="num">
                                      <p:cBhvr>
                                        <p:cTn id="29" dur="500" fill="hold"/>
                                        <p:tgtEl>
                                          <p:spTgt spid="25"/>
                                        </p:tgtEl>
                                        <p:attrNameLst>
                                          <p:attrName>ppt_y</p:attrName>
                                        </p:attrNameLst>
                                      </p:cBhvr>
                                      <p:tavLst>
                                        <p:tav tm="0">
                                          <p:val>
                                            <p:fltVal val="0.5"/>
                                          </p:val>
                                        </p:tav>
                                        <p:tav tm="100000">
                                          <p:val>
                                            <p:strVal val="#ppt_y"/>
                                          </p:val>
                                        </p:tav>
                                      </p:tavLst>
                                    </p:anim>
                                  </p:childTnLst>
                                </p:cTn>
                              </p:par>
                            </p:childTnLst>
                          </p:cTn>
                        </p:par>
                        <p:par>
                          <p:cTn id="30" fill="hold">
                            <p:stCondLst>
                              <p:cond delay="2000"/>
                            </p:stCondLst>
                            <p:childTnLst>
                              <p:par>
                                <p:cTn id="31" presetID="22" presetClass="entr" presetSubtype="8" fill="hold" grpId="0" nodeType="afterEffect">
                                  <p:stCondLst>
                                    <p:cond delay="250"/>
                                  </p:stCondLst>
                                  <p:childTnLst>
                                    <p:set>
                                      <p:cBhvr>
                                        <p:cTn id="32" dur="1" fill="hold">
                                          <p:stCondLst>
                                            <p:cond delay="0"/>
                                          </p:stCondLst>
                                        </p:cTn>
                                        <p:tgtEl>
                                          <p:spTgt spid="22"/>
                                        </p:tgtEl>
                                        <p:attrNameLst>
                                          <p:attrName>style.visibility</p:attrName>
                                        </p:attrNameLst>
                                      </p:cBhvr>
                                      <p:to>
                                        <p:strVal val="visible"/>
                                      </p:to>
                                    </p:set>
                                    <p:animEffect transition="in" filter="wipe(left)">
                                      <p:cBhvr>
                                        <p:cTn id="33" dur="500"/>
                                        <p:tgtEl>
                                          <p:spTgt spid="22"/>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p:cTn id="37" dur="500" fill="hold"/>
                                        <p:tgtEl>
                                          <p:spTgt spid="19"/>
                                        </p:tgtEl>
                                        <p:attrNameLst>
                                          <p:attrName>ppt_w</p:attrName>
                                        </p:attrNameLst>
                                      </p:cBhvr>
                                      <p:tavLst>
                                        <p:tav tm="0">
                                          <p:val>
                                            <p:fltVal val="0"/>
                                          </p:val>
                                        </p:tav>
                                        <p:tav tm="100000">
                                          <p:val>
                                            <p:strVal val="#ppt_w"/>
                                          </p:val>
                                        </p:tav>
                                      </p:tavLst>
                                    </p:anim>
                                    <p:anim calcmode="lin" valueType="num">
                                      <p:cBhvr>
                                        <p:cTn id="38" dur="500" fill="hold"/>
                                        <p:tgtEl>
                                          <p:spTgt spid="19"/>
                                        </p:tgtEl>
                                        <p:attrNameLst>
                                          <p:attrName>ppt_h</p:attrName>
                                        </p:attrNameLst>
                                      </p:cBhvr>
                                      <p:tavLst>
                                        <p:tav tm="0">
                                          <p:val>
                                            <p:fltVal val="0"/>
                                          </p:val>
                                        </p:tav>
                                        <p:tav tm="100000">
                                          <p:val>
                                            <p:strVal val="#ppt_h"/>
                                          </p:val>
                                        </p:tav>
                                      </p:tavLst>
                                    </p:anim>
                                    <p:animEffect transition="in" filter="fade">
                                      <p:cBhvr>
                                        <p:cTn id="39" dur="500"/>
                                        <p:tgtEl>
                                          <p:spTgt spid="19"/>
                                        </p:tgtEl>
                                      </p:cBhvr>
                                    </p:animEffect>
                                  </p:childTnLst>
                                </p:cTn>
                              </p:par>
                            </p:childTnLst>
                          </p:cTn>
                        </p:par>
                        <p:par>
                          <p:cTn id="40" fill="hold">
                            <p:stCondLst>
                              <p:cond delay="3250"/>
                            </p:stCondLst>
                            <p:childTnLst>
                              <p:par>
                                <p:cTn id="41" presetID="53" presetClass="entr" presetSubtype="528"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anim calcmode="lin" valueType="num">
                                      <p:cBhvr>
                                        <p:cTn id="46" dur="500" fill="hold"/>
                                        <p:tgtEl>
                                          <p:spTgt spid="3"/>
                                        </p:tgtEl>
                                        <p:attrNameLst>
                                          <p:attrName>ppt_x</p:attrName>
                                        </p:attrNameLst>
                                      </p:cBhvr>
                                      <p:tavLst>
                                        <p:tav tm="0">
                                          <p:val>
                                            <p:fltVal val="0.5"/>
                                          </p:val>
                                        </p:tav>
                                        <p:tav tm="100000">
                                          <p:val>
                                            <p:strVal val="#ppt_x"/>
                                          </p:val>
                                        </p:tav>
                                      </p:tavLst>
                                    </p:anim>
                                    <p:anim calcmode="lin" valueType="num">
                                      <p:cBhvr>
                                        <p:cTn id="47" dur="500" fill="hold"/>
                                        <p:tgtEl>
                                          <p:spTgt spid="3"/>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53" presetClass="entr" presetSubtype="52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p:cTn id="51" dur="500" fill="hold"/>
                                        <p:tgtEl>
                                          <p:spTgt spid="23"/>
                                        </p:tgtEl>
                                        <p:attrNameLst>
                                          <p:attrName>ppt_w</p:attrName>
                                        </p:attrNameLst>
                                      </p:cBhvr>
                                      <p:tavLst>
                                        <p:tav tm="0">
                                          <p:val>
                                            <p:fltVal val="0"/>
                                          </p:val>
                                        </p:tav>
                                        <p:tav tm="100000">
                                          <p:val>
                                            <p:strVal val="#ppt_w"/>
                                          </p:val>
                                        </p:tav>
                                      </p:tavLst>
                                    </p:anim>
                                    <p:anim calcmode="lin" valueType="num">
                                      <p:cBhvr>
                                        <p:cTn id="52" dur="500" fill="hold"/>
                                        <p:tgtEl>
                                          <p:spTgt spid="23"/>
                                        </p:tgtEl>
                                        <p:attrNameLst>
                                          <p:attrName>ppt_h</p:attrName>
                                        </p:attrNameLst>
                                      </p:cBhvr>
                                      <p:tavLst>
                                        <p:tav tm="0">
                                          <p:val>
                                            <p:fltVal val="0"/>
                                          </p:val>
                                        </p:tav>
                                        <p:tav tm="100000">
                                          <p:val>
                                            <p:strVal val="#ppt_h"/>
                                          </p:val>
                                        </p:tav>
                                      </p:tavLst>
                                    </p:anim>
                                    <p:animEffect transition="in" filter="fade">
                                      <p:cBhvr>
                                        <p:cTn id="53" dur="500"/>
                                        <p:tgtEl>
                                          <p:spTgt spid="23"/>
                                        </p:tgtEl>
                                      </p:cBhvr>
                                    </p:animEffect>
                                    <p:anim calcmode="lin" valueType="num">
                                      <p:cBhvr>
                                        <p:cTn id="54" dur="500" fill="hold"/>
                                        <p:tgtEl>
                                          <p:spTgt spid="23"/>
                                        </p:tgtEl>
                                        <p:attrNameLst>
                                          <p:attrName>ppt_x</p:attrName>
                                        </p:attrNameLst>
                                      </p:cBhvr>
                                      <p:tavLst>
                                        <p:tav tm="0">
                                          <p:val>
                                            <p:fltVal val="0.5"/>
                                          </p:val>
                                        </p:tav>
                                        <p:tav tm="100000">
                                          <p:val>
                                            <p:strVal val="#ppt_x"/>
                                          </p:val>
                                        </p:tav>
                                      </p:tavLst>
                                    </p:anim>
                                    <p:anim calcmode="lin" valueType="num">
                                      <p:cBhvr>
                                        <p:cTn id="55" dur="500" fill="hold"/>
                                        <p:tgtEl>
                                          <p:spTgt spid="23"/>
                                        </p:tgtEl>
                                        <p:attrNameLst>
                                          <p:attrName>ppt_y</p:attrName>
                                        </p:attrNameLst>
                                      </p:cBhvr>
                                      <p:tavLst>
                                        <p:tav tm="0">
                                          <p:val>
                                            <p:fltVal val="0.5"/>
                                          </p:val>
                                        </p:tav>
                                        <p:tav tm="100000">
                                          <p:val>
                                            <p:strVal val="#ppt_y"/>
                                          </p:val>
                                        </p:tav>
                                      </p:tavLst>
                                    </p:anim>
                                  </p:childTnLst>
                                </p:cTn>
                              </p:par>
                            </p:childTnLst>
                          </p:cTn>
                        </p:par>
                        <p:par>
                          <p:cTn id="56" fill="hold">
                            <p:stCondLst>
                              <p:cond delay="4250"/>
                            </p:stCondLst>
                            <p:childTnLst>
                              <p:par>
                                <p:cTn id="57" presetID="22" presetClass="entr" presetSubtype="1" fill="hold" grpId="0" nodeType="afterEffect">
                                  <p:stCondLst>
                                    <p:cond delay="250"/>
                                  </p:stCondLst>
                                  <p:childTnLst>
                                    <p:set>
                                      <p:cBhvr>
                                        <p:cTn id="58" dur="1" fill="hold">
                                          <p:stCondLst>
                                            <p:cond delay="0"/>
                                          </p:stCondLst>
                                        </p:cTn>
                                        <p:tgtEl>
                                          <p:spTgt spid="16"/>
                                        </p:tgtEl>
                                        <p:attrNameLst>
                                          <p:attrName>style.visibility</p:attrName>
                                        </p:attrNameLst>
                                      </p:cBhvr>
                                      <p:to>
                                        <p:strVal val="visible"/>
                                      </p:to>
                                    </p:set>
                                    <p:animEffect transition="in" filter="wipe(up)">
                                      <p:cBhvr>
                                        <p:cTn id="59" dur="500"/>
                                        <p:tgtEl>
                                          <p:spTgt spid="16"/>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p:cTn id="63" dur="500" fill="hold"/>
                                        <p:tgtEl>
                                          <p:spTgt spid="21"/>
                                        </p:tgtEl>
                                        <p:attrNameLst>
                                          <p:attrName>ppt_w</p:attrName>
                                        </p:attrNameLst>
                                      </p:cBhvr>
                                      <p:tavLst>
                                        <p:tav tm="0">
                                          <p:val>
                                            <p:fltVal val="0"/>
                                          </p:val>
                                        </p:tav>
                                        <p:tav tm="100000">
                                          <p:val>
                                            <p:strVal val="#ppt_w"/>
                                          </p:val>
                                        </p:tav>
                                      </p:tavLst>
                                    </p:anim>
                                    <p:anim calcmode="lin" valueType="num">
                                      <p:cBhvr>
                                        <p:cTn id="64" dur="500" fill="hold"/>
                                        <p:tgtEl>
                                          <p:spTgt spid="21"/>
                                        </p:tgtEl>
                                        <p:attrNameLst>
                                          <p:attrName>ppt_h</p:attrName>
                                        </p:attrNameLst>
                                      </p:cBhvr>
                                      <p:tavLst>
                                        <p:tav tm="0">
                                          <p:val>
                                            <p:fltVal val="0"/>
                                          </p:val>
                                        </p:tav>
                                        <p:tav tm="100000">
                                          <p:val>
                                            <p:strVal val="#ppt_h"/>
                                          </p:val>
                                        </p:tav>
                                      </p:tavLst>
                                    </p:anim>
                                    <p:animEffect transition="in" filter="fade">
                                      <p:cBhvr>
                                        <p:cTn id="65" dur="500"/>
                                        <p:tgtEl>
                                          <p:spTgt spid="21"/>
                                        </p:tgtEl>
                                      </p:cBhvr>
                                    </p:animEffect>
                                  </p:childTnLst>
                                </p:cTn>
                              </p:par>
                            </p:childTnLst>
                          </p:cTn>
                        </p:par>
                        <p:par>
                          <p:cTn id="66" fill="hold">
                            <p:stCondLst>
                              <p:cond delay="5500"/>
                            </p:stCondLst>
                            <p:childTnLst>
                              <p:par>
                                <p:cTn id="67" presetID="53" presetClass="entr" presetSubtype="528" fill="hold" nodeType="afterEffect">
                                  <p:stCondLst>
                                    <p:cond delay="0"/>
                                  </p:stCondLst>
                                  <p:childTnLst>
                                    <p:set>
                                      <p:cBhvr>
                                        <p:cTn id="68" dur="1" fill="hold">
                                          <p:stCondLst>
                                            <p:cond delay="0"/>
                                          </p:stCondLst>
                                        </p:cTn>
                                        <p:tgtEl>
                                          <p:spTgt spid="6"/>
                                        </p:tgtEl>
                                        <p:attrNameLst>
                                          <p:attrName>style.visibility</p:attrName>
                                        </p:attrNameLst>
                                      </p:cBhvr>
                                      <p:to>
                                        <p:strVal val="visible"/>
                                      </p:to>
                                    </p:set>
                                    <p:anim calcmode="lin" valueType="num">
                                      <p:cBhvr>
                                        <p:cTn id="69" dur="500" fill="hold"/>
                                        <p:tgtEl>
                                          <p:spTgt spid="6"/>
                                        </p:tgtEl>
                                        <p:attrNameLst>
                                          <p:attrName>ppt_w</p:attrName>
                                        </p:attrNameLst>
                                      </p:cBhvr>
                                      <p:tavLst>
                                        <p:tav tm="0">
                                          <p:val>
                                            <p:fltVal val="0"/>
                                          </p:val>
                                        </p:tav>
                                        <p:tav tm="100000">
                                          <p:val>
                                            <p:strVal val="#ppt_w"/>
                                          </p:val>
                                        </p:tav>
                                      </p:tavLst>
                                    </p:anim>
                                    <p:anim calcmode="lin" valueType="num">
                                      <p:cBhvr>
                                        <p:cTn id="70" dur="500" fill="hold"/>
                                        <p:tgtEl>
                                          <p:spTgt spid="6"/>
                                        </p:tgtEl>
                                        <p:attrNameLst>
                                          <p:attrName>ppt_h</p:attrName>
                                        </p:attrNameLst>
                                      </p:cBhvr>
                                      <p:tavLst>
                                        <p:tav tm="0">
                                          <p:val>
                                            <p:fltVal val="0"/>
                                          </p:val>
                                        </p:tav>
                                        <p:tav tm="100000">
                                          <p:val>
                                            <p:strVal val="#ppt_h"/>
                                          </p:val>
                                        </p:tav>
                                      </p:tavLst>
                                    </p:anim>
                                    <p:animEffect transition="in" filter="fade">
                                      <p:cBhvr>
                                        <p:cTn id="71" dur="500"/>
                                        <p:tgtEl>
                                          <p:spTgt spid="6"/>
                                        </p:tgtEl>
                                      </p:cBhvr>
                                    </p:animEffect>
                                    <p:anim calcmode="lin" valueType="num">
                                      <p:cBhvr>
                                        <p:cTn id="72" dur="500" fill="hold"/>
                                        <p:tgtEl>
                                          <p:spTgt spid="6"/>
                                        </p:tgtEl>
                                        <p:attrNameLst>
                                          <p:attrName>ppt_x</p:attrName>
                                        </p:attrNameLst>
                                      </p:cBhvr>
                                      <p:tavLst>
                                        <p:tav tm="0">
                                          <p:val>
                                            <p:fltVal val="0.5"/>
                                          </p:val>
                                        </p:tav>
                                        <p:tav tm="100000">
                                          <p:val>
                                            <p:strVal val="#ppt_x"/>
                                          </p:val>
                                        </p:tav>
                                      </p:tavLst>
                                    </p:anim>
                                    <p:anim calcmode="lin" valueType="num">
                                      <p:cBhvr>
                                        <p:cTn id="73" dur="500" fill="hold"/>
                                        <p:tgtEl>
                                          <p:spTgt spid="6"/>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500" fill="hold"/>
                                        <p:tgtEl>
                                          <p:spTgt spid="24"/>
                                        </p:tgtEl>
                                        <p:attrNameLst>
                                          <p:attrName>ppt_w</p:attrName>
                                        </p:attrNameLst>
                                      </p:cBhvr>
                                      <p:tavLst>
                                        <p:tav tm="0">
                                          <p:val>
                                            <p:fltVal val="0"/>
                                          </p:val>
                                        </p:tav>
                                        <p:tav tm="100000">
                                          <p:val>
                                            <p:strVal val="#ppt_w"/>
                                          </p:val>
                                        </p:tav>
                                      </p:tavLst>
                                    </p:anim>
                                    <p:anim calcmode="lin" valueType="num">
                                      <p:cBhvr>
                                        <p:cTn id="78" dur="500" fill="hold"/>
                                        <p:tgtEl>
                                          <p:spTgt spid="24"/>
                                        </p:tgtEl>
                                        <p:attrNameLst>
                                          <p:attrName>ppt_h</p:attrName>
                                        </p:attrNameLst>
                                      </p:cBhvr>
                                      <p:tavLst>
                                        <p:tav tm="0">
                                          <p:val>
                                            <p:fltVal val="0"/>
                                          </p:val>
                                        </p:tav>
                                        <p:tav tm="100000">
                                          <p:val>
                                            <p:strVal val="#ppt_h"/>
                                          </p:val>
                                        </p:tav>
                                      </p:tavLst>
                                    </p:anim>
                                    <p:animEffect transition="in" filter="fade">
                                      <p:cBhvr>
                                        <p:cTn id="79" dur="500"/>
                                        <p:tgtEl>
                                          <p:spTgt spid="24"/>
                                        </p:tgtEl>
                                      </p:cBhvr>
                                    </p:animEffect>
                                    <p:anim calcmode="lin" valueType="num">
                                      <p:cBhvr>
                                        <p:cTn id="80" dur="500" fill="hold"/>
                                        <p:tgtEl>
                                          <p:spTgt spid="24"/>
                                        </p:tgtEl>
                                        <p:attrNameLst>
                                          <p:attrName>ppt_x</p:attrName>
                                        </p:attrNameLst>
                                      </p:cBhvr>
                                      <p:tavLst>
                                        <p:tav tm="0">
                                          <p:val>
                                            <p:fltVal val="0.5"/>
                                          </p:val>
                                        </p:tav>
                                        <p:tav tm="100000">
                                          <p:val>
                                            <p:strVal val="#ppt_x"/>
                                          </p:val>
                                        </p:tav>
                                      </p:tavLst>
                                    </p:anim>
                                    <p:anim calcmode="lin" valueType="num">
                                      <p:cBhvr>
                                        <p:cTn id="81" dur="500" fill="hold"/>
                                        <p:tgtEl>
                                          <p:spTgt spid="24"/>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2" presetClass="entr" presetSubtype="2" fill="hold" grpId="0" nodeType="afterEffect">
                                  <p:stCondLst>
                                    <p:cond delay="250"/>
                                  </p:stCondLst>
                                  <p:childTnLst>
                                    <p:set>
                                      <p:cBhvr>
                                        <p:cTn id="84" dur="1" fill="hold">
                                          <p:stCondLst>
                                            <p:cond delay="0"/>
                                          </p:stCondLst>
                                        </p:cTn>
                                        <p:tgtEl>
                                          <p:spTgt spid="18"/>
                                        </p:tgtEl>
                                        <p:attrNameLst>
                                          <p:attrName>style.visibility</p:attrName>
                                        </p:attrNameLst>
                                      </p:cBhvr>
                                      <p:to>
                                        <p:strVal val="visible"/>
                                      </p:to>
                                    </p:set>
                                    <p:animEffect transition="in" filter="wipe(right)">
                                      <p:cBhvr>
                                        <p:cTn id="85" dur="500"/>
                                        <p:tgtEl>
                                          <p:spTgt spid="18"/>
                                        </p:tgtEl>
                                      </p:cBhvr>
                                    </p:animEffect>
                                  </p:childTnLst>
                                </p:cTn>
                              </p:par>
                            </p:childTnLst>
                          </p:cTn>
                        </p:par>
                        <p:par>
                          <p:cTn id="86" fill="hold">
                            <p:stCondLst>
                              <p:cond delay="7250"/>
                            </p:stCondLst>
                            <p:childTnLst>
                              <p:par>
                                <p:cTn id="87" presetID="53" presetClass="entr" presetSubtype="16"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p:cTn id="89" dur="500" fill="hold"/>
                                        <p:tgtEl>
                                          <p:spTgt spid="20"/>
                                        </p:tgtEl>
                                        <p:attrNameLst>
                                          <p:attrName>ppt_w</p:attrName>
                                        </p:attrNameLst>
                                      </p:cBhvr>
                                      <p:tavLst>
                                        <p:tav tm="0">
                                          <p:val>
                                            <p:fltVal val="0"/>
                                          </p:val>
                                        </p:tav>
                                        <p:tav tm="100000">
                                          <p:val>
                                            <p:strVal val="#ppt_w"/>
                                          </p:val>
                                        </p:tav>
                                      </p:tavLst>
                                    </p:anim>
                                    <p:anim calcmode="lin" valueType="num">
                                      <p:cBhvr>
                                        <p:cTn id="90" dur="500" fill="hold"/>
                                        <p:tgtEl>
                                          <p:spTgt spid="20"/>
                                        </p:tgtEl>
                                        <p:attrNameLst>
                                          <p:attrName>ppt_h</p:attrName>
                                        </p:attrNameLst>
                                      </p:cBhvr>
                                      <p:tavLst>
                                        <p:tav tm="0">
                                          <p:val>
                                            <p:fltVal val="0"/>
                                          </p:val>
                                        </p:tav>
                                        <p:tav tm="100000">
                                          <p:val>
                                            <p:strVal val="#ppt_h"/>
                                          </p:val>
                                        </p:tav>
                                      </p:tavLst>
                                    </p:anim>
                                    <p:animEffect transition="in" filter="fade">
                                      <p:cBhvr>
                                        <p:cTn id="91" dur="500"/>
                                        <p:tgtEl>
                                          <p:spTgt spid="20"/>
                                        </p:tgtEl>
                                      </p:cBhvr>
                                    </p:animEffect>
                                  </p:childTnLst>
                                </p:cTn>
                              </p:par>
                            </p:childTnLst>
                          </p:cTn>
                        </p:par>
                        <p:par>
                          <p:cTn id="92" fill="hold">
                            <p:stCondLst>
                              <p:cond delay="7750"/>
                            </p:stCondLst>
                            <p:childTnLst>
                              <p:par>
                                <p:cTn id="93" presetID="53" presetClass="entr" presetSubtype="528" fill="hold" nodeType="afterEffect">
                                  <p:stCondLst>
                                    <p:cond delay="0"/>
                                  </p:stCondLst>
                                  <p:childTnLst>
                                    <p:set>
                                      <p:cBhvr>
                                        <p:cTn id="94" dur="1" fill="hold">
                                          <p:stCondLst>
                                            <p:cond delay="0"/>
                                          </p:stCondLst>
                                        </p:cTn>
                                        <p:tgtEl>
                                          <p:spTgt spid="4"/>
                                        </p:tgtEl>
                                        <p:attrNameLst>
                                          <p:attrName>style.visibility</p:attrName>
                                        </p:attrNameLst>
                                      </p:cBhvr>
                                      <p:to>
                                        <p:strVal val="visible"/>
                                      </p:to>
                                    </p:set>
                                    <p:anim calcmode="lin" valueType="num">
                                      <p:cBhvr>
                                        <p:cTn id="95" dur="500" fill="hold"/>
                                        <p:tgtEl>
                                          <p:spTgt spid="4"/>
                                        </p:tgtEl>
                                        <p:attrNameLst>
                                          <p:attrName>ppt_w</p:attrName>
                                        </p:attrNameLst>
                                      </p:cBhvr>
                                      <p:tavLst>
                                        <p:tav tm="0">
                                          <p:val>
                                            <p:fltVal val="0"/>
                                          </p:val>
                                        </p:tav>
                                        <p:tav tm="100000">
                                          <p:val>
                                            <p:strVal val="#ppt_w"/>
                                          </p:val>
                                        </p:tav>
                                      </p:tavLst>
                                    </p:anim>
                                    <p:anim calcmode="lin" valueType="num">
                                      <p:cBhvr>
                                        <p:cTn id="96" dur="500" fill="hold"/>
                                        <p:tgtEl>
                                          <p:spTgt spid="4"/>
                                        </p:tgtEl>
                                        <p:attrNameLst>
                                          <p:attrName>ppt_h</p:attrName>
                                        </p:attrNameLst>
                                      </p:cBhvr>
                                      <p:tavLst>
                                        <p:tav tm="0">
                                          <p:val>
                                            <p:fltVal val="0"/>
                                          </p:val>
                                        </p:tav>
                                        <p:tav tm="100000">
                                          <p:val>
                                            <p:strVal val="#ppt_h"/>
                                          </p:val>
                                        </p:tav>
                                      </p:tavLst>
                                    </p:anim>
                                    <p:animEffect transition="in" filter="fade">
                                      <p:cBhvr>
                                        <p:cTn id="97" dur="500"/>
                                        <p:tgtEl>
                                          <p:spTgt spid="4"/>
                                        </p:tgtEl>
                                      </p:cBhvr>
                                    </p:animEffect>
                                    <p:anim calcmode="lin" valueType="num">
                                      <p:cBhvr>
                                        <p:cTn id="98" dur="500" fill="hold"/>
                                        <p:tgtEl>
                                          <p:spTgt spid="4"/>
                                        </p:tgtEl>
                                        <p:attrNameLst>
                                          <p:attrName>ppt_x</p:attrName>
                                        </p:attrNameLst>
                                      </p:cBhvr>
                                      <p:tavLst>
                                        <p:tav tm="0">
                                          <p:val>
                                            <p:fltVal val="0.5"/>
                                          </p:val>
                                        </p:tav>
                                        <p:tav tm="100000">
                                          <p:val>
                                            <p:strVal val="#ppt_x"/>
                                          </p:val>
                                        </p:tav>
                                      </p:tavLst>
                                    </p:anim>
                                    <p:anim calcmode="lin" valueType="num">
                                      <p:cBhvr>
                                        <p:cTn id="99" dur="500" fill="hold"/>
                                        <p:tgtEl>
                                          <p:spTgt spid="4"/>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53" presetClass="entr" presetSubtype="528" fill="hold" grpId="0" nodeType="afterEffect">
                                  <p:stCondLst>
                                    <p:cond delay="0"/>
                                  </p:stCondLst>
                                  <p:childTnLst>
                                    <p:set>
                                      <p:cBhvr>
                                        <p:cTn id="102" dur="1" fill="hold">
                                          <p:stCondLst>
                                            <p:cond delay="0"/>
                                          </p:stCondLst>
                                        </p:cTn>
                                        <p:tgtEl>
                                          <p:spTgt spid="26"/>
                                        </p:tgtEl>
                                        <p:attrNameLst>
                                          <p:attrName>style.visibility</p:attrName>
                                        </p:attrNameLst>
                                      </p:cBhvr>
                                      <p:to>
                                        <p:strVal val="visible"/>
                                      </p:to>
                                    </p:set>
                                    <p:anim calcmode="lin" valueType="num">
                                      <p:cBhvr>
                                        <p:cTn id="103" dur="500" fill="hold"/>
                                        <p:tgtEl>
                                          <p:spTgt spid="26"/>
                                        </p:tgtEl>
                                        <p:attrNameLst>
                                          <p:attrName>ppt_w</p:attrName>
                                        </p:attrNameLst>
                                      </p:cBhvr>
                                      <p:tavLst>
                                        <p:tav tm="0">
                                          <p:val>
                                            <p:fltVal val="0"/>
                                          </p:val>
                                        </p:tav>
                                        <p:tav tm="100000">
                                          <p:val>
                                            <p:strVal val="#ppt_w"/>
                                          </p:val>
                                        </p:tav>
                                      </p:tavLst>
                                    </p:anim>
                                    <p:anim calcmode="lin" valueType="num">
                                      <p:cBhvr>
                                        <p:cTn id="104" dur="500" fill="hold"/>
                                        <p:tgtEl>
                                          <p:spTgt spid="26"/>
                                        </p:tgtEl>
                                        <p:attrNameLst>
                                          <p:attrName>ppt_h</p:attrName>
                                        </p:attrNameLst>
                                      </p:cBhvr>
                                      <p:tavLst>
                                        <p:tav tm="0">
                                          <p:val>
                                            <p:fltVal val="0"/>
                                          </p:val>
                                        </p:tav>
                                        <p:tav tm="100000">
                                          <p:val>
                                            <p:strVal val="#ppt_h"/>
                                          </p:val>
                                        </p:tav>
                                      </p:tavLst>
                                    </p:anim>
                                    <p:animEffect transition="in" filter="fade">
                                      <p:cBhvr>
                                        <p:cTn id="105" dur="500"/>
                                        <p:tgtEl>
                                          <p:spTgt spid="26"/>
                                        </p:tgtEl>
                                      </p:cBhvr>
                                    </p:animEffect>
                                    <p:anim calcmode="lin" valueType="num">
                                      <p:cBhvr>
                                        <p:cTn id="106" dur="500" fill="hold"/>
                                        <p:tgtEl>
                                          <p:spTgt spid="26"/>
                                        </p:tgtEl>
                                        <p:attrNameLst>
                                          <p:attrName>ppt_x</p:attrName>
                                        </p:attrNameLst>
                                      </p:cBhvr>
                                      <p:tavLst>
                                        <p:tav tm="0">
                                          <p:val>
                                            <p:fltVal val="0.5"/>
                                          </p:val>
                                        </p:tav>
                                        <p:tav tm="100000">
                                          <p:val>
                                            <p:strVal val="#ppt_x"/>
                                          </p:val>
                                        </p:tav>
                                      </p:tavLst>
                                    </p:anim>
                                    <p:anim calcmode="lin" valueType="num">
                                      <p:cBhvr>
                                        <p:cTn id="107" dur="500" fill="hold"/>
                                        <p:tgtEl>
                                          <p:spTgt spid="26"/>
                                        </p:tgtEl>
                                        <p:attrNameLst>
                                          <p:attrName>ppt_y</p:attrName>
                                        </p:attrNameLst>
                                      </p:cBhvr>
                                      <p:tavLst>
                                        <p:tav tm="0">
                                          <p:val>
                                            <p:fltVal val="0.5"/>
                                          </p:val>
                                        </p:tav>
                                        <p:tav tm="100000">
                                          <p:val>
                                            <p:strVal val="#ppt_y"/>
                                          </p:val>
                                        </p:tav>
                                      </p:tavLst>
                                    </p:anim>
                                  </p:childTnLst>
                                </p:cTn>
                              </p:par>
                            </p:childTnLst>
                          </p:cTn>
                        </p:par>
                        <p:par>
                          <p:cTn id="108" fill="hold">
                            <p:stCondLst>
                              <p:cond delay="8750"/>
                            </p:stCondLst>
                            <p:childTnLst>
                              <p:par>
                                <p:cTn id="109" presetID="22" presetClass="entr" presetSubtype="4" fill="hold" grpId="0" nodeType="afterEffect">
                                  <p:stCondLst>
                                    <p:cond delay="250"/>
                                  </p:stCondLst>
                                  <p:childTnLst>
                                    <p:set>
                                      <p:cBhvr>
                                        <p:cTn id="110" dur="1" fill="hold">
                                          <p:stCondLst>
                                            <p:cond delay="0"/>
                                          </p:stCondLst>
                                        </p:cTn>
                                        <p:tgtEl>
                                          <p:spTgt spid="17"/>
                                        </p:tgtEl>
                                        <p:attrNameLst>
                                          <p:attrName>style.visibility</p:attrName>
                                        </p:attrNameLst>
                                      </p:cBhvr>
                                      <p:to>
                                        <p:strVal val="visible"/>
                                      </p:to>
                                    </p:set>
                                    <p:animEffect transition="in" filter="wipe(down)">
                                      <p:cBhvr>
                                        <p:cTn id="1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 grpId="0" animBg="1"/>
      <p:bldP spid="17" grpId="0" animBg="1"/>
      <p:bldP spid="18" grpId="0" animBg="1"/>
      <p:bldP spid="22" grpId="0" animBg="1"/>
      <p:bldP spid="23" grpId="0"/>
      <p:bldP spid="24" grpId="0"/>
      <p:bldP spid="25" grpId="0"/>
      <p:bldP spid="26" grpId="0"/>
      <p:bldP spid="11" grpId="0" animBg="1"/>
      <p:bldP spid="19" grpId="0" animBg="1"/>
      <p:bldP spid="20" grpId="0" animBg="1"/>
      <p:bldP spid="2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57" name="Freeform 56"/>
          <p:cNvSpPr/>
          <p:nvPr/>
        </p:nvSpPr>
        <p:spPr>
          <a:xfrm>
            <a:off x="5470201" y="1740014"/>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FE4A1E"/>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58" name="Freeform 57"/>
          <p:cNvSpPr/>
          <p:nvPr/>
        </p:nvSpPr>
        <p:spPr>
          <a:xfrm rot="2160000">
            <a:off x="6755087" y="2645726"/>
            <a:ext cx="333829"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0" y="63362"/>
                </a:moveTo>
                <a:lnTo>
                  <a:pt x="125186" y="63362"/>
                </a:lnTo>
                <a:lnTo>
                  <a:pt x="125186" y="0"/>
                </a:lnTo>
                <a:lnTo>
                  <a:pt x="250372" y="158406"/>
                </a:lnTo>
                <a:lnTo>
                  <a:pt x="125186" y="316811"/>
                </a:lnTo>
                <a:lnTo>
                  <a:pt x="125186" y="253449"/>
                </a:lnTo>
                <a:lnTo>
                  <a:pt x="0" y="253449"/>
                </a:lnTo>
                <a:lnTo>
                  <a:pt x="0" y="63362"/>
                </a:lnTo>
                <a:close/>
              </a:path>
            </a:pathLst>
          </a:custGeom>
          <a:solidFill>
            <a:srgbClr val="FE4A1E"/>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84481" rIns="100148" bIns="84483" numCol="1" spcCol="1270" anchor="ctr" anchorCtr="0">
            <a:noAutofit/>
          </a:bodyPr>
          <a:lstStyle/>
          <a:p>
            <a:pPr algn="ctr" defTabSz="829713">
              <a:lnSpc>
                <a:spcPct val="90000"/>
              </a:lnSpc>
              <a:spcBef>
                <a:spcPct val="0"/>
              </a:spcBef>
              <a:spcAft>
                <a:spcPct val="35000"/>
              </a:spcAft>
            </a:pPr>
            <a:endParaRPr lang="en-US" sz="1867"/>
          </a:p>
        </p:txBody>
      </p:sp>
      <p:sp>
        <p:nvSpPr>
          <p:cNvPr id="59" name="Freeform 58"/>
          <p:cNvSpPr/>
          <p:nvPr/>
        </p:nvSpPr>
        <p:spPr>
          <a:xfrm>
            <a:off x="6992341" y="2845914"/>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5C9AD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0" name="Freeform 59"/>
          <p:cNvSpPr/>
          <p:nvPr/>
        </p:nvSpPr>
        <p:spPr>
          <a:xfrm rot="17280000">
            <a:off x="7198776" y="4190506"/>
            <a:ext cx="333831"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250372" y="253449"/>
                </a:moveTo>
                <a:lnTo>
                  <a:pt x="125186" y="253449"/>
                </a:lnTo>
                <a:lnTo>
                  <a:pt x="125186" y="316811"/>
                </a:lnTo>
                <a:lnTo>
                  <a:pt x="0" y="158405"/>
                </a:lnTo>
                <a:lnTo>
                  <a:pt x="125186" y="0"/>
                </a:lnTo>
                <a:lnTo>
                  <a:pt x="125186" y="63362"/>
                </a:lnTo>
                <a:lnTo>
                  <a:pt x="250372" y="63362"/>
                </a:lnTo>
                <a:lnTo>
                  <a:pt x="250372" y="253449"/>
                </a:lnTo>
                <a:close/>
              </a:path>
            </a:pathLst>
          </a:custGeom>
          <a:solidFill>
            <a:srgbClr val="5C9AD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00148" tIns="84481" rIns="1" bIns="84483" numCol="1" spcCol="1270" anchor="ctr" anchorCtr="0">
            <a:noAutofit/>
          </a:bodyPr>
          <a:lstStyle/>
          <a:p>
            <a:pPr algn="ctr" defTabSz="829713">
              <a:lnSpc>
                <a:spcPct val="90000"/>
              </a:lnSpc>
              <a:spcBef>
                <a:spcPct val="0"/>
              </a:spcBef>
              <a:spcAft>
                <a:spcPct val="35000"/>
              </a:spcAft>
            </a:pPr>
            <a:endParaRPr lang="en-US" sz="1867"/>
          </a:p>
        </p:txBody>
      </p:sp>
      <p:sp>
        <p:nvSpPr>
          <p:cNvPr id="61" name="Freeform 60"/>
          <p:cNvSpPr/>
          <p:nvPr/>
        </p:nvSpPr>
        <p:spPr>
          <a:xfrm>
            <a:off x="6410936" y="4635298"/>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44546B"/>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2" name="Freeform 61"/>
          <p:cNvSpPr/>
          <p:nvPr/>
        </p:nvSpPr>
        <p:spPr>
          <a:xfrm>
            <a:off x="5902907" y="5049889"/>
            <a:ext cx="333831" cy="422416"/>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250372" y="253449"/>
                </a:moveTo>
                <a:lnTo>
                  <a:pt x="125186" y="253449"/>
                </a:lnTo>
                <a:lnTo>
                  <a:pt x="125186" y="316811"/>
                </a:lnTo>
                <a:lnTo>
                  <a:pt x="0" y="158405"/>
                </a:lnTo>
                <a:lnTo>
                  <a:pt x="125186" y="0"/>
                </a:lnTo>
                <a:lnTo>
                  <a:pt x="125186" y="63362"/>
                </a:lnTo>
                <a:lnTo>
                  <a:pt x="250372" y="63362"/>
                </a:lnTo>
                <a:lnTo>
                  <a:pt x="250372" y="253449"/>
                </a:lnTo>
                <a:close/>
              </a:path>
            </a:pathLst>
          </a:custGeom>
          <a:solidFill>
            <a:srgbClr val="44546B"/>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00149" tIns="84484" rIns="1" bIns="84483" numCol="1" spcCol="1270" anchor="ctr" anchorCtr="0">
            <a:noAutofit/>
          </a:bodyPr>
          <a:lstStyle/>
          <a:p>
            <a:pPr algn="ctr" defTabSz="829713">
              <a:lnSpc>
                <a:spcPct val="90000"/>
              </a:lnSpc>
              <a:spcBef>
                <a:spcPct val="0"/>
              </a:spcBef>
              <a:spcAft>
                <a:spcPct val="35000"/>
              </a:spcAft>
            </a:pPr>
            <a:endParaRPr lang="en-US" sz="1867"/>
          </a:p>
        </p:txBody>
      </p:sp>
      <p:sp>
        <p:nvSpPr>
          <p:cNvPr id="63" name="Freeform 62"/>
          <p:cNvSpPr/>
          <p:nvPr/>
        </p:nvSpPr>
        <p:spPr>
          <a:xfrm>
            <a:off x="4529466" y="4635298"/>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7A7A7A"/>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4" name="Freeform 63"/>
          <p:cNvSpPr/>
          <p:nvPr/>
        </p:nvSpPr>
        <p:spPr>
          <a:xfrm rot="4320000">
            <a:off x="4659394" y="4151167"/>
            <a:ext cx="333831"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250372" y="253449"/>
                </a:moveTo>
                <a:lnTo>
                  <a:pt x="125186" y="253449"/>
                </a:lnTo>
                <a:lnTo>
                  <a:pt x="125186" y="316811"/>
                </a:lnTo>
                <a:lnTo>
                  <a:pt x="0" y="158405"/>
                </a:lnTo>
                <a:lnTo>
                  <a:pt x="125186" y="0"/>
                </a:lnTo>
                <a:lnTo>
                  <a:pt x="125186" y="63362"/>
                </a:lnTo>
                <a:lnTo>
                  <a:pt x="250372" y="63362"/>
                </a:lnTo>
                <a:lnTo>
                  <a:pt x="250372" y="253449"/>
                </a:lnTo>
                <a:close/>
              </a:path>
            </a:pathLst>
          </a:custGeom>
          <a:solidFill>
            <a:srgbClr val="7A7A7A"/>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00149" tIns="84483" rIns="0" bIns="84481" numCol="1" spcCol="1270" anchor="ctr" anchorCtr="0">
            <a:noAutofit/>
          </a:bodyPr>
          <a:lstStyle/>
          <a:p>
            <a:pPr algn="ctr" defTabSz="829713">
              <a:lnSpc>
                <a:spcPct val="90000"/>
              </a:lnSpc>
              <a:spcBef>
                <a:spcPct val="0"/>
              </a:spcBef>
              <a:spcAft>
                <a:spcPct val="35000"/>
              </a:spcAft>
            </a:pPr>
            <a:endParaRPr lang="en-US" sz="1867"/>
          </a:p>
        </p:txBody>
      </p:sp>
      <p:sp>
        <p:nvSpPr>
          <p:cNvPr id="65" name="Freeform 64"/>
          <p:cNvSpPr/>
          <p:nvPr/>
        </p:nvSpPr>
        <p:spPr>
          <a:xfrm>
            <a:off x="3948060" y="2845914"/>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93939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6" name="Freeform 65"/>
          <p:cNvSpPr/>
          <p:nvPr/>
        </p:nvSpPr>
        <p:spPr>
          <a:xfrm rot="19440000">
            <a:off x="5187541" y="2679520"/>
            <a:ext cx="333829"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0" y="63362"/>
                </a:moveTo>
                <a:lnTo>
                  <a:pt x="125186" y="63362"/>
                </a:lnTo>
                <a:lnTo>
                  <a:pt x="125186" y="0"/>
                </a:lnTo>
                <a:lnTo>
                  <a:pt x="250372" y="158406"/>
                </a:lnTo>
                <a:lnTo>
                  <a:pt x="125186" y="316811"/>
                </a:lnTo>
                <a:lnTo>
                  <a:pt x="125186" y="253449"/>
                </a:lnTo>
                <a:lnTo>
                  <a:pt x="0" y="253449"/>
                </a:lnTo>
                <a:lnTo>
                  <a:pt x="0" y="63362"/>
                </a:lnTo>
                <a:close/>
              </a:path>
            </a:pathLst>
          </a:custGeom>
          <a:solidFill>
            <a:srgbClr val="93939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 tIns="84483" rIns="100149" bIns="84481" numCol="1" spcCol="1270" anchor="ctr" anchorCtr="0">
            <a:noAutofit/>
          </a:bodyPr>
          <a:lstStyle/>
          <a:p>
            <a:pPr algn="ctr" defTabSz="829713">
              <a:lnSpc>
                <a:spcPct val="90000"/>
              </a:lnSpc>
              <a:spcBef>
                <a:spcPct val="0"/>
              </a:spcBef>
              <a:spcAft>
                <a:spcPct val="35000"/>
              </a:spcAft>
            </a:pPr>
            <a:endParaRPr lang="en-US" sz="1867"/>
          </a:p>
        </p:txBody>
      </p:sp>
      <p:sp>
        <p:nvSpPr>
          <p:cNvPr id="36" name="TextBox 3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9" name="Text Box 10"/>
          <p:cNvSpPr txBox="1">
            <a:spLocks noChangeArrowheads="1"/>
          </p:cNvSpPr>
          <p:nvPr/>
        </p:nvSpPr>
        <p:spPr bwMode="auto">
          <a:xfrm>
            <a:off x="1433361" y="1858796"/>
            <a:ext cx="3807378"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0" name="Text Box 10"/>
          <p:cNvSpPr txBox="1">
            <a:spLocks noChangeArrowheads="1"/>
          </p:cNvSpPr>
          <p:nvPr/>
        </p:nvSpPr>
        <p:spPr bwMode="auto">
          <a:xfrm>
            <a:off x="45803" y="3114692"/>
            <a:ext cx="3807378"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1" name="Text Box 10"/>
          <p:cNvSpPr txBox="1">
            <a:spLocks noChangeArrowheads="1"/>
          </p:cNvSpPr>
          <p:nvPr/>
        </p:nvSpPr>
        <p:spPr bwMode="auto">
          <a:xfrm>
            <a:off x="607175" y="4904076"/>
            <a:ext cx="3807378"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2" name="Text Box 10"/>
          <p:cNvSpPr txBox="1">
            <a:spLocks noChangeArrowheads="1"/>
          </p:cNvSpPr>
          <p:nvPr/>
        </p:nvSpPr>
        <p:spPr bwMode="auto">
          <a:xfrm>
            <a:off x="8384622" y="3114692"/>
            <a:ext cx="380737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5" name="Text Box 10"/>
          <p:cNvSpPr txBox="1">
            <a:spLocks noChangeArrowheads="1"/>
          </p:cNvSpPr>
          <p:nvPr/>
        </p:nvSpPr>
        <p:spPr bwMode="auto">
          <a:xfrm>
            <a:off x="7801108" y="4904076"/>
            <a:ext cx="380737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4" name="Freeform 121"/>
          <p:cNvSpPr>
            <a:spLocks noChangeAspect="1" noEditPoints="1"/>
          </p:cNvSpPr>
          <p:nvPr/>
        </p:nvSpPr>
        <p:spPr bwMode="auto">
          <a:xfrm>
            <a:off x="4916704" y="4986777"/>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74"/>
          <p:cNvSpPr>
            <a:spLocks noChangeAspect="1" noEditPoints="1"/>
          </p:cNvSpPr>
          <p:nvPr/>
        </p:nvSpPr>
        <p:spPr bwMode="auto">
          <a:xfrm>
            <a:off x="7362137" y="3220333"/>
            <a:ext cx="512007" cy="45720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6" name="Group 55"/>
          <p:cNvGrpSpPr>
            <a:grpSpLocks noChangeAspect="1"/>
          </p:cNvGrpSpPr>
          <p:nvPr/>
        </p:nvGrpSpPr>
        <p:grpSpPr>
          <a:xfrm>
            <a:off x="4222977" y="3174613"/>
            <a:ext cx="567409" cy="548640"/>
            <a:chOff x="5659438" y="2249488"/>
            <a:chExt cx="623887" cy="603250"/>
          </a:xfrm>
          <a:solidFill>
            <a:schemeClr val="accent3">
              <a:lumMod val="50000"/>
            </a:schemeClr>
          </a:solidFill>
          <a:effectLst>
            <a:outerShdw blurRad="63500" sx="102000" sy="102000" algn="ctr" rotWithShape="0">
              <a:prstClr val="black">
                <a:alpha val="40000"/>
              </a:prstClr>
            </a:outerShdw>
          </a:effectLst>
        </p:grpSpPr>
        <p:sp>
          <p:nvSpPr>
            <p:cNvPr id="7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5706586" y="2137214"/>
            <a:ext cx="726471" cy="457200"/>
            <a:chOff x="3871913" y="3771900"/>
            <a:chExt cx="411163" cy="258763"/>
          </a:xfrm>
          <a:solidFill>
            <a:schemeClr val="accent6">
              <a:lumMod val="50000"/>
            </a:schemeClr>
          </a:solidFill>
          <a:effectLst>
            <a:outerShdw blurRad="63500" sx="102000" sy="102000" algn="ctr" rotWithShape="0">
              <a:prstClr val="black">
                <a:alpha val="40000"/>
              </a:prstClr>
            </a:outerShdw>
          </a:effectLst>
        </p:grpSpPr>
        <p:sp>
          <p:nvSpPr>
            <p:cNvPr id="77"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0" name="Group 79"/>
          <p:cNvGrpSpPr>
            <a:grpSpLocks noChangeAspect="1"/>
          </p:cNvGrpSpPr>
          <p:nvPr/>
        </p:nvGrpSpPr>
        <p:grpSpPr>
          <a:xfrm>
            <a:off x="6840862" y="4986777"/>
            <a:ext cx="391748" cy="548640"/>
            <a:chOff x="4938713" y="2352675"/>
            <a:chExt cx="646113" cy="904875"/>
          </a:xfrm>
          <a:solidFill>
            <a:schemeClr val="accent5">
              <a:lumMod val="50000"/>
            </a:schemeClr>
          </a:solidFill>
          <a:effectLst>
            <a:outerShdw blurRad="63500" sx="102000" sy="102000" algn="ctr" rotWithShape="0">
              <a:prstClr val="black">
                <a:alpha val="40000"/>
              </a:prstClr>
            </a:outerShdw>
          </a:effectLst>
        </p:grpSpPr>
        <p:sp>
          <p:nvSpPr>
            <p:cNvPr id="81"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39202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par>
                                <p:cTn id="14" presetID="53" presetClass="entr" presetSubtype="16" fill="hold" nodeType="withEffect">
                                  <p:stCondLst>
                                    <p:cond delay="0"/>
                                  </p:stCondLst>
                                  <p:childTnLst>
                                    <p:set>
                                      <p:cBhvr>
                                        <p:cTn id="15" dur="1" fill="hold">
                                          <p:stCondLst>
                                            <p:cond delay="0"/>
                                          </p:stCondLst>
                                        </p:cTn>
                                        <p:tgtEl>
                                          <p:spTgt spid="76"/>
                                        </p:tgtEl>
                                        <p:attrNameLst>
                                          <p:attrName>style.visibility</p:attrName>
                                        </p:attrNameLst>
                                      </p:cBhvr>
                                      <p:to>
                                        <p:strVal val="visible"/>
                                      </p:to>
                                    </p:set>
                                    <p:anim calcmode="lin" valueType="num">
                                      <p:cBhvr>
                                        <p:cTn id="16" dur="500" fill="hold"/>
                                        <p:tgtEl>
                                          <p:spTgt spid="76"/>
                                        </p:tgtEl>
                                        <p:attrNameLst>
                                          <p:attrName>ppt_w</p:attrName>
                                        </p:attrNameLst>
                                      </p:cBhvr>
                                      <p:tavLst>
                                        <p:tav tm="0">
                                          <p:val>
                                            <p:fltVal val="0"/>
                                          </p:val>
                                        </p:tav>
                                        <p:tav tm="100000">
                                          <p:val>
                                            <p:strVal val="#ppt_w"/>
                                          </p:val>
                                        </p:tav>
                                      </p:tavLst>
                                    </p:anim>
                                    <p:anim calcmode="lin" valueType="num">
                                      <p:cBhvr>
                                        <p:cTn id="17" dur="500" fill="hold"/>
                                        <p:tgtEl>
                                          <p:spTgt spid="76"/>
                                        </p:tgtEl>
                                        <p:attrNameLst>
                                          <p:attrName>ppt_h</p:attrName>
                                        </p:attrNameLst>
                                      </p:cBhvr>
                                      <p:tavLst>
                                        <p:tav tm="0">
                                          <p:val>
                                            <p:fltVal val="0"/>
                                          </p:val>
                                        </p:tav>
                                        <p:tav tm="100000">
                                          <p:val>
                                            <p:strVal val="#ppt_h"/>
                                          </p:val>
                                        </p:tav>
                                      </p:tavLst>
                                    </p:anim>
                                    <p:animEffect transition="in" filter="fade">
                                      <p:cBhvr>
                                        <p:cTn id="18" dur="500"/>
                                        <p:tgtEl>
                                          <p:spTgt spid="76"/>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fade">
                                      <p:cBhvr>
                                        <p:cTn id="22" dur="1000"/>
                                        <p:tgtEl>
                                          <p:spTgt spid="39"/>
                                        </p:tgtEl>
                                      </p:cBhvr>
                                    </p:animEffect>
                                    <p:anim calcmode="lin" valueType="num">
                                      <p:cBhvr>
                                        <p:cTn id="23" dur="1000" fill="hold"/>
                                        <p:tgtEl>
                                          <p:spTgt spid="39"/>
                                        </p:tgtEl>
                                        <p:attrNameLst>
                                          <p:attrName>ppt_x</p:attrName>
                                        </p:attrNameLst>
                                      </p:cBhvr>
                                      <p:tavLst>
                                        <p:tav tm="0">
                                          <p:val>
                                            <p:strVal val="#ppt_x"/>
                                          </p:val>
                                        </p:tav>
                                        <p:tav tm="100000">
                                          <p:val>
                                            <p:strVal val="#ppt_x"/>
                                          </p:val>
                                        </p:tav>
                                      </p:tavLst>
                                    </p:anim>
                                    <p:anim calcmode="lin" valueType="num">
                                      <p:cBhvr>
                                        <p:cTn id="24" dur="1000" fill="hold"/>
                                        <p:tgtEl>
                                          <p:spTgt spid="39"/>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9" presetClass="entr" presetSubtype="0" fill="hold" grpId="0" nodeType="afterEffect">
                                  <p:stCondLst>
                                    <p:cond delay="0"/>
                                  </p:stCondLst>
                                  <p:childTnLst>
                                    <p:set>
                                      <p:cBhvr>
                                        <p:cTn id="27" dur="1" fill="hold">
                                          <p:stCondLst>
                                            <p:cond delay="0"/>
                                          </p:stCondLst>
                                        </p:cTn>
                                        <p:tgtEl>
                                          <p:spTgt spid="58"/>
                                        </p:tgtEl>
                                        <p:attrNameLst>
                                          <p:attrName>style.visibility</p:attrName>
                                        </p:attrNameLst>
                                      </p:cBhvr>
                                      <p:to>
                                        <p:strVal val="visible"/>
                                      </p:to>
                                    </p:set>
                                    <p:animEffect transition="in" filter="dissolve">
                                      <p:cBhvr>
                                        <p:cTn id="28" dur="500"/>
                                        <p:tgtEl>
                                          <p:spTgt spid="58"/>
                                        </p:tgtEl>
                                      </p:cBhvr>
                                    </p:animEffect>
                                  </p:childTnLst>
                                </p:cTn>
                              </p:par>
                            </p:childTnLst>
                          </p:cTn>
                        </p:par>
                        <p:par>
                          <p:cTn id="29" fill="hold">
                            <p:stCondLst>
                              <p:cond delay="2500"/>
                            </p:stCondLst>
                            <p:childTnLst>
                              <p:par>
                                <p:cTn id="30" presetID="53" presetClass="entr" presetSubtype="16" fill="hold" grpId="0" nodeType="afterEffect">
                                  <p:stCondLst>
                                    <p:cond delay="0"/>
                                  </p:stCondLst>
                                  <p:childTnLst>
                                    <p:set>
                                      <p:cBhvr>
                                        <p:cTn id="31" dur="1" fill="hold">
                                          <p:stCondLst>
                                            <p:cond delay="0"/>
                                          </p:stCondLst>
                                        </p:cTn>
                                        <p:tgtEl>
                                          <p:spTgt spid="59"/>
                                        </p:tgtEl>
                                        <p:attrNameLst>
                                          <p:attrName>style.visibility</p:attrName>
                                        </p:attrNameLst>
                                      </p:cBhvr>
                                      <p:to>
                                        <p:strVal val="visible"/>
                                      </p:to>
                                    </p:set>
                                    <p:anim calcmode="lin" valueType="num">
                                      <p:cBhvr>
                                        <p:cTn id="32" dur="500" fill="hold"/>
                                        <p:tgtEl>
                                          <p:spTgt spid="59"/>
                                        </p:tgtEl>
                                        <p:attrNameLst>
                                          <p:attrName>ppt_w</p:attrName>
                                        </p:attrNameLst>
                                      </p:cBhvr>
                                      <p:tavLst>
                                        <p:tav tm="0">
                                          <p:val>
                                            <p:fltVal val="0"/>
                                          </p:val>
                                        </p:tav>
                                        <p:tav tm="100000">
                                          <p:val>
                                            <p:strVal val="#ppt_w"/>
                                          </p:val>
                                        </p:tav>
                                      </p:tavLst>
                                    </p:anim>
                                    <p:anim calcmode="lin" valueType="num">
                                      <p:cBhvr>
                                        <p:cTn id="33" dur="500" fill="hold"/>
                                        <p:tgtEl>
                                          <p:spTgt spid="59"/>
                                        </p:tgtEl>
                                        <p:attrNameLst>
                                          <p:attrName>ppt_h</p:attrName>
                                        </p:attrNameLst>
                                      </p:cBhvr>
                                      <p:tavLst>
                                        <p:tav tm="0">
                                          <p:val>
                                            <p:fltVal val="0"/>
                                          </p:val>
                                        </p:tav>
                                        <p:tav tm="100000">
                                          <p:val>
                                            <p:strVal val="#ppt_h"/>
                                          </p:val>
                                        </p:tav>
                                      </p:tavLst>
                                    </p:anim>
                                    <p:animEffect transition="in" filter="fade">
                                      <p:cBhvr>
                                        <p:cTn id="34" dur="500"/>
                                        <p:tgtEl>
                                          <p:spTgt spid="59"/>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55"/>
                                        </p:tgtEl>
                                        <p:attrNameLst>
                                          <p:attrName>style.visibility</p:attrName>
                                        </p:attrNameLst>
                                      </p:cBhvr>
                                      <p:to>
                                        <p:strVal val="visible"/>
                                      </p:to>
                                    </p:set>
                                    <p:anim calcmode="lin" valueType="num">
                                      <p:cBhvr>
                                        <p:cTn id="37" dur="500" fill="hold"/>
                                        <p:tgtEl>
                                          <p:spTgt spid="55"/>
                                        </p:tgtEl>
                                        <p:attrNameLst>
                                          <p:attrName>ppt_w</p:attrName>
                                        </p:attrNameLst>
                                      </p:cBhvr>
                                      <p:tavLst>
                                        <p:tav tm="0">
                                          <p:val>
                                            <p:fltVal val="0"/>
                                          </p:val>
                                        </p:tav>
                                        <p:tav tm="100000">
                                          <p:val>
                                            <p:strVal val="#ppt_w"/>
                                          </p:val>
                                        </p:tav>
                                      </p:tavLst>
                                    </p:anim>
                                    <p:anim calcmode="lin" valueType="num">
                                      <p:cBhvr>
                                        <p:cTn id="38" dur="500" fill="hold"/>
                                        <p:tgtEl>
                                          <p:spTgt spid="55"/>
                                        </p:tgtEl>
                                        <p:attrNameLst>
                                          <p:attrName>ppt_h</p:attrName>
                                        </p:attrNameLst>
                                      </p:cBhvr>
                                      <p:tavLst>
                                        <p:tav tm="0">
                                          <p:val>
                                            <p:fltVal val="0"/>
                                          </p:val>
                                        </p:tav>
                                        <p:tav tm="100000">
                                          <p:val>
                                            <p:strVal val="#ppt_h"/>
                                          </p:val>
                                        </p:tav>
                                      </p:tavLst>
                                    </p:anim>
                                    <p:animEffect transition="in" filter="fade">
                                      <p:cBhvr>
                                        <p:cTn id="39" dur="500"/>
                                        <p:tgtEl>
                                          <p:spTgt spid="55"/>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9" presetClass="entr" presetSubtype="0" fill="hold" grpId="0" nodeType="afterEffect">
                                  <p:stCondLst>
                                    <p:cond delay="0"/>
                                  </p:stCondLst>
                                  <p:childTnLst>
                                    <p:set>
                                      <p:cBhvr>
                                        <p:cTn id="48" dur="1" fill="hold">
                                          <p:stCondLst>
                                            <p:cond delay="0"/>
                                          </p:stCondLst>
                                        </p:cTn>
                                        <p:tgtEl>
                                          <p:spTgt spid="60"/>
                                        </p:tgtEl>
                                        <p:attrNameLst>
                                          <p:attrName>style.visibility</p:attrName>
                                        </p:attrNameLst>
                                      </p:cBhvr>
                                      <p:to>
                                        <p:strVal val="visible"/>
                                      </p:to>
                                    </p:set>
                                    <p:animEffect transition="in" filter="dissolve">
                                      <p:cBhvr>
                                        <p:cTn id="49" dur="500"/>
                                        <p:tgtEl>
                                          <p:spTgt spid="60"/>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p:cTn id="53" dur="500" fill="hold"/>
                                        <p:tgtEl>
                                          <p:spTgt spid="61"/>
                                        </p:tgtEl>
                                        <p:attrNameLst>
                                          <p:attrName>ppt_w</p:attrName>
                                        </p:attrNameLst>
                                      </p:cBhvr>
                                      <p:tavLst>
                                        <p:tav tm="0">
                                          <p:val>
                                            <p:fltVal val="0"/>
                                          </p:val>
                                        </p:tav>
                                        <p:tav tm="100000">
                                          <p:val>
                                            <p:strVal val="#ppt_w"/>
                                          </p:val>
                                        </p:tav>
                                      </p:tavLst>
                                    </p:anim>
                                    <p:anim calcmode="lin" valueType="num">
                                      <p:cBhvr>
                                        <p:cTn id="54" dur="500" fill="hold"/>
                                        <p:tgtEl>
                                          <p:spTgt spid="61"/>
                                        </p:tgtEl>
                                        <p:attrNameLst>
                                          <p:attrName>ppt_h</p:attrName>
                                        </p:attrNameLst>
                                      </p:cBhvr>
                                      <p:tavLst>
                                        <p:tav tm="0">
                                          <p:val>
                                            <p:fltVal val="0"/>
                                          </p:val>
                                        </p:tav>
                                        <p:tav tm="100000">
                                          <p:val>
                                            <p:strVal val="#ppt_h"/>
                                          </p:val>
                                        </p:tav>
                                      </p:tavLst>
                                    </p:anim>
                                    <p:animEffect transition="in" filter="fade">
                                      <p:cBhvr>
                                        <p:cTn id="55" dur="500"/>
                                        <p:tgtEl>
                                          <p:spTgt spid="61"/>
                                        </p:tgtEl>
                                      </p:cBhvr>
                                    </p:animEffect>
                                  </p:childTnLst>
                                </p:cTn>
                              </p:par>
                              <p:par>
                                <p:cTn id="56" presetID="53" presetClass="entr" presetSubtype="16" fill="hold" nodeType="withEffect">
                                  <p:stCondLst>
                                    <p:cond delay="0"/>
                                  </p:stCondLst>
                                  <p:childTnLst>
                                    <p:set>
                                      <p:cBhvr>
                                        <p:cTn id="57" dur="1" fill="hold">
                                          <p:stCondLst>
                                            <p:cond delay="0"/>
                                          </p:stCondLst>
                                        </p:cTn>
                                        <p:tgtEl>
                                          <p:spTgt spid="80"/>
                                        </p:tgtEl>
                                        <p:attrNameLst>
                                          <p:attrName>style.visibility</p:attrName>
                                        </p:attrNameLst>
                                      </p:cBhvr>
                                      <p:to>
                                        <p:strVal val="visible"/>
                                      </p:to>
                                    </p:set>
                                    <p:anim calcmode="lin" valueType="num">
                                      <p:cBhvr>
                                        <p:cTn id="58" dur="500" fill="hold"/>
                                        <p:tgtEl>
                                          <p:spTgt spid="80"/>
                                        </p:tgtEl>
                                        <p:attrNameLst>
                                          <p:attrName>ppt_w</p:attrName>
                                        </p:attrNameLst>
                                      </p:cBhvr>
                                      <p:tavLst>
                                        <p:tav tm="0">
                                          <p:val>
                                            <p:fltVal val="0"/>
                                          </p:val>
                                        </p:tav>
                                        <p:tav tm="100000">
                                          <p:val>
                                            <p:strVal val="#ppt_w"/>
                                          </p:val>
                                        </p:tav>
                                      </p:tavLst>
                                    </p:anim>
                                    <p:anim calcmode="lin" valueType="num">
                                      <p:cBhvr>
                                        <p:cTn id="59" dur="500" fill="hold"/>
                                        <p:tgtEl>
                                          <p:spTgt spid="80"/>
                                        </p:tgtEl>
                                        <p:attrNameLst>
                                          <p:attrName>ppt_h</p:attrName>
                                        </p:attrNameLst>
                                      </p:cBhvr>
                                      <p:tavLst>
                                        <p:tav tm="0">
                                          <p:val>
                                            <p:fltVal val="0"/>
                                          </p:val>
                                        </p:tav>
                                        <p:tav tm="100000">
                                          <p:val>
                                            <p:strVal val="#ppt_h"/>
                                          </p:val>
                                        </p:tav>
                                      </p:tavLst>
                                    </p:anim>
                                    <p:animEffect transition="in" filter="fade">
                                      <p:cBhvr>
                                        <p:cTn id="60" dur="500"/>
                                        <p:tgtEl>
                                          <p:spTgt spid="80"/>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45"/>
                                        </p:tgtEl>
                                        <p:attrNameLst>
                                          <p:attrName>style.visibility</p:attrName>
                                        </p:attrNameLst>
                                      </p:cBhvr>
                                      <p:to>
                                        <p:strVal val="visible"/>
                                      </p:to>
                                    </p:set>
                                    <p:animEffect transition="in" filter="fade">
                                      <p:cBhvr>
                                        <p:cTn id="64" dur="1000"/>
                                        <p:tgtEl>
                                          <p:spTgt spid="45"/>
                                        </p:tgtEl>
                                      </p:cBhvr>
                                    </p:animEffect>
                                    <p:anim calcmode="lin" valueType="num">
                                      <p:cBhvr>
                                        <p:cTn id="65" dur="1000" fill="hold"/>
                                        <p:tgtEl>
                                          <p:spTgt spid="45"/>
                                        </p:tgtEl>
                                        <p:attrNameLst>
                                          <p:attrName>ppt_x</p:attrName>
                                        </p:attrNameLst>
                                      </p:cBhvr>
                                      <p:tavLst>
                                        <p:tav tm="0">
                                          <p:val>
                                            <p:strVal val="#ppt_x"/>
                                          </p:val>
                                        </p:tav>
                                        <p:tav tm="100000">
                                          <p:val>
                                            <p:strVal val="#ppt_x"/>
                                          </p:val>
                                        </p:tav>
                                      </p:tavLst>
                                    </p:anim>
                                    <p:anim calcmode="lin" valueType="num">
                                      <p:cBhvr>
                                        <p:cTn id="66" dur="1000" fill="hold"/>
                                        <p:tgtEl>
                                          <p:spTgt spid="45"/>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9" presetClass="entr" presetSubtype="0" fill="hold" grpId="0"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dissolve">
                                      <p:cBhvr>
                                        <p:cTn id="70" dur="500"/>
                                        <p:tgtEl>
                                          <p:spTgt spid="62"/>
                                        </p:tgtEl>
                                      </p:cBhvr>
                                    </p:animEffect>
                                  </p:childTnLst>
                                </p:cTn>
                              </p:par>
                            </p:childTnLst>
                          </p:cTn>
                        </p:par>
                        <p:par>
                          <p:cTn id="71" fill="hold">
                            <p:stCondLst>
                              <p:cond delay="6500"/>
                            </p:stCondLst>
                            <p:childTnLst>
                              <p:par>
                                <p:cTn id="72" presetID="53" presetClass="entr" presetSubtype="16" fill="hold" grpId="0" nodeType="afterEffect">
                                  <p:stCondLst>
                                    <p:cond delay="0"/>
                                  </p:stCondLst>
                                  <p:childTnLst>
                                    <p:set>
                                      <p:cBhvr>
                                        <p:cTn id="73" dur="1" fill="hold">
                                          <p:stCondLst>
                                            <p:cond delay="0"/>
                                          </p:stCondLst>
                                        </p:cTn>
                                        <p:tgtEl>
                                          <p:spTgt spid="63"/>
                                        </p:tgtEl>
                                        <p:attrNameLst>
                                          <p:attrName>style.visibility</p:attrName>
                                        </p:attrNameLst>
                                      </p:cBhvr>
                                      <p:to>
                                        <p:strVal val="visible"/>
                                      </p:to>
                                    </p:set>
                                    <p:anim calcmode="lin" valueType="num">
                                      <p:cBhvr>
                                        <p:cTn id="74" dur="500" fill="hold"/>
                                        <p:tgtEl>
                                          <p:spTgt spid="63"/>
                                        </p:tgtEl>
                                        <p:attrNameLst>
                                          <p:attrName>ppt_w</p:attrName>
                                        </p:attrNameLst>
                                      </p:cBhvr>
                                      <p:tavLst>
                                        <p:tav tm="0">
                                          <p:val>
                                            <p:fltVal val="0"/>
                                          </p:val>
                                        </p:tav>
                                        <p:tav tm="100000">
                                          <p:val>
                                            <p:strVal val="#ppt_w"/>
                                          </p:val>
                                        </p:tav>
                                      </p:tavLst>
                                    </p:anim>
                                    <p:anim calcmode="lin" valueType="num">
                                      <p:cBhvr>
                                        <p:cTn id="75" dur="500" fill="hold"/>
                                        <p:tgtEl>
                                          <p:spTgt spid="63"/>
                                        </p:tgtEl>
                                        <p:attrNameLst>
                                          <p:attrName>ppt_h</p:attrName>
                                        </p:attrNameLst>
                                      </p:cBhvr>
                                      <p:tavLst>
                                        <p:tav tm="0">
                                          <p:val>
                                            <p:fltVal val="0"/>
                                          </p:val>
                                        </p:tav>
                                        <p:tav tm="100000">
                                          <p:val>
                                            <p:strVal val="#ppt_h"/>
                                          </p:val>
                                        </p:tav>
                                      </p:tavLst>
                                    </p:anim>
                                    <p:animEffect transition="in" filter="fade">
                                      <p:cBhvr>
                                        <p:cTn id="76" dur="500"/>
                                        <p:tgtEl>
                                          <p:spTgt spid="63"/>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54"/>
                                        </p:tgtEl>
                                        <p:attrNameLst>
                                          <p:attrName>style.visibility</p:attrName>
                                        </p:attrNameLst>
                                      </p:cBhvr>
                                      <p:to>
                                        <p:strVal val="visible"/>
                                      </p:to>
                                    </p:set>
                                    <p:anim calcmode="lin" valueType="num">
                                      <p:cBhvr>
                                        <p:cTn id="79" dur="500" fill="hold"/>
                                        <p:tgtEl>
                                          <p:spTgt spid="54"/>
                                        </p:tgtEl>
                                        <p:attrNameLst>
                                          <p:attrName>ppt_w</p:attrName>
                                        </p:attrNameLst>
                                      </p:cBhvr>
                                      <p:tavLst>
                                        <p:tav tm="0">
                                          <p:val>
                                            <p:fltVal val="0"/>
                                          </p:val>
                                        </p:tav>
                                        <p:tav tm="100000">
                                          <p:val>
                                            <p:strVal val="#ppt_w"/>
                                          </p:val>
                                        </p:tav>
                                      </p:tavLst>
                                    </p:anim>
                                    <p:anim calcmode="lin" valueType="num">
                                      <p:cBhvr>
                                        <p:cTn id="80" dur="500" fill="hold"/>
                                        <p:tgtEl>
                                          <p:spTgt spid="54"/>
                                        </p:tgtEl>
                                        <p:attrNameLst>
                                          <p:attrName>ppt_h</p:attrName>
                                        </p:attrNameLst>
                                      </p:cBhvr>
                                      <p:tavLst>
                                        <p:tav tm="0">
                                          <p:val>
                                            <p:fltVal val="0"/>
                                          </p:val>
                                        </p:tav>
                                        <p:tav tm="100000">
                                          <p:val>
                                            <p:strVal val="#ppt_h"/>
                                          </p:val>
                                        </p:tav>
                                      </p:tavLst>
                                    </p:anim>
                                    <p:animEffect transition="in" filter="fade">
                                      <p:cBhvr>
                                        <p:cTn id="81" dur="500"/>
                                        <p:tgtEl>
                                          <p:spTgt spid="54"/>
                                        </p:tgtEl>
                                      </p:cBhvr>
                                    </p:animEffect>
                                  </p:childTnLst>
                                </p:cTn>
                              </p:par>
                            </p:childTnLst>
                          </p:cTn>
                        </p:par>
                        <p:par>
                          <p:cTn id="82" fill="hold">
                            <p:stCondLst>
                              <p:cond delay="7000"/>
                            </p:stCondLst>
                            <p:childTnLst>
                              <p:par>
                                <p:cTn id="83" presetID="42" presetClass="entr" presetSubtype="0" fill="hold" grpId="0" nodeType="afterEffect">
                                  <p:stCondLst>
                                    <p:cond delay="0"/>
                                  </p:stCondLst>
                                  <p:childTnLst>
                                    <p:set>
                                      <p:cBhvr>
                                        <p:cTn id="84" dur="1" fill="hold">
                                          <p:stCondLst>
                                            <p:cond delay="0"/>
                                          </p:stCondLst>
                                        </p:cTn>
                                        <p:tgtEl>
                                          <p:spTgt spid="41"/>
                                        </p:tgtEl>
                                        <p:attrNameLst>
                                          <p:attrName>style.visibility</p:attrName>
                                        </p:attrNameLst>
                                      </p:cBhvr>
                                      <p:to>
                                        <p:strVal val="visible"/>
                                      </p:to>
                                    </p:set>
                                    <p:animEffect transition="in" filter="fade">
                                      <p:cBhvr>
                                        <p:cTn id="85" dur="1000"/>
                                        <p:tgtEl>
                                          <p:spTgt spid="41"/>
                                        </p:tgtEl>
                                      </p:cBhvr>
                                    </p:animEffect>
                                    <p:anim calcmode="lin" valueType="num">
                                      <p:cBhvr>
                                        <p:cTn id="86" dur="1000" fill="hold"/>
                                        <p:tgtEl>
                                          <p:spTgt spid="41"/>
                                        </p:tgtEl>
                                        <p:attrNameLst>
                                          <p:attrName>ppt_x</p:attrName>
                                        </p:attrNameLst>
                                      </p:cBhvr>
                                      <p:tavLst>
                                        <p:tav tm="0">
                                          <p:val>
                                            <p:strVal val="#ppt_x"/>
                                          </p:val>
                                        </p:tav>
                                        <p:tav tm="100000">
                                          <p:val>
                                            <p:strVal val="#ppt_x"/>
                                          </p:val>
                                        </p:tav>
                                      </p:tavLst>
                                    </p:anim>
                                    <p:anim calcmode="lin" valueType="num">
                                      <p:cBhvr>
                                        <p:cTn id="87" dur="1000" fill="hold"/>
                                        <p:tgtEl>
                                          <p:spTgt spid="41"/>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9" presetClass="entr" presetSubtype="0" fill="hold" grpId="0" nodeType="afterEffect">
                                  <p:stCondLst>
                                    <p:cond delay="0"/>
                                  </p:stCondLst>
                                  <p:childTnLst>
                                    <p:set>
                                      <p:cBhvr>
                                        <p:cTn id="90" dur="1" fill="hold">
                                          <p:stCondLst>
                                            <p:cond delay="0"/>
                                          </p:stCondLst>
                                        </p:cTn>
                                        <p:tgtEl>
                                          <p:spTgt spid="64"/>
                                        </p:tgtEl>
                                        <p:attrNameLst>
                                          <p:attrName>style.visibility</p:attrName>
                                        </p:attrNameLst>
                                      </p:cBhvr>
                                      <p:to>
                                        <p:strVal val="visible"/>
                                      </p:to>
                                    </p:set>
                                    <p:animEffect transition="in" filter="dissolve">
                                      <p:cBhvr>
                                        <p:cTn id="91" dur="500"/>
                                        <p:tgtEl>
                                          <p:spTgt spid="64"/>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65"/>
                                        </p:tgtEl>
                                        <p:attrNameLst>
                                          <p:attrName>style.visibility</p:attrName>
                                        </p:attrNameLst>
                                      </p:cBhvr>
                                      <p:to>
                                        <p:strVal val="visible"/>
                                      </p:to>
                                    </p:set>
                                    <p:anim calcmode="lin" valueType="num">
                                      <p:cBhvr>
                                        <p:cTn id="95" dur="500" fill="hold"/>
                                        <p:tgtEl>
                                          <p:spTgt spid="65"/>
                                        </p:tgtEl>
                                        <p:attrNameLst>
                                          <p:attrName>ppt_w</p:attrName>
                                        </p:attrNameLst>
                                      </p:cBhvr>
                                      <p:tavLst>
                                        <p:tav tm="0">
                                          <p:val>
                                            <p:fltVal val="0"/>
                                          </p:val>
                                        </p:tav>
                                        <p:tav tm="100000">
                                          <p:val>
                                            <p:strVal val="#ppt_w"/>
                                          </p:val>
                                        </p:tav>
                                      </p:tavLst>
                                    </p:anim>
                                    <p:anim calcmode="lin" valueType="num">
                                      <p:cBhvr>
                                        <p:cTn id="96" dur="500" fill="hold"/>
                                        <p:tgtEl>
                                          <p:spTgt spid="65"/>
                                        </p:tgtEl>
                                        <p:attrNameLst>
                                          <p:attrName>ppt_h</p:attrName>
                                        </p:attrNameLst>
                                      </p:cBhvr>
                                      <p:tavLst>
                                        <p:tav tm="0">
                                          <p:val>
                                            <p:fltVal val="0"/>
                                          </p:val>
                                        </p:tav>
                                        <p:tav tm="100000">
                                          <p:val>
                                            <p:strVal val="#ppt_h"/>
                                          </p:val>
                                        </p:tav>
                                      </p:tavLst>
                                    </p:anim>
                                    <p:animEffect transition="in" filter="fade">
                                      <p:cBhvr>
                                        <p:cTn id="97" dur="500"/>
                                        <p:tgtEl>
                                          <p:spTgt spid="65"/>
                                        </p:tgtEl>
                                      </p:cBhvr>
                                    </p:animEffect>
                                  </p:childTnLst>
                                </p:cTn>
                              </p:par>
                              <p:par>
                                <p:cTn id="98" presetID="53" presetClass="entr" presetSubtype="16" fill="hold" nodeType="withEffect">
                                  <p:stCondLst>
                                    <p:cond delay="0"/>
                                  </p:stCondLst>
                                  <p:childTnLst>
                                    <p:set>
                                      <p:cBhvr>
                                        <p:cTn id="99" dur="1" fill="hold">
                                          <p:stCondLst>
                                            <p:cond delay="0"/>
                                          </p:stCondLst>
                                        </p:cTn>
                                        <p:tgtEl>
                                          <p:spTgt spid="56"/>
                                        </p:tgtEl>
                                        <p:attrNameLst>
                                          <p:attrName>style.visibility</p:attrName>
                                        </p:attrNameLst>
                                      </p:cBhvr>
                                      <p:to>
                                        <p:strVal val="visible"/>
                                      </p:to>
                                    </p:set>
                                    <p:anim calcmode="lin" valueType="num">
                                      <p:cBhvr>
                                        <p:cTn id="100" dur="500" fill="hold"/>
                                        <p:tgtEl>
                                          <p:spTgt spid="56"/>
                                        </p:tgtEl>
                                        <p:attrNameLst>
                                          <p:attrName>ppt_w</p:attrName>
                                        </p:attrNameLst>
                                      </p:cBhvr>
                                      <p:tavLst>
                                        <p:tav tm="0">
                                          <p:val>
                                            <p:fltVal val="0"/>
                                          </p:val>
                                        </p:tav>
                                        <p:tav tm="100000">
                                          <p:val>
                                            <p:strVal val="#ppt_w"/>
                                          </p:val>
                                        </p:tav>
                                      </p:tavLst>
                                    </p:anim>
                                    <p:anim calcmode="lin" valueType="num">
                                      <p:cBhvr>
                                        <p:cTn id="101" dur="500" fill="hold"/>
                                        <p:tgtEl>
                                          <p:spTgt spid="56"/>
                                        </p:tgtEl>
                                        <p:attrNameLst>
                                          <p:attrName>ppt_h</p:attrName>
                                        </p:attrNameLst>
                                      </p:cBhvr>
                                      <p:tavLst>
                                        <p:tav tm="0">
                                          <p:val>
                                            <p:fltVal val="0"/>
                                          </p:val>
                                        </p:tav>
                                        <p:tav tm="100000">
                                          <p:val>
                                            <p:strVal val="#ppt_h"/>
                                          </p:val>
                                        </p:tav>
                                      </p:tavLst>
                                    </p:anim>
                                    <p:animEffect transition="in" filter="fade">
                                      <p:cBhvr>
                                        <p:cTn id="102" dur="500"/>
                                        <p:tgtEl>
                                          <p:spTgt spid="56"/>
                                        </p:tgtEl>
                                      </p:cBhvr>
                                    </p:animEffect>
                                  </p:childTnLst>
                                </p:cTn>
                              </p:par>
                            </p:childTnLst>
                          </p:cTn>
                        </p:par>
                        <p:par>
                          <p:cTn id="103" fill="hold">
                            <p:stCondLst>
                              <p:cond delay="9000"/>
                            </p:stCondLst>
                            <p:childTnLst>
                              <p:par>
                                <p:cTn id="104" presetID="42" presetClass="entr" presetSubtype="0"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Effect transition="in" filter="fade">
                                      <p:cBhvr>
                                        <p:cTn id="106" dur="1000"/>
                                        <p:tgtEl>
                                          <p:spTgt spid="40"/>
                                        </p:tgtEl>
                                      </p:cBhvr>
                                    </p:animEffect>
                                    <p:anim calcmode="lin" valueType="num">
                                      <p:cBhvr>
                                        <p:cTn id="107" dur="1000" fill="hold"/>
                                        <p:tgtEl>
                                          <p:spTgt spid="40"/>
                                        </p:tgtEl>
                                        <p:attrNameLst>
                                          <p:attrName>ppt_x</p:attrName>
                                        </p:attrNameLst>
                                      </p:cBhvr>
                                      <p:tavLst>
                                        <p:tav tm="0">
                                          <p:val>
                                            <p:strVal val="#ppt_x"/>
                                          </p:val>
                                        </p:tav>
                                        <p:tav tm="100000">
                                          <p:val>
                                            <p:strVal val="#ppt_x"/>
                                          </p:val>
                                        </p:tav>
                                      </p:tavLst>
                                    </p:anim>
                                    <p:anim calcmode="lin" valueType="num">
                                      <p:cBhvr>
                                        <p:cTn id="108" dur="1000" fill="hold"/>
                                        <p:tgtEl>
                                          <p:spTgt spid="40"/>
                                        </p:tgtEl>
                                        <p:attrNameLst>
                                          <p:attrName>ppt_y</p:attrName>
                                        </p:attrNameLst>
                                      </p:cBhvr>
                                      <p:tavLst>
                                        <p:tav tm="0">
                                          <p:val>
                                            <p:strVal val="#ppt_y+.1"/>
                                          </p:val>
                                        </p:tav>
                                        <p:tav tm="100000">
                                          <p:val>
                                            <p:strVal val="#ppt_y"/>
                                          </p:val>
                                        </p:tav>
                                      </p:tavLst>
                                    </p:anim>
                                  </p:childTnLst>
                                </p:cTn>
                              </p:par>
                            </p:childTnLst>
                          </p:cTn>
                        </p:par>
                        <p:par>
                          <p:cTn id="109" fill="hold">
                            <p:stCondLst>
                              <p:cond delay="10000"/>
                            </p:stCondLst>
                            <p:childTnLst>
                              <p:par>
                                <p:cTn id="110" presetID="9" presetClass="entr" presetSubtype="0" fill="hold" grpId="0" nodeType="afterEffect">
                                  <p:stCondLst>
                                    <p:cond delay="0"/>
                                  </p:stCondLst>
                                  <p:childTnLst>
                                    <p:set>
                                      <p:cBhvr>
                                        <p:cTn id="111" dur="1" fill="hold">
                                          <p:stCondLst>
                                            <p:cond delay="0"/>
                                          </p:stCondLst>
                                        </p:cTn>
                                        <p:tgtEl>
                                          <p:spTgt spid="66"/>
                                        </p:tgtEl>
                                        <p:attrNameLst>
                                          <p:attrName>style.visibility</p:attrName>
                                        </p:attrNameLst>
                                      </p:cBhvr>
                                      <p:to>
                                        <p:strVal val="visible"/>
                                      </p:to>
                                    </p:set>
                                    <p:animEffect transition="in" filter="dissolve">
                                      <p:cBhvr>
                                        <p:cTn id="112"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36" grpId="0"/>
      <p:bldP spid="39" grpId="0"/>
      <p:bldP spid="40" grpId="0"/>
      <p:bldP spid="41" grpId="0"/>
      <p:bldP spid="42" grpId="0"/>
      <p:bldP spid="45" grpId="0"/>
      <p:bldP spid="54" grpId="0" animBg="1"/>
      <p:bldP spid="5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1402773" y="1787236"/>
            <a:ext cx="4260272" cy="371994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p:cNvSpPr/>
          <p:nvPr/>
        </p:nvSpPr>
        <p:spPr>
          <a:xfrm>
            <a:off x="3647209" y="1787237"/>
            <a:ext cx="2015836" cy="1797627"/>
          </a:xfrm>
          <a:prstGeom prst="rect">
            <a:avLst/>
          </a:prstGeom>
          <a:solidFill>
            <a:srgbClr val="FE4A1E">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t>01</a:t>
            </a:r>
          </a:p>
        </p:txBody>
      </p:sp>
      <p:grpSp>
        <p:nvGrpSpPr>
          <p:cNvPr id="4" name="Group 3"/>
          <p:cNvGrpSpPr/>
          <p:nvPr/>
        </p:nvGrpSpPr>
        <p:grpSpPr>
          <a:xfrm>
            <a:off x="5663046" y="1787236"/>
            <a:ext cx="2327564" cy="1797627"/>
            <a:chOff x="5663046" y="1787236"/>
            <a:chExt cx="2327564" cy="1797627"/>
          </a:xfrm>
        </p:grpSpPr>
        <p:sp>
          <p:nvSpPr>
            <p:cNvPr id="8" name="Rectangle 7"/>
            <p:cNvSpPr/>
            <p:nvPr/>
          </p:nvSpPr>
          <p:spPr>
            <a:xfrm>
              <a:off x="5663046" y="1787236"/>
              <a:ext cx="2327564" cy="1797627"/>
            </a:xfrm>
            <a:prstGeom prst="rect">
              <a:avLst/>
            </a:prstGeom>
            <a:solidFill>
              <a:srgbClr val="5C9AD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5663046" y="2051428"/>
              <a:ext cx="2327564" cy="1200329"/>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LOREM </a:t>
              </a:r>
            </a:p>
            <a:p>
              <a:pPr algn="ctr"/>
              <a:r>
                <a:rPr lang="en-US" sz="2400" b="1" dirty="0">
                  <a:solidFill>
                    <a:schemeClr val="bg1"/>
                  </a:solidFill>
                  <a:latin typeface="Candara" panose="020E0502030303020204" pitchFamily="34" charset="0"/>
                </a:rPr>
                <a:t>IPSUM </a:t>
              </a:r>
            </a:p>
            <a:p>
              <a:pPr algn="ctr"/>
              <a:r>
                <a:rPr lang="en-US" sz="2400" b="1" dirty="0">
                  <a:solidFill>
                    <a:schemeClr val="bg1"/>
                  </a:solidFill>
                  <a:latin typeface="Candara" panose="020E0502030303020204" pitchFamily="34" charset="0"/>
                </a:rPr>
                <a:t>DOLOR</a:t>
              </a:r>
            </a:p>
          </p:txBody>
        </p:sp>
      </p:grpSp>
      <p:sp>
        <p:nvSpPr>
          <p:cNvPr id="10" name="TextBox 9"/>
          <p:cNvSpPr txBox="1"/>
          <p:nvPr/>
        </p:nvSpPr>
        <p:spPr>
          <a:xfrm>
            <a:off x="8330046" y="1939049"/>
            <a:ext cx="2382982" cy="3416320"/>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Ut enim ad minim veniam, quis nostrud. Lorem ipsum dolor sit amet, consectetur adipiscing elit, sed do eiusmod tempor incididunt ut labore et dolore magna aliqua.  Lorem ipsum dolor sit amet, consectetur adipiscing elit.</a:t>
            </a:r>
          </a:p>
        </p:txBody>
      </p:sp>
      <p:sp>
        <p:nvSpPr>
          <p:cNvPr id="11" name="TextBox 10"/>
          <p:cNvSpPr txBox="1"/>
          <p:nvPr/>
        </p:nvSpPr>
        <p:spPr>
          <a:xfrm>
            <a:off x="5874328" y="3847360"/>
            <a:ext cx="2022763" cy="1754326"/>
          </a:xfrm>
          <a:prstGeom prst="rect">
            <a:avLst/>
          </a:prstGeom>
          <a:noFill/>
        </p:spPr>
        <p:txBody>
          <a:bodyPr wrap="square" rtlCol="0">
            <a:spAutoFit/>
          </a:bodyPr>
          <a:lstStyle/>
          <a:p>
            <a:r>
              <a:rPr lang="en-US" sz="1200" dirty="0">
                <a:solidFill>
                  <a:srgbClr val="00B0F0"/>
                </a:solidFill>
                <a:latin typeface="Candara" panose="020E0502030303020204" pitchFamily="34" charset="0"/>
              </a:rPr>
              <a:t>Ut enim ad minim veniam, quis nostrud. Lorem ipsum dolor sit amet, consectetur adipiscing elit, sed do eiusmod tempor incididunt ut labore et dolore magna aliqua.  Lorem ipsum dolor sit amet, consectetur adipiscing elit.</a:t>
            </a:r>
          </a:p>
        </p:txBody>
      </p:sp>
    </p:spTree>
    <p:extLst>
      <p:ext uri="{BB962C8B-B14F-4D97-AF65-F5344CB8AC3E}">
        <p14:creationId xmlns:p14="http://schemas.microsoft.com/office/powerpoint/2010/main" val="788739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right)">
                                      <p:cBhvr>
                                        <p:cTn id="17" dur="500"/>
                                        <p:tgtEl>
                                          <p:spTgt spid="3"/>
                                        </p:tgtEl>
                                      </p:cBhvr>
                                    </p:animEffect>
                                  </p:childTnLst>
                                </p:cTn>
                              </p:par>
                              <p:par>
                                <p:cTn id="18" presetID="22" presetClass="entr" presetSubtype="8"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up)">
                                      <p:cBhvr>
                                        <p:cTn id="24" dur="500"/>
                                        <p:tgtEl>
                                          <p:spTgt spid="11"/>
                                        </p:tgtEl>
                                      </p:cBhvr>
                                    </p:animEffect>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3" grpId="0" animBg="1"/>
      <p:bldP spid="10"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Oval 2"/>
          <p:cNvSpPr>
            <a:spLocks noChangeAspect="1"/>
          </p:cNvSpPr>
          <p:nvPr/>
        </p:nvSpPr>
        <p:spPr>
          <a:xfrm>
            <a:off x="9364559" y="2862356"/>
            <a:ext cx="2213953" cy="2213950"/>
          </a:xfrm>
          <a:prstGeom prst="ellipse">
            <a:avLst/>
          </a:prstGeom>
          <a:solidFill>
            <a:srgbClr val="627289"/>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36418" y="4994883"/>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5" name="Straight Connector 14"/>
          <p:cNvCxnSpPr/>
          <p:nvPr/>
        </p:nvCxnSpPr>
        <p:spPr>
          <a:xfrm rot="-60000" flipH="1">
            <a:off x="1214218" y="4524035"/>
            <a:ext cx="10897" cy="457200"/>
          </a:xfrm>
          <a:prstGeom prst="line">
            <a:avLst/>
          </a:prstGeom>
          <a:ln w="25400">
            <a:solidFill>
              <a:srgbClr val="FE4A1E"/>
            </a:solidFill>
            <a:tailEnd type="ova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3763389" y="5002543"/>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8" name="Straight Connector 17"/>
          <p:cNvCxnSpPr/>
          <p:nvPr/>
        </p:nvCxnSpPr>
        <p:spPr>
          <a:xfrm rot="-60000" flipH="1">
            <a:off x="4564799" y="4531695"/>
            <a:ext cx="9081" cy="449540"/>
          </a:xfrm>
          <a:prstGeom prst="line">
            <a:avLst/>
          </a:prstGeom>
          <a:ln w="25400">
            <a:solidFill>
              <a:srgbClr val="44546B"/>
            </a:solidFill>
            <a:tailEnd type="ova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7192873" y="5002543"/>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20" name="Straight Connector 19"/>
          <p:cNvCxnSpPr/>
          <p:nvPr/>
        </p:nvCxnSpPr>
        <p:spPr>
          <a:xfrm rot="60000">
            <a:off x="8003364" y="4531695"/>
            <a:ext cx="10391" cy="457200"/>
          </a:xfrm>
          <a:prstGeom prst="line">
            <a:avLst/>
          </a:prstGeom>
          <a:ln w="25400">
            <a:solidFill>
              <a:srgbClr val="939393"/>
            </a:solidFill>
            <a:tailEnd type="oval"/>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2224830" y="1814316"/>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22" name="Straight Connector 21"/>
          <p:cNvCxnSpPr/>
          <p:nvPr/>
        </p:nvCxnSpPr>
        <p:spPr>
          <a:xfrm rot="60000" flipH="1" flipV="1">
            <a:off x="3071816" y="2964666"/>
            <a:ext cx="13937" cy="448056"/>
          </a:xfrm>
          <a:prstGeom prst="line">
            <a:avLst/>
          </a:prstGeom>
          <a:ln w="25400">
            <a:solidFill>
              <a:srgbClr val="5C9AD3"/>
            </a:solidFill>
            <a:tailEnd type="oval"/>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5445891" y="1816222"/>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27" name="Straight Connector 26"/>
          <p:cNvCxnSpPr/>
          <p:nvPr/>
        </p:nvCxnSpPr>
        <p:spPr>
          <a:xfrm rot="60000" flipH="1" flipV="1">
            <a:off x="6292877" y="2966572"/>
            <a:ext cx="13937" cy="448056"/>
          </a:xfrm>
          <a:prstGeom prst="line">
            <a:avLst/>
          </a:prstGeom>
          <a:ln w="25400">
            <a:solidFill>
              <a:srgbClr val="7A7A7A"/>
            </a:solidFill>
            <a:tailEnd type="oval"/>
          </a:ln>
        </p:spPr>
        <p:style>
          <a:lnRef idx="1">
            <a:schemeClr val="accent1"/>
          </a:lnRef>
          <a:fillRef idx="0">
            <a:schemeClr val="accent1"/>
          </a:fillRef>
          <a:effectRef idx="0">
            <a:schemeClr val="accent1"/>
          </a:effectRef>
          <a:fontRef idx="minor">
            <a:schemeClr val="tx1"/>
          </a:fontRef>
        </p:style>
      </p:cxnSp>
      <p:sp>
        <p:nvSpPr>
          <p:cNvPr id="28" name="Freeform 135"/>
          <p:cNvSpPr>
            <a:spLocks noEditPoints="1"/>
          </p:cNvSpPr>
          <p:nvPr/>
        </p:nvSpPr>
        <p:spPr bwMode="auto">
          <a:xfrm>
            <a:off x="10194935" y="320224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Text Box 10"/>
          <p:cNvSpPr txBox="1">
            <a:spLocks noChangeArrowheads="1"/>
          </p:cNvSpPr>
          <p:nvPr/>
        </p:nvSpPr>
        <p:spPr bwMode="auto">
          <a:xfrm>
            <a:off x="9469980" y="3751059"/>
            <a:ext cx="2003109"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 name="Freeform 9"/>
          <p:cNvSpPr>
            <a:spLocks noChangeAspect="1"/>
          </p:cNvSpPr>
          <p:nvPr/>
        </p:nvSpPr>
        <p:spPr>
          <a:xfrm>
            <a:off x="605712" y="3403534"/>
            <a:ext cx="2089870" cy="1139256"/>
          </a:xfrm>
          <a:custGeom>
            <a:avLst/>
            <a:gdLst>
              <a:gd name="connsiteX0" fmla="*/ 0 w 2244194"/>
              <a:gd name="connsiteY0" fmla="*/ 0 h 1223385"/>
              <a:gd name="connsiteX1" fmla="*/ 1111827 w 2244194"/>
              <a:gd name="connsiteY1" fmla="*/ 0 h 1223385"/>
              <a:gd name="connsiteX2" fmla="*/ 1111827 w 2244194"/>
              <a:gd name="connsiteY2" fmla="*/ 2742 h 1223385"/>
              <a:gd name="connsiteX3" fmla="*/ 1633873 w 2244194"/>
              <a:gd name="connsiteY3" fmla="*/ 2742 h 1223385"/>
              <a:gd name="connsiteX4" fmla="*/ 2244194 w 2244194"/>
              <a:gd name="connsiteY4" fmla="*/ 613064 h 1223385"/>
              <a:gd name="connsiteX5" fmla="*/ 1633873 w 2244194"/>
              <a:gd name="connsiteY5" fmla="*/ 1223385 h 1223385"/>
              <a:gd name="connsiteX6" fmla="*/ 243 w 2244194"/>
              <a:gd name="connsiteY6" fmla="*/ 1223385 h 1223385"/>
              <a:gd name="connsiteX7" fmla="*/ 2984 w 2244194"/>
              <a:gd name="connsiteY7" fmla="*/ 1220644 h 1223385"/>
              <a:gd name="connsiteX8" fmla="*/ 0 w 2244194"/>
              <a:gd name="connsiteY8" fmla="*/ 1220644 h 1223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44194" h="1223385">
                <a:moveTo>
                  <a:pt x="0" y="0"/>
                </a:moveTo>
                <a:lnTo>
                  <a:pt x="1111827" y="0"/>
                </a:lnTo>
                <a:lnTo>
                  <a:pt x="1111827" y="2742"/>
                </a:lnTo>
                <a:lnTo>
                  <a:pt x="1633873" y="2742"/>
                </a:lnTo>
                <a:lnTo>
                  <a:pt x="2244194" y="613064"/>
                </a:lnTo>
                <a:lnTo>
                  <a:pt x="1633873" y="1223385"/>
                </a:lnTo>
                <a:lnTo>
                  <a:pt x="243" y="1223385"/>
                </a:lnTo>
                <a:lnTo>
                  <a:pt x="2984" y="1220644"/>
                </a:lnTo>
                <a:lnTo>
                  <a:pt x="0" y="1220644"/>
                </a:lnTo>
                <a:close/>
              </a:path>
            </a:pathLst>
          </a:cu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000" dirty="0">
                <a:solidFill>
                  <a:schemeClr val="bg1"/>
                </a:solidFill>
                <a:latin typeface="Lato" panose="020F0502020204030203"/>
              </a:rPr>
              <a:t>2010</a:t>
            </a:r>
          </a:p>
        </p:txBody>
      </p:sp>
      <p:sp>
        <p:nvSpPr>
          <p:cNvPr id="9" name="Chevron 8"/>
          <p:cNvSpPr>
            <a:spLocks noChangeAspect="1"/>
          </p:cNvSpPr>
          <p:nvPr/>
        </p:nvSpPr>
        <p:spPr>
          <a:xfrm>
            <a:off x="2325107" y="3406087"/>
            <a:ext cx="2089644" cy="1136703"/>
          </a:xfrm>
          <a:prstGeom prst="chevron">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2012</a:t>
            </a:r>
          </a:p>
        </p:txBody>
      </p:sp>
      <p:sp>
        <p:nvSpPr>
          <p:cNvPr id="11" name="Chevron 10"/>
          <p:cNvSpPr>
            <a:spLocks noChangeAspect="1"/>
          </p:cNvSpPr>
          <p:nvPr/>
        </p:nvSpPr>
        <p:spPr>
          <a:xfrm>
            <a:off x="4044503" y="3403534"/>
            <a:ext cx="2089644" cy="1136703"/>
          </a:xfrm>
          <a:prstGeom prst="chevron">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2014</a:t>
            </a:r>
          </a:p>
        </p:txBody>
      </p:sp>
      <p:sp>
        <p:nvSpPr>
          <p:cNvPr id="12" name="Chevron 11"/>
          <p:cNvSpPr>
            <a:spLocks noChangeAspect="1"/>
          </p:cNvSpPr>
          <p:nvPr/>
        </p:nvSpPr>
        <p:spPr>
          <a:xfrm>
            <a:off x="5763672" y="3400980"/>
            <a:ext cx="2089644" cy="1136703"/>
          </a:xfrm>
          <a:prstGeom prst="chevron">
            <a:avLst/>
          </a:prstGeom>
          <a:solidFill>
            <a:srgbClr val="7A7A7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2016</a:t>
            </a:r>
          </a:p>
        </p:txBody>
      </p:sp>
      <p:sp>
        <p:nvSpPr>
          <p:cNvPr id="13" name="Chevron 12"/>
          <p:cNvSpPr>
            <a:spLocks noChangeAspect="1"/>
          </p:cNvSpPr>
          <p:nvPr/>
        </p:nvSpPr>
        <p:spPr>
          <a:xfrm>
            <a:off x="7495036" y="3400980"/>
            <a:ext cx="2089644" cy="1136703"/>
          </a:xfrm>
          <a:prstGeom prst="chevron">
            <a:avLst/>
          </a:prstGeom>
          <a:solidFill>
            <a:srgbClr val="93939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2018</a:t>
            </a:r>
          </a:p>
        </p:txBody>
      </p:sp>
    </p:spTree>
    <p:extLst>
      <p:ext uri="{BB962C8B-B14F-4D97-AF65-F5344CB8AC3E}">
        <p14:creationId xmlns:p14="http://schemas.microsoft.com/office/powerpoint/2010/main" val="1770145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dissolve">
                                      <p:cBhvr>
                                        <p:cTn id="11" dur="500"/>
                                        <p:tgtEl>
                                          <p:spTgt spid="10"/>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1000"/>
                                        <p:tgtEl>
                                          <p:spTgt spid="15"/>
                                        </p:tgtEl>
                                      </p:cBhvr>
                                    </p:animEffect>
                                    <p:anim calcmode="lin" valueType="num">
                                      <p:cBhvr>
                                        <p:cTn id="16" dur="1000" fill="hold"/>
                                        <p:tgtEl>
                                          <p:spTgt spid="15"/>
                                        </p:tgtEl>
                                        <p:attrNameLst>
                                          <p:attrName>ppt_x</p:attrName>
                                        </p:attrNameLst>
                                      </p:cBhvr>
                                      <p:tavLst>
                                        <p:tav tm="0">
                                          <p:val>
                                            <p:strVal val="#ppt_x"/>
                                          </p:val>
                                        </p:tav>
                                        <p:tav tm="100000">
                                          <p:val>
                                            <p:strVal val="#ppt_x"/>
                                          </p:val>
                                        </p:tav>
                                      </p:tavLst>
                                    </p:anim>
                                    <p:anim calcmode="lin" valueType="num">
                                      <p:cBhvr>
                                        <p:cTn id="17" dur="1000" fill="hold"/>
                                        <p:tgtEl>
                                          <p:spTgt spid="15"/>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1000"/>
                                        <p:tgtEl>
                                          <p:spTgt spid="16"/>
                                        </p:tgtEl>
                                      </p:cBhvr>
                                    </p:animEffect>
                                    <p:anim calcmode="lin" valueType="num">
                                      <p:cBhvr>
                                        <p:cTn id="21" dur="1000" fill="hold"/>
                                        <p:tgtEl>
                                          <p:spTgt spid="16"/>
                                        </p:tgtEl>
                                        <p:attrNameLst>
                                          <p:attrName>ppt_x</p:attrName>
                                        </p:attrNameLst>
                                      </p:cBhvr>
                                      <p:tavLst>
                                        <p:tav tm="0">
                                          <p:val>
                                            <p:strVal val="#ppt_x"/>
                                          </p:val>
                                        </p:tav>
                                        <p:tav tm="100000">
                                          <p:val>
                                            <p:strVal val="#ppt_x"/>
                                          </p:val>
                                        </p:tav>
                                      </p:tavLst>
                                    </p:anim>
                                    <p:anim calcmode="lin" valueType="num">
                                      <p:cBhvr>
                                        <p:cTn id="22" dur="1000" fill="hold"/>
                                        <p:tgtEl>
                                          <p:spTgt spid="16"/>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9"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dissolve">
                                      <p:cBhvr>
                                        <p:cTn id="26" dur="500"/>
                                        <p:tgtEl>
                                          <p:spTgt spid="9"/>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fade">
                                      <p:cBhvr>
                                        <p:cTn id="30" dur="1000"/>
                                        <p:tgtEl>
                                          <p:spTgt spid="22"/>
                                        </p:tgtEl>
                                      </p:cBhvr>
                                    </p:animEffect>
                                    <p:anim calcmode="lin" valueType="num">
                                      <p:cBhvr>
                                        <p:cTn id="31" dur="1000" fill="hold"/>
                                        <p:tgtEl>
                                          <p:spTgt spid="22"/>
                                        </p:tgtEl>
                                        <p:attrNameLst>
                                          <p:attrName>ppt_x</p:attrName>
                                        </p:attrNameLst>
                                      </p:cBhvr>
                                      <p:tavLst>
                                        <p:tav tm="0">
                                          <p:val>
                                            <p:strVal val="#ppt_x"/>
                                          </p:val>
                                        </p:tav>
                                        <p:tav tm="100000">
                                          <p:val>
                                            <p:strVal val="#ppt_x"/>
                                          </p:val>
                                        </p:tav>
                                      </p:tavLst>
                                    </p:anim>
                                    <p:anim calcmode="lin" valueType="num">
                                      <p:cBhvr>
                                        <p:cTn id="32" dur="1000" fill="hold"/>
                                        <p:tgtEl>
                                          <p:spTgt spid="22"/>
                                        </p:tgtEl>
                                        <p:attrNameLst>
                                          <p:attrName>ppt_y</p:attrName>
                                        </p:attrNameLst>
                                      </p:cBhvr>
                                      <p:tavLst>
                                        <p:tav tm="0">
                                          <p:val>
                                            <p:strVal val="#ppt_y+.1"/>
                                          </p:val>
                                        </p:tav>
                                        <p:tav tm="100000">
                                          <p:val>
                                            <p:strVal val="#ppt_y"/>
                                          </p:val>
                                        </p:tav>
                                      </p:tavLst>
                                    </p:anim>
                                  </p:childTnLst>
                                </p:cTn>
                              </p:par>
                              <p:par>
                                <p:cTn id="33" presetID="47" presetClass="entr" presetSubtype="0" fill="hold" grpId="0" nodeType="with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9" presetClass="entr" presetSubtype="0" fill="hold" grpId="0" nodeType="after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dissolve">
                                      <p:cBhvr>
                                        <p:cTn id="41" dur="500"/>
                                        <p:tgtEl>
                                          <p:spTgt spid="11"/>
                                        </p:tgtEl>
                                      </p:cBhvr>
                                    </p:animEffect>
                                  </p:childTnLst>
                                </p:cTn>
                              </p:par>
                            </p:childTnLst>
                          </p:cTn>
                        </p:par>
                        <p:par>
                          <p:cTn id="42" fill="hold">
                            <p:stCondLst>
                              <p:cond delay="4000"/>
                            </p:stCondLst>
                            <p:childTnLst>
                              <p:par>
                                <p:cTn id="43" presetID="47" presetClass="entr" presetSubtype="0" fill="hold"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fade">
                                      <p:cBhvr>
                                        <p:cTn id="45" dur="1000"/>
                                        <p:tgtEl>
                                          <p:spTgt spid="18"/>
                                        </p:tgtEl>
                                      </p:cBhvr>
                                    </p:animEffect>
                                    <p:anim calcmode="lin" valueType="num">
                                      <p:cBhvr>
                                        <p:cTn id="46" dur="1000" fill="hold"/>
                                        <p:tgtEl>
                                          <p:spTgt spid="18"/>
                                        </p:tgtEl>
                                        <p:attrNameLst>
                                          <p:attrName>ppt_x</p:attrName>
                                        </p:attrNameLst>
                                      </p:cBhvr>
                                      <p:tavLst>
                                        <p:tav tm="0">
                                          <p:val>
                                            <p:strVal val="#ppt_x"/>
                                          </p:val>
                                        </p:tav>
                                        <p:tav tm="100000">
                                          <p:val>
                                            <p:strVal val="#ppt_x"/>
                                          </p:val>
                                        </p:tav>
                                      </p:tavLst>
                                    </p:anim>
                                    <p:anim calcmode="lin" valueType="num">
                                      <p:cBhvr>
                                        <p:cTn id="47" dur="1000" fill="hold"/>
                                        <p:tgtEl>
                                          <p:spTgt spid="18"/>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fade">
                                      <p:cBhvr>
                                        <p:cTn id="50" dur="1000"/>
                                        <p:tgtEl>
                                          <p:spTgt spid="17"/>
                                        </p:tgtEl>
                                      </p:cBhvr>
                                    </p:animEffect>
                                    <p:anim calcmode="lin" valueType="num">
                                      <p:cBhvr>
                                        <p:cTn id="51" dur="1000" fill="hold"/>
                                        <p:tgtEl>
                                          <p:spTgt spid="17"/>
                                        </p:tgtEl>
                                        <p:attrNameLst>
                                          <p:attrName>ppt_x</p:attrName>
                                        </p:attrNameLst>
                                      </p:cBhvr>
                                      <p:tavLst>
                                        <p:tav tm="0">
                                          <p:val>
                                            <p:strVal val="#ppt_x"/>
                                          </p:val>
                                        </p:tav>
                                        <p:tav tm="100000">
                                          <p:val>
                                            <p:strVal val="#ppt_x"/>
                                          </p:val>
                                        </p:tav>
                                      </p:tavLst>
                                    </p:anim>
                                    <p:anim calcmode="lin" valueType="num">
                                      <p:cBhvr>
                                        <p:cTn id="52" dur="1000" fill="hold"/>
                                        <p:tgtEl>
                                          <p:spTgt spid="17"/>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9" presetClass="entr" presetSubtype="0"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dissolve">
                                      <p:cBhvr>
                                        <p:cTn id="56" dur="500"/>
                                        <p:tgtEl>
                                          <p:spTgt spid="12"/>
                                        </p:tgtEl>
                                      </p:cBhvr>
                                    </p:animEffect>
                                  </p:childTnLst>
                                </p:cTn>
                              </p:par>
                            </p:childTnLst>
                          </p:cTn>
                        </p:par>
                        <p:par>
                          <p:cTn id="57" fill="hold">
                            <p:stCondLst>
                              <p:cond delay="5500"/>
                            </p:stCondLst>
                            <p:childTnLst>
                              <p:par>
                                <p:cTn id="58" presetID="42" presetClass="entr" presetSubtype="0" fill="hold"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par>
                                <p:cTn id="63" presetID="47" presetClass="entr" presetSubtype="0" fill="hold" grpId="0" nodeType="withEffect">
                                  <p:stCondLst>
                                    <p:cond delay="0"/>
                                  </p:stCondLst>
                                  <p:childTnLst>
                                    <p:set>
                                      <p:cBhvr>
                                        <p:cTn id="64" dur="1" fill="hold">
                                          <p:stCondLst>
                                            <p:cond delay="0"/>
                                          </p:stCondLst>
                                        </p:cTn>
                                        <p:tgtEl>
                                          <p:spTgt spid="26"/>
                                        </p:tgtEl>
                                        <p:attrNameLst>
                                          <p:attrName>style.visibility</p:attrName>
                                        </p:attrNameLst>
                                      </p:cBhvr>
                                      <p:to>
                                        <p:strVal val="visible"/>
                                      </p:to>
                                    </p:set>
                                    <p:animEffect transition="in" filter="fade">
                                      <p:cBhvr>
                                        <p:cTn id="65" dur="1000"/>
                                        <p:tgtEl>
                                          <p:spTgt spid="26"/>
                                        </p:tgtEl>
                                      </p:cBhvr>
                                    </p:animEffect>
                                    <p:anim calcmode="lin" valueType="num">
                                      <p:cBhvr>
                                        <p:cTn id="66" dur="1000" fill="hold"/>
                                        <p:tgtEl>
                                          <p:spTgt spid="26"/>
                                        </p:tgtEl>
                                        <p:attrNameLst>
                                          <p:attrName>ppt_x</p:attrName>
                                        </p:attrNameLst>
                                      </p:cBhvr>
                                      <p:tavLst>
                                        <p:tav tm="0">
                                          <p:val>
                                            <p:strVal val="#ppt_x"/>
                                          </p:val>
                                        </p:tav>
                                        <p:tav tm="100000">
                                          <p:val>
                                            <p:strVal val="#ppt_x"/>
                                          </p:val>
                                        </p:tav>
                                      </p:tavLst>
                                    </p:anim>
                                    <p:anim calcmode="lin" valueType="num">
                                      <p:cBhvr>
                                        <p:cTn id="67" dur="1000" fill="hold"/>
                                        <p:tgtEl>
                                          <p:spTgt spid="26"/>
                                        </p:tgtEl>
                                        <p:attrNameLst>
                                          <p:attrName>ppt_y</p:attrName>
                                        </p:attrNameLst>
                                      </p:cBhvr>
                                      <p:tavLst>
                                        <p:tav tm="0">
                                          <p:val>
                                            <p:strVal val="#ppt_y-.1"/>
                                          </p:val>
                                        </p:tav>
                                        <p:tav tm="100000">
                                          <p:val>
                                            <p:strVal val="#ppt_y"/>
                                          </p:val>
                                        </p:tav>
                                      </p:tavLst>
                                    </p:anim>
                                  </p:childTnLst>
                                </p:cTn>
                              </p:par>
                            </p:childTnLst>
                          </p:cTn>
                        </p:par>
                        <p:par>
                          <p:cTn id="68" fill="hold">
                            <p:stCondLst>
                              <p:cond delay="6500"/>
                            </p:stCondLst>
                            <p:childTnLst>
                              <p:par>
                                <p:cTn id="69" presetID="9" presetClass="entr" presetSubtype="0" fill="hold" grpId="0" nodeType="afterEffect">
                                  <p:stCondLst>
                                    <p:cond delay="0"/>
                                  </p:stCondLst>
                                  <p:childTnLst>
                                    <p:set>
                                      <p:cBhvr>
                                        <p:cTn id="70" dur="1" fill="hold">
                                          <p:stCondLst>
                                            <p:cond delay="0"/>
                                          </p:stCondLst>
                                        </p:cTn>
                                        <p:tgtEl>
                                          <p:spTgt spid="13"/>
                                        </p:tgtEl>
                                        <p:attrNameLst>
                                          <p:attrName>style.visibility</p:attrName>
                                        </p:attrNameLst>
                                      </p:cBhvr>
                                      <p:to>
                                        <p:strVal val="visible"/>
                                      </p:to>
                                    </p:set>
                                    <p:animEffect transition="in" filter="dissolve">
                                      <p:cBhvr>
                                        <p:cTn id="71" dur="500"/>
                                        <p:tgtEl>
                                          <p:spTgt spid="13"/>
                                        </p:tgtEl>
                                      </p:cBhvr>
                                    </p:animEffect>
                                  </p:childTnLst>
                                </p:cTn>
                              </p:par>
                            </p:childTnLst>
                          </p:cTn>
                        </p:par>
                        <p:par>
                          <p:cTn id="72" fill="hold">
                            <p:stCondLst>
                              <p:cond delay="7000"/>
                            </p:stCondLst>
                            <p:childTnLst>
                              <p:par>
                                <p:cTn id="73" presetID="47" presetClass="entr" presetSubtype="0" fill="hold" nodeType="afterEffect">
                                  <p:stCondLst>
                                    <p:cond delay="0"/>
                                  </p:stCondLst>
                                  <p:childTnLst>
                                    <p:set>
                                      <p:cBhvr>
                                        <p:cTn id="74" dur="1" fill="hold">
                                          <p:stCondLst>
                                            <p:cond delay="0"/>
                                          </p:stCondLst>
                                        </p:cTn>
                                        <p:tgtEl>
                                          <p:spTgt spid="20"/>
                                        </p:tgtEl>
                                        <p:attrNameLst>
                                          <p:attrName>style.visibility</p:attrName>
                                        </p:attrNameLst>
                                      </p:cBhvr>
                                      <p:to>
                                        <p:strVal val="visible"/>
                                      </p:to>
                                    </p:set>
                                    <p:animEffect transition="in" filter="fade">
                                      <p:cBhvr>
                                        <p:cTn id="75" dur="1000"/>
                                        <p:tgtEl>
                                          <p:spTgt spid="20"/>
                                        </p:tgtEl>
                                      </p:cBhvr>
                                    </p:animEffect>
                                    <p:anim calcmode="lin" valueType="num">
                                      <p:cBhvr>
                                        <p:cTn id="76" dur="1000" fill="hold"/>
                                        <p:tgtEl>
                                          <p:spTgt spid="20"/>
                                        </p:tgtEl>
                                        <p:attrNameLst>
                                          <p:attrName>ppt_x</p:attrName>
                                        </p:attrNameLst>
                                      </p:cBhvr>
                                      <p:tavLst>
                                        <p:tav tm="0">
                                          <p:val>
                                            <p:strVal val="#ppt_x"/>
                                          </p:val>
                                        </p:tav>
                                        <p:tav tm="100000">
                                          <p:val>
                                            <p:strVal val="#ppt_x"/>
                                          </p:val>
                                        </p:tav>
                                      </p:tavLst>
                                    </p:anim>
                                    <p:anim calcmode="lin" valueType="num">
                                      <p:cBhvr>
                                        <p:cTn id="77" dur="1000" fill="hold"/>
                                        <p:tgtEl>
                                          <p:spTgt spid="2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19"/>
                                        </p:tgtEl>
                                        <p:attrNameLst>
                                          <p:attrName>style.visibility</p:attrName>
                                        </p:attrNameLst>
                                      </p:cBhvr>
                                      <p:to>
                                        <p:strVal val="visible"/>
                                      </p:to>
                                    </p:set>
                                    <p:animEffect transition="in" filter="fade">
                                      <p:cBhvr>
                                        <p:cTn id="80" dur="1000"/>
                                        <p:tgtEl>
                                          <p:spTgt spid="19"/>
                                        </p:tgtEl>
                                      </p:cBhvr>
                                    </p:animEffect>
                                    <p:anim calcmode="lin" valueType="num">
                                      <p:cBhvr>
                                        <p:cTn id="81" dur="1000" fill="hold"/>
                                        <p:tgtEl>
                                          <p:spTgt spid="19"/>
                                        </p:tgtEl>
                                        <p:attrNameLst>
                                          <p:attrName>ppt_x</p:attrName>
                                        </p:attrNameLst>
                                      </p:cBhvr>
                                      <p:tavLst>
                                        <p:tav tm="0">
                                          <p:val>
                                            <p:strVal val="#ppt_x"/>
                                          </p:val>
                                        </p:tav>
                                        <p:tav tm="100000">
                                          <p:val>
                                            <p:strVal val="#ppt_x"/>
                                          </p:val>
                                        </p:tav>
                                      </p:tavLst>
                                    </p:anim>
                                    <p:anim calcmode="lin" valueType="num">
                                      <p:cBhvr>
                                        <p:cTn id="82" dur="1000" fill="hold"/>
                                        <p:tgtEl>
                                          <p:spTgt spid="19"/>
                                        </p:tgtEl>
                                        <p:attrNameLst>
                                          <p:attrName>ppt_y</p:attrName>
                                        </p:attrNameLst>
                                      </p:cBhvr>
                                      <p:tavLst>
                                        <p:tav tm="0">
                                          <p:val>
                                            <p:strVal val="#ppt_y+.1"/>
                                          </p:val>
                                        </p:tav>
                                        <p:tav tm="100000">
                                          <p:val>
                                            <p:strVal val="#ppt_y"/>
                                          </p:val>
                                        </p:tav>
                                      </p:tavLst>
                                    </p:anim>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3"/>
                                        </p:tgtEl>
                                        <p:attrNameLst>
                                          <p:attrName>style.visibility</p:attrName>
                                        </p:attrNameLst>
                                      </p:cBhvr>
                                      <p:to>
                                        <p:strVal val="visible"/>
                                      </p:to>
                                    </p:set>
                                    <p:anim calcmode="lin" valueType="num">
                                      <p:cBhvr>
                                        <p:cTn id="86" dur="500" fill="hold"/>
                                        <p:tgtEl>
                                          <p:spTgt spid="3"/>
                                        </p:tgtEl>
                                        <p:attrNameLst>
                                          <p:attrName>ppt_w</p:attrName>
                                        </p:attrNameLst>
                                      </p:cBhvr>
                                      <p:tavLst>
                                        <p:tav tm="0">
                                          <p:val>
                                            <p:fltVal val="0"/>
                                          </p:val>
                                        </p:tav>
                                        <p:tav tm="100000">
                                          <p:val>
                                            <p:strVal val="#ppt_w"/>
                                          </p:val>
                                        </p:tav>
                                      </p:tavLst>
                                    </p:anim>
                                    <p:anim calcmode="lin" valueType="num">
                                      <p:cBhvr>
                                        <p:cTn id="87" dur="500" fill="hold"/>
                                        <p:tgtEl>
                                          <p:spTgt spid="3"/>
                                        </p:tgtEl>
                                        <p:attrNameLst>
                                          <p:attrName>ppt_h</p:attrName>
                                        </p:attrNameLst>
                                      </p:cBhvr>
                                      <p:tavLst>
                                        <p:tav tm="0">
                                          <p:val>
                                            <p:fltVal val="0"/>
                                          </p:val>
                                        </p:tav>
                                        <p:tav tm="100000">
                                          <p:val>
                                            <p:strVal val="#ppt_h"/>
                                          </p:val>
                                        </p:tav>
                                      </p:tavLst>
                                    </p:anim>
                                    <p:animEffect transition="in" filter="fade">
                                      <p:cBhvr>
                                        <p:cTn id="88" dur="500"/>
                                        <p:tgtEl>
                                          <p:spTgt spid="3"/>
                                        </p:tgtEl>
                                      </p:cBhvr>
                                    </p:animEffect>
                                  </p:childTnLst>
                                </p:cTn>
                              </p:par>
                            </p:childTnLst>
                          </p:cTn>
                        </p:par>
                        <p:par>
                          <p:cTn id="89" fill="hold">
                            <p:stCondLst>
                              <p:cond delay="8500"/>
                            </p:stCondLst>
                            <p:childTnLst>
                              <p:par>
                                <p:cTn id="90" presetID="53" presetClass="entr" presetSubtype="16" fill="hold" grpId="0" nodeType="afterEffect">
                                  <p:stCondLst>
                                    <p:cond delay="0"/>
                                  </p:stCondLst>
                                  <p:childTnLst>
                                    <p:set>
                                      <p:cBhvr>
                                        <p:cTn id="91" dur="1" fill="hold">
                                          <p:stCondLst>
                                            <p:cond delay="0"/>
                                          </p:stCondLst>
                                        </p:cTn>
                                        <p:tgtEl>
                                          <p:spTgt spid="28"/>
                                        </p:tgtEl>
                                        <p:attrNameLst>
                                          <p:attrName>style.visibility</p:attrName>
                                        </p:attrNameLst>
                                      </p:cBhvr>
                                      <p:to>
                                        <p:strVal val="visible"/>
                                      </p:to>
                                    </p:set>
                                    <p:anim calcmode="lin" valueType="num">
                                      <p:cBhvr>
                                        <p:cTn id="92" dur="500" fill="hold"/>
                                        <p:tgtEl>
                                          <p:spTgt spid="28"/>
                                        </p:tgtEl>
                                        <p:attrNameLst>
                                          <p:attrName>ppt_w</p:attrName>
                                        </p:attrNameLst>
                                      </p:cBhvr>
                                      <p:tavLst>
                                        <p:tav tm="0">
                                          <p:val>
                                            <p:fltVal val="0"/>
                                          </p:val>
                                        </p:tav>
                                        <p:tav tm="100000">
                                          <p:val>
                                            <p:strVal val="#ppt_w"/>
                                          </p:val>
                                        </p:tav>
                                      </p:tavLst>
                                    </p:anim>
                                    <p:anim calcmode="lin" valueType="num">
                                      <p:cBhvr>
                                        <p:cTn id="93" dur="500" fill="hold"/>
                                        <p:tgtEl>
                                          <p:spTgt spid="28"/>
                                        </p:tgtEl>
                                        <p:attrNameLst>
                                          <p:attrName>ppt_h</p:attrName>
                                        </p:attrNameLst>
                                      </p:cBhvr>
                                      <p:tavLst>
                                        <p:tav tm="0">
                                          <p:val>
                                            <p:fltVal val="0"/>
                                          </p:val>
                                        </p:tav>
                                        <p:tav tm="100000">
                                          <p:val>
                                            <p:strVal val="#ppt_h"/>
                                          </p:val>
                                        </p:tav>
                                      </p:tavLst>
                                    </p:anim>
                                    <p:animEffect transition="in" filter="fade">
                                      <p:cBhvr>
                                        <p:cTn id="94" dur="500"/>
                                        <p:tgtEl>
                                          <p:spTgt spid="28"/>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9"/>
                                        </p:tgtEl>
                                        <p:attrNameLst>
                                          <p:attrName>style.visibility</p:attrName>
                                        </p:attrNameLst>
                                      </p:cBhvr>
                                      <p:to>
                                        <p:strVal val="visible"/>
                                      </p:to>
                                    </p:set>
                                    <p:anim calcmode="lin" valueType="num">
                                      <p:cBhvr>
                                        <p:cTn id="97" dur="500" fill="hold"/>
                                        <p:tgtEl>
                                          <p:spTgt spid="29"/>
                                        </p:tgtEl>
                                        <p:attrNameLst>
                                          <p:attrName>ppt_w</p:attrName>
                                        </p:attrNameLst>
                                      </p:cBhvr>
                                      <p:tavLst>
                                        <p:tav tm="0">
                                          <p:val>
                                            <p:fltVal val="0"/>
                                          </p:val>
                                        </p:tav>
                                        <p:tav tm="100000">
                                          <p:val>
                                            <p:strVal val="#ppt_w"/>
                                          </p:val>
                                        </p:tav>
                                      </p:tavLst>
                                    </p:anim>
                                    <p:anim calcmode="lin" valueType="num">
                                      <p:cBhvr>
                                        <p:cTn id="98" dur="500" fill="hold"/>
                                        <p:tgtEl>
                                          <p:spTgt spid="29"/>
                                        </p:tgtEl>
                                        <p:attrNameLst>
                                          <p:attrName>ppt_h</p:attrName>
                                        </p:attrNameLst>
                                      </p:cBhvr>
                                      <p:tavLst>
                                        <p:tav tm="0">
                                          <p:val>
                                            <p:fltVal val="0"/>
                                          </p:val>
                                        </p:tav>
                                        <p:tav tm="100000">
                                          <p:val>
                                            <p:strVal val="#ppt_h"/>
                                          </p:val>
                                        </p:tav>
                                      </p:tavLst>
                                    </p:anim>
                                    <p:animEffect transition="in" filter="fade">
                                      <p:cBhvr>
                                        <p:cTn id="9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16" grpId="0" animBg="1"/>
      <p:bldP spid="17" grpId="0" animBg="1"/>
      <p:bldP spid="19" grpId="0" animBg="1"/>
      <p:bldP spid="21" grpId="0" animBg="1"/>
      <p:bldP spid="26" grpId="0" animBg="1"/>
      <p:bldP spid="28" grpId="0" animBg="1"/>
      <p:bldP spid="29" grpId="0"/>
      <p:bldP spid="10" grpId="0" animBg="1"/>
      <p:bldP spid="9" grpId="0" animBg="1"/>
      <p:bldP spid="11" grpId="0" animBg="1"/>
      <p:bldP spid="12" grpId="0" animBg="1"/>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Freeform 10"/>
          <p:cNvSpPr>
            <a:spLocks noChangeAspect="1"/>
          </p:cNvSpPr>
          <p:nvPr/>
        </p:nvSpPr>
        <p:spPr>
          <a:xfrm>
            <a:off x="472440" y="2347003"/>
            <a:ext cx="3224673" cy="204959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FE4A1E"/>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216608" y="1580163"/>
            <a:ext cx="3224673" cy="204959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5C9AD3"/>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2561434" y="3386961"/>
            <a:ext cx="3414360" cy="2170161"/>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44546B"/>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4802282" y="1815773"/>
            <a:ext cx="4078263" cy="259213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7A7A7A"/>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4969398" y="3592454"/>
            <a:ext cx="4078263" cy="259213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939393"/>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7934449" y="1304668"/>
            <a:ext cx="2940143" cy="1868750"/>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FF7246"/>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7880560" y="2856189"/>
            <a:ext cx="3839000" cy="2440061"/>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7AB8F1"/>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a:off x="7860528" y="4718626"/>
            <a:ext cx="3034987" cy="1929032"/>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627289"/>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Группа 40"/>
          <p:cNvGrpSpPr/>
          <p:nvPr/>
        </p:nvGrpSpPr>
        <p:grpSpPr>
          <a:xfrm>
            <a:off x="6615185" y="3922251"/>
            <a:ext cx="379385" cy="384208"/>
            <a:chOff x="5842001" y="3197226"/>
            <a:chExt cx="4371974" cy="4427537"/>
          </a:xfrm>
          <a:solidFill>
            <a:schemeClr val="bg1"/>
          </a:solidFill>
          <a:effectLst>
            <a:outerShdw blurRad="63500" sx="102000" sy="102000" algn="ctr" rotWithShape="0">
              <a:prstClr val="black">
                <a:alpha val="40000"/>
              </a:prstClr>
            </a:outerShdw>
          </a:effectLst>
        </p:grpSpPr>
        <p:sp>
          <p:nvSpPr>
            <p:cNvPr id="50" name="Freeform 32"/>
            <p:cNvSpPr>
              <a:spLocks/>
            </p:cNvSpPr>
            <p:nvPr/>
          </p:nvSpPr>
          <p:spPr bwMode="auto">
            <a:xfrm>
              <a:off x="5842001" y="4175126"/>
              <a:ext cx="1500187" cy="1889125"/>
            </a:xfrm>
            <a:custGeom>
              <a:avLst/>
              <a:gdLst>
                <a:gd name="T0" fmla="*/ 472 w 1890"/>
                <a:gd name="T1" fmla="*/ 0 h 2381"/>
                <a:gd name="T2" fmla="*/ 1890 w 1890"/>
                <a:gd name="T3" fmla="*/ 2381 h 2381"/>
                <a:gd name="T4" fmla="*/ 124 w 1890"/>
                <a:gd name="T5" fmla="*/ 2381 h 2381"/>
                <a:gd name="T6" fmla="*/ 80 w 1890"/>
                <a:gd name="T7" fmla="*/ 2222 h 2381"/>
                <a:gd name="T8" fmla="*/ 45 w 1890"/>
                <a:gd name="T9" fmla="*/ 2062 h 2381"/>
                <a:gd name="T10" fmla="*/ 21 w 1890"/>
                <a:gd name="T11" fmla="*/ 1896 h 2381"/>
                <a:gd name="T12" fmla="*/ 5 w 1890"/>
                <a:gd name="T13" fmla="*/ 1728 h 2381"/>
                <a:gd name="T14" fmla="*/ 0 w 1890"/>
                <a:gd name="T15" fmla="*/ 1557 h 2381"/>
                <a:gd name="T16" fmla="*/ 5 w 1890"/>
                <a:gd name="T17" fmla="*/ 1385 h 2381"/>
                <a:gd name="T18" fmla="*/ 21 w 1890"/>
                <a:gd name="T19" fmla="*/ 1217 h 2381"/>
                <a:gd name="T20" fmla="*/ 47 w 1890"/>
                <a:gd name="T21" fmla="*/ 1050 h 2381"/>
                <a:gd name="T22" fmla="*/ 81 w 1890"/>
                <a:gd name="T23" fmla="*/ 888 h 2381"/>
                <a:gd name="T24" fmla="*/ 124 w 1890"/>
                <a:gd name="T25" fmla="*/ 729 h 2381"/>
                <a:gd name="T26" fmla="*/ 178 w 1890"/>
                <a:gd name="T27" fmla="*/ 574 h 2381"/>
                <a:gd name="T28" fmla="*/ 240 w 1890"/>
                <a:gd name="T29" fmla="*/ 424 h 2381"/>
                <a:gd name="T30" fmla="*/ 309 w 1890"/>
                <a:gd name="T31" fmla="*/ 277 h 2381"/>
                <a:gd name="T32" fmla="*/ 386 w 1890"/>
                <a:gd name="T33" fmla="*/ 136 h 2381"/>
                <a:gd name="T34" fmla="*/ 472 w 1890"/>
                <a:gd name="T35" fmla="*/ 0 h 2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0" h="2381">
                  <a:moveTo>
                    <a:pt x="472" y="0"/>
                  </a:moveTo>
                  <a:lnTo>
                    <a:pt x="1890" y="2381"/>
                  </a:lnTo>
                  <a:lnTo>
                    <a:pt x="124" y="2381"/>
                  </a:lnTo>
                  <a:lnTo>
                    <a:pt x="80" y="2222"/>
                  </a:lnTo>
                  <a:lnTo>
                    <a:pt x="45" y="2062"/>
                  </a:lnTo>
                  <a:lnTo>
                    <a:pt x="21" y="1896"/>
                  </a:lnTo>
                  <a:lnTo>
                    <a:pt x="5" y="1728"/>
                  </a:lnTo>
                  <a:lnTo>
                    <a:pt x="0" y="1557"/>
                  </a:lnTo>
                  <a:lnTo>
                    <a:pt x="5" y="1385"/>
                  </a:lnTo>
                  <a:lnTo>
                    <a:pt x="21" y="1217"/>
                  </a:lnTo>
                  <a:lnTo>
                    <a:pt x="47" y="1050"/>
                  </a:lnTo>
                  <a:lnTo>
                    <a:pt x="81" y="888"/>
                  </a:lnTo>
                  <a:lnTo>
                    <a:pt x="124" y="729"/>
                  </a:lnTo>
                  <a:lnTo>
                    <a:pt x="178" y="574"/>
                  </a:lnTo>
                  <a:lnTo>
                    <a:pt x="240" y="424"/>
                  </a:lnTo>
                  <a:lnTo>
                    <a:pt x="309" y="277"/>
                  </a:lnTo>
                  <a:lnTo>
                    <a:pt x="386" y="136"/>
                  </a:lnTo>
                  <a:lnTo>
                    <a:pt x="4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33"/>
            <p:cNvSpPr>
              <a:spLocks/>
            </p:cNvSpPr>
            <p:nvPr/>
          </p:nvSpPr>
          <p:spPr bwMode="auto">
            <a:xfrm>
              <a:off x="7813675" y="3255963"/>
              <a:ext cx="2193925" cy="1216025"/>
            </a:xfrm>
            <a:custGeom>
              <a:avLst/>
              <a:gdLst>
                <a:gd name="T0" fmla="*/ 890 w 2763"/>
                <a:gd name="T1" fmla="*/ 0 h 1533"/>
                <a:gd name="T2" fmla="*/ 1044 w 2763"/>
                <a:gd name="T3" fmla="*/ 40 h 1533"/>
                <a:gd name="T4" fmla="*/ 1195 w 2763"/>
                <a:gd name="T5" fmla="*/ 90 h 1533"/>
                <a:gd name="T6" fmla="*/ 1342 w 2763"/>
                <a:gd name="T7" fmla="*/ 148 h 1533"/>
                <a:gd name="T8" fmla="*/ 1483 w 2763"/>
                <a:gd name="T9" fmla="*/ 214 h 1533"/>
                <a:gd name="T10" fmla="*/ 1621 w 2763"/>
                <a:gd name="T11" fmla="*/ 287 h 1533"/>
                <a:gd name="T12" fmla="*/ 1754 w 2763"/>
                <a:gd name="T13" fmla="*/ 368 h 1533"/>
                <a:gd name="T14" fmla="*/ 1883 w 2763"/>
                <a:gd name="T15" fmla="*/ 457 h 1533"/>
                <a:gd name="T16" fmla="*/ 2005 w 2763"/>
                <a:gd name="T17" fmla="*/ 553 h 1533"/>
                <a:gd name="T18" fmla="*/ 2122 w 2763"/>
                <a:gd name="T19" fmla="*/ 655 h 1533"/>
                <a:gd name="T20" fmla="*/ 2234 w 2763"/>
                <a:gd name="T21" fmla="*/ 764 h 1533"/>
                <a:gd name="T22" fmla="*/ 2339 w 2763"/>
                <a:gd name="T23" fmla="*/ 879 h 1533"/>
                <a:gd name="T24" fmla="*/ 2438 w 2763"/>
                <a:gd name="T25" fmla="*/ 999 h 1533"/>
                <a:gd name="T26" fmla="*/ 2531 w 2763"/>
                <a:gd name="T27" fmla="*/ 1125 h 1533"/>
                <a:gd name="T28" fmla="*/ 2615 w 2763"/>
                <a:gd name="T29" fmla="*/ 1255 h 1533"/>
                <a:gd name="T30" fmla="*/ 2693 w 2763"/>
                <a:gd name="T31" fmla="*/ 1392 h 1533"/>
                <a:gd name="T32" fmla="*/ 2763 w 2763"/>
                <a:gd name="T33" fmla="*/ 1533 h 1533"/>
                <a:gd name="T34" fmla="*/ 0 w 2763"/>
                <a:gd name="T35" fmla="*/ 1533 h 1533"/>
                <a:gd name="T36" fmla="*/ 890 w 2763"/>
                <a:gd name="T37" fmla="*/ 0 h 1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63" h="1533">
                  <a:moveTo>
                    <a:pt x="890" y="0"/>
                  </a:moveTo>
                  <a:lnTo>
                    <a:pt x="1044" y="40"/>
                  </a:lnTo>
                  <a:lnTo>
                    <a:pt x="1195" y="90"/>
                  </a:lnTo>
                  <a:lnTo>
                    <a:pt x="1342" y="148"/>
                  </a:lnTo>
                  <a:lnTo>
                    <a:pt x="1483" y="214"/>
                  </a:lnTo>
                  <a:lnTo>
                    <a:pt x="1621" y="287"/>
                  </a:lnTo>
                  <a:lnTo>
                    <a:pt x="1754" y="368"/>
                  </a:lnTo>
                  <a:lnTo>
                    <a:pt x="1883" y="457"/>
                  </a:lnTo>
                  <a:lnTo>
                    <a:pt x="2005" y="553"/>
                  </a:lnTo>
                  <a:lnTo>
                    <a:pt x="2122" y="655"/>
                  </a:lnTo>
                  <a:lnTo>
                    <a:pt x="2234" y="764"/>
                  </a:lnTo>
                  <a:lnTo>
                    <a:pt x="2339" y="879"/>
                  </a:lnTo>
                  <a:lnTo>
                    <a:pt x="2438" y="999"/>
                  </a:lnTo>
                  <a:lnTo>
                    <a:pt x="2531" y="1125"/>
                  </a:lnTo>
                  <a:lnTo>
                    <a:pt x="2615" y="1255"/>
                  </a:lnTo>
                  <a:lnTo>
                    <a:pt x="2693" y="1392"/>
                  </a:lnTo>
                  <a:lnTo>
                    <a:pt x="2763" y="1533"/>
                  </a:lnTo>
                  <a:lnTo>
                    <a:pt x="0" y="1533"/>
                  </a:lnTo>
                  <a:lnTo>
                    <a:pt x="89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4"/>
            <p:cNvSpPr>
              <a:spLocks/>
            </p:cNvSpPr>
            <p:nvPr/>
          </p:nvSpPr>
          <p:spPr bwMode="auto">
            <a:xfrm>
              <a:off x="6391275" y="3197226"/>
              <a:ext cx="1851025" cy="1960563"/>
            </a:xfrm>
            <a:custGeom>
              <a:avLst/>
              <a:gdLst>
                <a:gd name="T0" fmla="*/ 2064 w 2333"/>
                <a:gd name="T1" fmla="*/ 0 h 2470"/>
                <a:gd name="T2" fmla="*/ 2199 w 2333"/>
                <a:gd name="T3" fmla="*/ 4 h 2470"/>
                <a:gd name="T4" fmla="*/ 2333 w 2333"/>
                <a:gd name="T5" fmla="*/ 14 h 2470"/>
                <a:gd name="T6" fmla="*/ 906 w 2333"/>
                <a:gd name="T7" fmla="*/ 2470 h 2470"/>
                <a:gd name="T8" fmla="*/ 0 w 2333"/>
                <a:gd name="T9" fmla="*/ 946 h 2470"/>
                <a:gd name="T10" fmla="*/ 112 w 2333"/>
                <a:gd name="T11" fmla="*/ 825 h 2470"/>
                <a:gd name="T12" fmla="*/ 229 w 2333"/>
                <a:gd name="T13" fmla="*/ 712 h 2470"/>
                <a:gd name="T14" fmla="*/ 355 w 2333"/>
                <a:gd name="T15" fmla="*/ 606 h 2470"/>
                <a:gd name="T16" fmla="*/ 486 w 2333"/>
                <a:gd name="T17" fmla="*/ 506 h 2470"/>
                <a:gd name="T18" fmla="*/ 624 w 2333"/>
                <a:gd name="T19" fmla="*/ 414 h 2470"/>
                <a:gd name="T20" fmla="*/ 765 w 2333"/>
                <a:gd name="T21" fmla="*/ 332 h 2470"/>
                <a:gd name="T22" fmla="*/ 913 w 2333"/>
                <a:gd name="T23" fmla="*/ 257 h 2470"/>
                <a:gd name="T24" fmla="*/ 1065 w 2333"/>
                <a:gd name="T25" fmla="*/ 190 h 2470"/>
                <a:gd name="T26" fmla="*/ 1222 w 2333"/>
                <a:gd name="T27" fmla="*/ 135 h 2470"/>
                <a:gd name="T28" fmla="*/ 1384 w 2333"/>
                <a:gd name="T29" fmla="*/ 88 h 2470"/>
                <a:gd name="T30" fmla="*/ 1549 w 2333"/>
                <a:gd name="T31" fmla="*/ 49 h 2470"/>
                <a:gd name="T32" fmla="*/ 1718 w 2333"/>
                <a:gd name="T33" fmla="*/ 23 h 2470"/>
                <a:gd name="T34" fmla="*/ 1888 w 2333"/>
                <a:gd name="T35" fmla="*/ 7 h 2470"/>
                <a:gd name="T36" fmla="*/ 2064 w 2333"/>
                <a:gd name="T37" fmla="*/ 0 h 2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33" h="2470">
                  <a:moveTo>
                    <a:pt x="2064" y="0"/>
                  </a:moveTo>
                  <a:lnTo>
                    <a:pt x="2199" y="4"/>
                  </a:lnTo>
                  <a:lnTo>
                    <a:pt x="2333" y="14"/>
                  </a:lnTo>
                  <a:lnTo>
                    <a:pt x="906" y="2470"/>
                  </a:lnTo>
                  <a:lnTo>
                    <a:pt x="0" y="946"/>
                  </a:lnTo>
                  <a:lnTo>
                    <a:pt x="112" y="825"/>
                  </a:lnTo>
                  <a:lnTo>
                    <a:pt x="229" y="712"/>
                  </a:lnTo>
                  <a:lnTo>
                    <a:pt x="355" y="606"/>
                  </a:lnTo>
                  <a:lnTo>
                    <a:pt x="486" y="506"/>
                  </a:lnTo>
                  <a:lnTo>
                    <a:pt x="624" y="414"/>
                  </a:lnTo>
                  <a:lnTo>
                    <a:pt x="765" y="332"/>
                  </a:lnTo>
                  <a:lnTo>
                    <a:pt x="913" y="257"/>
                  </a:lnTo>
                  <a:lnTo>
                    <a:pt x="1065" y="190"/>
                  </a:lnTo>
                  <a:lnTo>
                    <a:pt x="1222" y="135"/>
                  </a:lnTo>
                  <a:lnTo>
                    <a:pt x="1384" y="88"/>
                  </a:lnTo>
                  <a:lnTo>
                    <a:pt x="1549" y="49"/>
                  </a:lnTo>
                  <a:lnTo>
                    <a:pt x="1718" y="23"/>
                  </a:lnTo>
                  <a:lnTo>
                    <a:pt x="1888" y="7"/>
                  </a:lnTo>
                  <a:lnTo>
                    <a:pt x="20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35"/>
            <p:cNvSpPr>
              <a:spLocks/>
            </p:cNvSpPr>
            <p:nvPr/>
          </p:nvSpPr>
          <p:spPr bwMode="auto">
            <a:xfrm>
              <a:off x="6042025" y="6332538"/>
              <a:ext cx="2216150" cy="1252538"/>
            </a:xfrm>
            <a:custGeom>
              <a:avLst/>
              <a:gdLst>
                <a:gd name="T0" fmla="*/ 0 w 2793"/>
                <a:gd name="T1" fmla="*/ 0 h 1579"/>
                <a:gd name="T2" fmla="*/ 2793 w 2793"/>
                <a:gd name="T3" fmla="*/ 0 h 1579"/>
                <a:gd name="T4" fmla="*/ 1921 w 2793"/>
                <a:gd name="T5" fmla="*/ 1541 h 1579"/>
                <a:gd name="T6" fmla="*/ 1985 w 2793"/>
                <a:gd name="T7" fmla="*/ 1579 h 1579"/>
                <a:gd name="T8" fmla="*/ 1821 w 2793"/>
                <a:gd name="T9" fmla="*/ 1542 h 1579"/>
                <a:gd name="T10" fmla="*/ 1661 w 2793"/>
                <a:gd name="T11" fmla="*/ 1495 h 1579"/>
                <a:gd name="T12" fmla="*/ 1506 w 2793"/>
                <a:gd name="T13" fmla="*/ 1439 h 1579"/>
                <a:gd name="T14" fmla="*/ 1354 w 2793"/>
                <a:gd name="T15" fmla="*/ 1373 h 1579"/>
                <a:gd name="T16" fmla="*/ 1208 w 2793"/>
                <a:gd name="T17" fmla="*/ 1300 h 1579"/>
                <a:gd name="T18" fmla="*/ 1065 w 2793"/>
                <a:gd name="T19" fmla="*/ 1218 h 1579"/>
                <a:gd name="T20" fmla="*/ 928 w 2793"/>
                <a:gd name="T21" fmla="*/ 1127 h 1579"/>
                <a:gd name="T22" fmla="*/ 799 w 2793"/>
                <a:gd name="T23" fmla="*/ 1028 h 1579"/>
                <a:gd name="T24" fmla="*/ 673 w 2793"/>
                <a:gd name="T25" fmla="*/ 923 h 1579"/>
                <a:gd name="T26" fmla="*/ 556 w 2793"/>
                <a:gd name="T27" fmla="*/ 810 h 1579"/>
                <a:gd name="T28" fmla="*/ 444 w 2793"/>
                <a:gd name="T29" fmla="*/ 689 h 1579"/>
                <a:gd name="T30" fmla="*/ 341 w 2793"/>
                <a:gd name="T31" fmla="*/ 564 h 1579"/>
                <a:gd name="T32" fmla="*/ 243 w 2793"/>
                <a:gd name="T33" fmla="*/ 431 h 1579"/>
                <a:gd name="T34" fmla="*/ 153 w 2793"/>
                <a:gd name="T35" fmla="*/ 293 h 1579"/>
                <a:gd name="T36" fmla="*/ 72 w 2793"/>
                <a:gd name="T37" fmla="*/ 150 h 1579"/>
                <a:gd name="T38" fmla="*/ 0 w 2793"/>
                <a:gd name="T39" fmla="*/ 0 h 1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793" h="1579">
                  <a:moveTo>
                    <a:pt x="0" y="0"/>
                  </a:moveTo>
                  <a:lnTo>
                    <a:pt x="2793" y="0"/>
                  </a:lnTo>
                  <a:lnTo>
                    <a:pt x="1921" y="1541"/>
                  </a:lnTo>
                  <a:lnTo>
                    <a:pt x="1985" y="1579"/>
                  </a:lnTo>
                  <a:lnTo>
                    <a:pt x="1821" y="1542"/>
                  </a:lnTo>
                  <a:lnTo>
                    <a:pt x="1661" y="1495"/>
                  </a:lnTo>
                  <a:lnTo>
                    <a:pt x="1506" y="1439"/>
                  </a:lnTo>
                  <a:lnTo>
                    <a:pt x="1354" y="1373"/>
                  </a:lnTo>
                  <a:lnTo>
                    <a:pt x="1208" y="1300"/>
                  </a:lnTo>
                  <a:lnTo>
                    <a:pt x="1065" y="1218"/>
                  </a:lnTo>
                  <a:lnTo>
                    <a:pt x="928" y="1127"/>
                  </a:lnTo>
                  <a:lnTo>
                    <a:pt x="799" y="1028"/>
                  </a:lnTo>
                  <a:lnTo>
                    <a:pt x="673" y="923"/>
                  </a:lnTo>
                  <a:lnTo>
                    <a:pt x="556" y="810"/>
                  </a:lnTo>
                  <a:lnTo>
                    <a:pt x="444" y="689"/>
                  </a:lnTo>
                  <a:lnTo>
                    <a:pt x="341" y="564"/>
                  </a:lnTo>
                  <a:lnTo>
                    <a:pt x="243" y="431"/>
                  </a:lnTo>
                  <a:lnTo>
                    <a:pt x="153" y="293"/>
                  </a:lnTo>
                  <a:lnTo>
                    <a:pt x="72" y="15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36"/>
            <p:cNvSpPr>
              <a:spLocks/>
            </p:cNvSpPr>
            <p:nvPr/>
          </p:nvSpPr>
          <p:spPr bwMode="auto">
            <a:xfrm>
              <a:off x="8712200" y="4740276"/>
              <a:ext cx="1501775" cy="1941513"/>
            </a:xfrm>
            <a:custGeom>
              <a:avLst/>
              <a:gdLst>
                <a:gd name="T0" fmla="*/ 0 w 1891"/>
                <a:gd name="T1" fmla="*/ 0 h 2448"/>
                <a:gd name="T2" fmla="*/ 1762 w 1891"/>
                <a:gd name="T3" fmla="*/ 0 h 2448"/>
                <a:gd name="T4" fmla="*/ 1809 w 1891"/>
                <a:gd name="T5" fmla="*/ 163 h 2448"/>
                <a:gd name="T6" fmla="*/ 1845 w 1891"/>
                <a:gd name="T7" fmla="*/ 328 h 2448"/>
                <a:gd name="T8" fmla="*/ 1871 w 1891"/>
                <a:gd name="T9" fmla="*/ 498 h 2448"/>
                <a:gd name="T10" fmla="*/ 1886 w 1891"/>
                <a:gd name="T11" fmla="*/ 670 h 2448"/>
                <a:gd name="T12" fmla="*/ 1891 w 1891"/>
                <a:gd name="T13" fmla="*/ 846 h 2448"/>
                <a:gd name="T14" fmla="*/ 1886 w 1891"/>
                <a:gd name="T15" fmla="*/ 1024 h 2448"/>
                <a:gd name="T16" fmla="*/ 1871 w 1891"/>
                <a:gd name="T17" fmla="*/ 1197 h 2448"/>
                <a:gd name="T18" fmla="*/ 1843 w 1891"/>
                <a:gd name="T19" fmla="*/ 1370 h 2448"/>
                <a:gd name="T20" fmla="*/ 1807 w 1891"/>
                <a:gd name="T21" fmla="*/ 1537 h 2448"/>
                <a:gd name="T22" fmla="*/ 1760 w 1891"/>
                <a:gd name="T23" fmla="*/ 1699 h 2448"/>
                <a:gd name="T24" fmla="*/ 1704 w 1891"/>
                <a:gd name="T25" fmla="*/ 1860 h 2448"/>
                <a:gd name="T26" fmla="*/ 1638 w 1891"/>
                <a:gd name="T27" fmla="*/ 2013 h 2448"/>
                <a:gd name="T28" fmla="*/ 1564 w 1891"/>
                <a:gd name="T29" fmla="*/ 2163 h 2448"/>
                <a:gd name="T30" fmla="*/ 1481 w 1891"/>
                <a:gd name="T31" fmla="*/ 2308 h 2448"/>
                <a:gd name="T32" fmla="*/ 1392 w 1891"/>
                <a:gd name="T33" fmla="*/ 2448 h 2448"/>
                <a:gd name="T34" fmla="*/ 0 w 1891"/>
                <a:gd name="T35" fmla="*/ 0 h 2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1" h="2448">
                  <a:moveTo>
                    <a:pt x="0" y="0"/>
                  </a:moveTo>
                  <a:lnTo>
                    <a:pt x="1762" y="0"/>
                  </a:lnTo>
                  <a:lnTo>
                    <a:pt x="1809" y="163"/>
                  </a:lnTo>
                  <a:lnTo>
                    <a:pt x="1845" y="328"/>
                  </a:lnTo>
                  <a:lnTo>
                    <a:pt x="1871" y="498"/>
                  </a:lnTo>
                  <a:lnTo>
                    <a:pt x="1886" y="670"/>
                  </a:lnTo>
                  <a:lnTo>
                    <a:pt x="1891" y="846"/>
                  </a:lnTo>
                  <a:lnTo>
                    <a:pt x="1886" y="1024"/>
                  </a:lnTo>
                  <a:lnTo>
                    <a:pt x="1871" y="1197"/>
                  </a:lnTo>
                  <a:lnTo>
                    <a:pt x="1843" y="1370"/>
                  </a:lnTo>
                  <a:lnTo>
                    <a:pt x="1807" y="1537"/>
                  </a:lnTo>
                  <a:lnTo>
                    <a:pt x="1760" y="1699"/>
                  </a:lnTo>
                  <a:lnTo>
                    <a:pt x="1704" y="1860"/>
                  </a:lnTo>
                  <a:lnTo>
                    <a:pt x="1638" y="2013"/>
                  </a:lnTo>
                  <a:lnTo>
                    <a:pt x="1564" y="2163"/>
                  </a:lnTo>
                  <a:lnTo>
                    <a:pt x="1481" y="2308"/>
                  </a:lnTo>
                  <a:lnTo>
                    <a:pt x="1392" y="2448"/>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7"/>
            <p:cNvSpPr>
              <a:spLocks/>
            </p:cNvSpPr>
            <p:nvPr/>
          </p:nvSpPr>
          <p:spPr bwMode="auto">
            <a:xfrm>
              <a:off x="7835900" y="5672138"/>
              <a:ext cx="1803400" cy="1952625"/>
            </a:xfrm>
            <a:custGeom>
              <a:avLst/>
              <a:gdLst>
                <a:gd name="T0" fmla="*/ 1387 w 2273"/>
                <a:gd name="T1" fmla="*/ 0 h 2461"/>
                <a:gd name="T2" fmla="*/ 2273 w 2273"/>
                <a:gd name="T3" fmla="*/ 1554 h 2461"/>
                <a:gd name="T4" fmla="*/ 2161 w 2273"/>
                <a:gd name="T5" fmla="*/ 1671 h 2461"/>
                <a:gd name="T6" fmla="*/ 2044 w 2273"/>
                <a:gd name="T7" fmla="*/ 1779 h 2461"/>
                <a:gd name="T8" fmla="*/ 1920 w 2273"/>
                <a:gd name="T9" fmla="*/ 1882 h 2461"/>
                <a:gd name="T10" fmla="*/ 1790 w 2273"/>
                <a:gd name="T11" fmla="*/ 1978 h 2461"/>
                <a:gd name="T12" fmla="*/ 1654 w 2273"/>
                <a:gd name="T13" fmla="*/ 2066 h 2461"/>
                <a:gd name="T14" fmla="*/ 1515 w 2273"/>
                <a:gd name="T15" fmla="*/ 2146 h 2461"/>
                <a:gd name="T16" fmla="*/ 1370 w 2273"/>
                <a:gd name="T17" fmla="*/ 2217 h 2461"/>
                <a:gd name="T18" fmla="*/ 1220 w 2273"/>
                <a:gd name="T19" fmla="*/ 2280 h 2461"/>
                <a:gd name="T20" fmla="*/ 1067 w 2273"/>
                <a:gd name="T21" fmla="*/ 2334 h 2461"/>
                <a:gd name="T22" fmla="*/ 908 w 2273"/>
                <a:gd name="T23" fmla="*/ 2378 h 2461"/>
                <a:gd name="T24" fmla="*/ 746 w 2273"/>
                <a:gd name="T25" fmla="*/ 2414 h 2461"/>
                <a:gd name="T26" fmla="*/ 581 w 2273"/>
                <a:gd name="T27" fmla="*/ 2441 h 2461"/>
                <a:gd name="T28" fmla="*/ 414 w 2273"/>
                <a:gd name="T29" fmla="*/ 2456 h 2461"/>
                <a:gd name="T30" fmla="*/ 243 w 2273"/>
                <a:gd name="T31" fmla="*/ 2461 h 2461"/>
                <a:gd name="T32" fmla="*/ 121 w 2273"/>
                <a:gd name="T33" fmla="*/ 2458 h 2461"/>
                <a:gd name="T34" fmla="*/ 0 w 2273"/>
                <a:gd name="T35" fmla="*/ 2449 h 2461"/>
                <a:gd name="T36" fmla="*/ 1387 w 2273"/>
                <a:gd name="T37" fmla="*/ 0 h 2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73" h="2461">
                  <a:moveTo>
                    <a:pt x="1387" y="0"/>
                  </a:moveTo>
                  <a:lnTo>
                    <a:pt x="2273" y="1554"/>
                  </a:lnTo>
                  <a:lnTo>
                    <a:pt x="2161" y="1671"/>
                  </a:lnTo>
                  <a:lnTo>
                    <a:pt x="2044" y="1779"/>
                  </a:lnTo>
                  <a:lnTo>
                    <a:pt x="1920" y="1882"/>
                  </a:lnTo>
                  <a:lnTo>
                    <a:pt x="1790" y="1978"/>
                  </a:lnTo>
                  <a:lnTo>
                    <a:pt x="1654" y="2066"/>
                  </a:lnTo>
                  <a:lnTo>
                    <a:pt x="1515" y="2146"/>
                  </a:lnTo>
                  <a:lnTo>
                    <a:pt x="1370" y="2217"/>
                  </a:lnTo>
                  <a:lnTo>
                    <a:pt x="1220" y="2280"/>
                  </a:lnTo>
                  <a:lnTo>
                    <a:pt x="1067" y="2334"/>
                  </a:lnTo>
                  <a:lnTo>
                    <a:pt x="908" y="2378"/>
                  </a:lnTo>
                  <a:lnTo>
                    <a:pt x="746" y="2414"/>
                  </a:lnTo>
                  <a:lnTo>
                    <a:pt x="581" y="2441"/>
                  </a:lnTo>
                  <a:lnTo>
                    <a:pt x="414" y="2456"/>
                  </a:lnTo>
                  <a:lnTo>
                    <a:pt x="243" y="2461"/>
                  </a:lnTo>
                  <a:lnTo>
                    <a:pt x="121" y="2458"/>
                  </a:lnTo>
                  <a:lnTo>
                    <a:pt x="0" y="2449"/>
                  </a:lnTo>
                  <a:lnTo>
                    <a:pt x="13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9" name="Freeform 145"/>
          <p:cNvSpPr>
            <a:spLocks noEditPoints="1"/>
          </p:cNvSpPr>
          <p:nvPr/>
        </p:nvSpPr>
        <p:spPr bwMode="auto">
          <a:xfrm>
            <a:off x="4508560" y="1768912"/>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0" name="Группа 260"/>
          <p:cNvGrpSpPr/>
          <p:nvPr/>
        </p:nvGrpSpPr>
        <p:grpSpPr>
          <a:xfrm>
            <a:off x="1812815" y="2574271"/>
            <a:ext cx="246745" cy="390361"/>
            <a:chOff x="5943600" y="3198813"/>
            <a:chExt cx="2563813" cy="4056063"/>
          </a:xfrm>
          <a:solidFill>
            <a:schemeClr val="bg1"/>
          </a:solidFill>
          <a:effectLst>
            <a:outerShdw blurRad="63500" sx="102000" sy="102000" algn="ctr" rotWithShape="0">
              <a:prstClr val="black">
                <a:alpha val="40000"/>
              </a:prstClr>
            </a:outerShdw>
          </a:effectLst>
        </p:grpSpPr>
        <p:sp>
          <p:nvSpPr>
            <p:cNvPr id="61" name="Freeform 232"/>
            <p:cNvSpPr>
              <a:spLocks/>
            </p:cNvSpPr>
            <p:nvPr/>
          </p:nvSpPr>
          <p:spPr bwMode="auto">
            <a:xfrm>
              <a:off x="6626225" y="6738938"/>
              <a:ext cx="1196975" cy="515938"/>
            </a:xfrm>
            <a:custGeom>
              <a:avLst/>
              <a:gdLst>
                <a:gd name="T0" fmla="*/ 0 w 1507"/>
                <a:gd name="T1" fmla="*/ 0 h 649"/>
                <a:gd name="T2" fmla="*/ 1507 w 1507"/>
                <a:gd name="T3" fmla="*/ 0 h 649"/>
                <a:gd name="T4" fmla="*/ 1507 w 1507"/>
                <a:gd name="T5" fmla="*/ 209 h 649"/>
                <a:gd name="T6" fmla="*/ 1503 w 1507"/>
                <a:gd name="T7" fmla="*/ 274 h 649"/>
                <a:gd name="T8" fmla="*/ 1488 w 1507"/>
                <a:gd name="T9" fmla="*/ 336 h 649"/>
                <a:gd name="T10" fmla="*/ 1464 w 1507"/>
                <a:gd name="T11" fmla="*/ 394 h 649"/>
                <a:gd name="T12" fmla="*/ 1434 w 1507"/>
                <a:gd name="T13" fmla="*/ 448 h 649"/>
                <a:gd name="T14" fmla="*/ 1396 w 1507"/>
                <a:gd name="T15" fmla="*/ 498 h 649"/>
                <a:gd name="T16" fmla="*/ 1351 w 1507"/>
                <a:gd name="T17" fmla="*/ 541 h 649"/>
                <a:gd name="T18" fmla="*/ 1301 w 1507"/>
                <a:gd name="T19" fmla="*/ 579 h 649"/>
                <a:gd name="T20" fmla="*/ 1246 w 1507"/>
                <a:gd name="T21" fmla="*/ 609 h 649"/>
                <a:gd name="T22" fmla="*/ 1185 w 1507"/>
                <a:gd name="T23" fmla="*/ 632 h 649"/>
                <a:gd name="T24" fmla="*/ 1121 w 1507"/>
                <a:gd name="T25" fmla="*/ 645 h 649"/>
                <a:gd name="T26" fmla="*/ 1054 w 1507"/>
                <a:gd name="T27" fmla="*/ 649 h 649"/>
                <a:gd name="T28" fmla="*/ 452 w 1507"/>
                <a:gd name="T29" fmla="*/ 649 h 649"/>
                <a:gd name="T30" fmla="*/ 385 w 1507"/>
                <a:gd name="T31" fmla="*/ 645 h 649"/>
                <a:gd name="T32" fmla="*/ 321 w 1507"/>
                <a:gd name="T33" fmla="*/ 632 h 649"/>
                <a:gd name="T34" fmla="*/ 262 w 1507"/>
                <a:gd name="T35" fmla="*/ 609 h 649"/>
                <a:gd name="T36" fmla="*/ 206 w 1507"/>
                <a:gd name="T37" fmla="*/ 579 h 649"/>
                <a:gd name="T38" fmla="*/ 155 w 1507"/>
                <a:gd name="T39" fmla="*/ 541 h 649"/>
                <a:gd name="T40" fmla="*/ 110 w 1507"/>
                <a:gd name="T41" fmla="*/ 498 h 649"/>
                <a:gd name="T42" fmla="*/ 73 w 1507"/>
                <a:gd name="T43" fmla="*/ 448 h 649"/>
                <a:gd name="T44" fmla="*/ 41 w 1507"/>
                <a:gd name="T45" fmla="*/ 394 h 649"/>
                <a:gd name="T46" fmla="*/ 19 w 1507"/>
                <a:gd name="T47" fmla="*/ 336 h 649"/>
                <a:gd name="T48" fmla="*/ 5 w 1507"/>
                <a:gd name="T49" fmla="*/ 274 h 649"/>
                <a:gd name="T50" fmla="*/ 0 w 1507"/>
                <a:gd name="T51" fmla="*/ 209 h 649"/>
                <a:gd name="T52" fmla="*/ 0 w 1507"/>
                <a:gd name="T53" fmla="*/ 0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07" h="649">
                  <a:moveTo>
                    <a:pt x="0" y="0"/>
                  </a:moveTo>
                  <a:lnTo>
                    <a:pt x="1507" y="0"/>
                  </a:lnTo>
                  <a:lnTo>
                    <a:pt x="1507" y="209"/>
                  </a:lnTo>
                  <a:lnTo>
                    <a:pt x="1503" y="274"/>
                  </a:lnTo>
                  <a:lnTo>
                    <a:pt x="1488" y="336"/>
                  </a:lnTo>
                  <a:lnTo>
                    <a:pt x="1464" y="394"/>
                  </a:lnTo>
                  <a:lnTo>
                    <a:pt x="1434" y="448"/>
                  </a:lnTo>
                  <a:lnTo>
                    <a:pt x="1396" y="498"/>
                  </a:lnTo>
                  <a:lnTo>
                    <a:pt x="1351" y="541"/>
                  </a:lnTo>
                  <a:lnTo>
                    <a:pt x="1301" y="579"/>
                  </a:lnTo>
                  <a:lnTo>
                    <a:pt x="1246" y="609"/>
                  </a:lnTo>
                  <a:lnTo>
                    <a:pt x="1185" y="632"/>
                  </a:lnTo>
                  <a:lnTo>
                    <a:pt x="1121" y="645"/>
                  </a:lnTo>
                  <a:lnTo>
                    <a:pt x="1054" y="649"/>
                  </a:lnTo>
                  <a:lnTo>
                    <a:pt x="452" y="649"/>
                  </a:lnTo>
                  <a:lnTo>
                    <a:pt x="385" y="645"/>
                  </a:lnTo>
                  <a:lnTo>
                    <a:pt x="321" y="632"/>
                  </a:lnTo>
                  <a:lnTo>
                    <a:pt x="262" y="609"/>
                  </a:lnTo>
                  <a:lnTo>
                    <a:pt x="206" y="579"/>
                  </a:lnTo>
                  <a:lnTo>
                    <a:pt x="155" y="541"/>
                  </a:lnTo>
                  <a:lnTo>
                    <a:pt x="110" y="498"/>
                  </a:lnTo>
                  <a:lnTo>
                    <a:pt x="73" y="448"/>
                  </a:lnTo>
                  <a:lnTo>
                    <a:pt x="41" y="394"/>
                  </a:lnTo>
                  <a:lnTo>
                    <a:pt x="19" y="336"/>
                  </a:lnTo>
                  <a:lnTo>
                    <a:pt x="5" y="274"/>
                  </a:lnTo>
                  <a:lnTo>
                    <a:pt x="0" y="20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2" name="Freeform 233"/>
            <p:cNvSpPr>
              <a:spLocks/>
            </p:cNvSpPr>
            <p:nvPr/>
          </p:nvSpPr>
          <p:spPr bwMode="auto">
            <a:xfrm>
              <a:off x="5943600" y="3198813"/>
              <a:ext cx="2563813" cy="3384550"/>
            </a:xfrm>
            <a:custGeom>
              <a:avLst/>
              <a:gdLst>
                <a:gd name="T0" fmla="*/ 1864 w 3229"/>
                <a:gd name="T1" fmla="*/ 20 h 4264"/>
                <a:gd name="T2" fmla="*/ 2215 w 3229"/>
                <a:gd name="T3" fmla="*/ 115 h 4264"/>
                <a:gd name="T4" fmla="*/ 2528 w 3229"/>
                <a:gd name="T5" fmla="*/ 280 h 4264"/>
                <a:gd name="T6" fmla="*/ 2796 w 3229"/>
                <a:gd name="T7" fmla="*/ 506 h 4264"/>
                <a:gd name="T8" fmla="*/ 3009 w 3229"/>
                <a:gd name="T9" fmla="*/ 786 h 4264"/>
                <a:gd name="T10" fmla="*/ 3154 w 3229"/>
                <a:gd name="T11" fmla="*/ 1107 h 4264"/>
                <a:gd name="T12" fmla="*/ 3224 w 3229"/>
                <a:gd name="T13" fmla="*/ 1461 h 4264"/>
                <a:gd name="T14" fmla="*/ 3210 w 3229"/>
                <a:gd name="T15" fmla="*/ 1827 h 4264"/>
                <a:gd name="T16" fmla="*/ 3113 w 3229"/>
                <a:gd name="T17" fmla="*/ 2173 h 4264"/>
                <a:gd name="T18" fmla="*/ 2934 w 3229"/>
                <a:gd name="T19" fmla="*/ 2494 h 4264"/>
                <a:gd name="T20" fmla="*/ 2793 w 3229"/>
                <a:gd name="T21" fmla="*/ 2697 h 4264"/>
                <a:gd name="T22" fmla="*/ 2694 w 3229"/>
                <a:gd name="T23" fmla="*/ 2848 h 4264"/>
                <a:gd name="T24" fmla="*/ 2632 w 3229"/>
                <a:gd name="T25" fmla="*/ 2960 h 4264"/>
                <a:gd name="T26" fmla="*/ 2595 w 3229"/>
                <a:gd name="T27" fmla="*/ 3038 h 4264"/>
                <a:gd name="T28" fmla="*/ 2579 w 3229"/>
                <a:gd name="T29" fmla="*/ 3093 h 4264"/>
                <a:gd name="T30" fmla="*/ 2576 w 3229"/>
                <a:gd name="T31" fmla="*/ 3134 h 4264"/>
                <a:gd name="T32" fmla="*/ 2685 w 3229"/>
                <a:gd name="T33" fmla="*/ 3437 h 4264"/>
                <a:gd name="T34" fmla="*/ 2752 w 3229"/>
                <a:gd name="T35" fmla="*/ 3461 h 4264"/>
                <a:gd name="T36" fmla="*/ 2788 w 3229"/>
                <a:gd name="T37" fmla="*/ 3522 h 4264"/>
                <a:gd name="T38" fmla="*/ 2788 w 3229"/>
                <a:gd name="T39" fmla="*/ 4165 h 4264"/>
                <a:gd name="T40" fmla="*/ 2742 w 3229"/>
                <a:gd name="T41" fmla="*/ 4239 h 4264"/>
                <a:gd name="T42" fmla="*/ 2657 w 3229"/>
                <a:gd name="T43" fmla="*/ 4264 h 4264"/>
                <a:gd name="T44" fmla="*/ 513 w 3229"/>
                <a:gd name="T45" fmla="*/ 4253 h 4264"/>
                <a:gd name="T46" fmla="*/ 450 w 3229"/>
                <a:gd name="T47" fmla="*/ 4196 h 4264"/>
                <a:gd name="T48" fmla="*/ 438 w 3229"/>
                <a:gd name="T49" fmla="*/ 3554 h 4264"/>
                <a:gd name="T50" fmla="*/ 460 w 3229"/>
                <a:gd name="T51" fmla="*/ 3477 h 4264"/>
                <a:gd name="T52" fmla="*/ 519 w 3229"/>
                <a:gd name="T53" fmla="*/ 3442 h 4264"/>
                <a:gd name="T54" fmla="*/ 652 w 3229"/>
                <a:gd name="T55" fmla="*/ 3436 h 4264"/>
                <a:gd name="T56" fmla="*/ 648 w 3229"/>
                <a:gd name="T57" fmla="*/ 3099 h 4264"/>
                <a:gd name="T58" fmla="*/ 629 w 3229"/>
                <a:gd name="T59" fmla="*/ 3032 h 4264"/>
                <a:gd name="T60" fmla="*/ 585 w 3229"/>
                <a:gd name="T61" fmla="*/ 2938 h 4264"/>
                <a:gd name="T62" fmla="*/ 509 w 3229"/>
                <a:gd name="T63" fmla="*/ 2810 h 4264"/>
                <a:gd name="T64" fmla="*/ 394 w 3229"/>
                <a:gd name="T65" fmla="*/ 2638 h 4264"/>
                <a:gd name="T66" fmla="*/ 279 w 3229"/>
                <a:gd name="T67" fmla="*/ 2476 h 4264"/>
                <a:gd name="T68" fmla="*/ 152 w 3229"/>
                <a:gd name="T69" fmla="*/ 2253 h 4264"/>
                <a:gd name="T70" fmla="*/ 38 w 3229"/>
                <a:gd name="T71" fmla="*/ 1927 h 4264"/>
                <a:gd name="T72" fmla="*/ 0 w 3229"/>
                <a:gd name="T73" fmla="*/ 1584 h 4264"/>
                <a:gd name="T74" fmla="*/ 42 w 3229"/>
                <a:gd name="T75" fmla="*/ 1222 h 4264"/>
                <a:gd name="T76" fmla="*/ 164 w 3229"/>
                <a:gd name="T77" fmla="*/ 888 h 4264"/>
                <a:gd name="T78" fmla="*/ 355 w 3229"/>
                <a:gd name="T79" fmla="*/ 594 h 4264"/>
                <a:gd name="T80" fmla="*/ 605 w 3229"/>
                <a:gd name="T81" fmla="*/ 350 h 4264"/>
                <a:gd name="T82" fmla="*/ 906 w 3229"/>
                <a:gd name="T83" fmla="*/ 162 h 4264"/>
                <a:gd name="T84" fmla="*/ 1244 w 3229"/>
                <a:gd name="T85" fmla="*/ 43 h 4264"/>
                <a:gd name="T86" fmla="*/ 1615 w 3229"/>
                <a:gd name="T87" fmla="*/ 0 h 4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29" h="4264">
                  <a:moveTo>
                    <a:pt x="1615" y="0"/>
                  </a:moveTo>
                  <a:lnTo>
                    <a:pt x="1741" y="5"/>
                  </a:lnTo>
                  <a:lnTo>
                    <a:pt x="1864" y="20"/>
                  </a:lnTo>
                  <a:lnTo>
                    <a:pt x="1984" y="43"/>
                  </a:lnTo>
                  <a:lnTo>
                    <a:pt x="2102" y="75"/>
                  </a:lnTo>
                  <a:lnTo>
                    <a:pt x="2215" y="115"/>
                  </a:lnTo>
                  <a:lnTo>
                    <a:pt x="2324" y="162"/>
                  </a:lnTo>
                  <a:lnTo>
                    <a:pt x="2429" y="217"/>
                  </a:lnTo>
                  <a:lnTo>
                    <a:pt x="2528" y="280"/>
                  </a:lnTo>
                  <a:lnTo>
                    <a:pt x="2624" y="350"/>
                  </a:lnTo>
                  <a:lnTo>
                    <a:pt x="2713" y="425"/>
                  </a:lnTo>
                  <a:lnTo>
                    <a:pt x="2796" y="506"/>
                  </a:lnTo>
                  <a:lnTo>
                    <a:pt x="2875" y="594"/>
                  </a:lnTo>
                  <a:lnTo>
                    <a:pt x="2945" y="688"/>
                  </a:lnTo>
                  <a:lnTo>
                    <a:pt x="3009" y="786"/>
                  </a:lnTo>
                  <a:lnTo>
                    <a:pt x="3065" y="888"/>
                  </a:lnTo>
                  <a:lnTo>
                    <a:pt x="3114" y="996"/>
                  </a:lnTo>
                  <a:lnTo>
                    <a:pt x="3154" y="1107"/>
                  </a:lnTo>
                  <a:lnTo>
                    <a:pt x="3186" y="1222"/>
                  </a:lnTo>
                  <a:lnTo>
                    <a:pt x="3210" y="1340"/>
                  </a:lnTo>
                  <a:lnTo>
                    <a:pt x="3224" y="1461"/>
                  </a:lnTo>
                  <a:lnTo>
                    <a:pt x="3229" y="1584"/>
                  </a:lnTo>
                  <a:lnTo>
                    <a:pt x="3224" y="1705"/>
                  </a:lnTo>
                  <a:lnTo>
                    <a:pt x="3210" y="1827"/>
                  </a:lnTo>
                  <a:lnTo>
                    <a:pt x="3186" y="1945"/>
                  </a:lnTo>
                  <a:lnTo>
                    <a:pt x="3154" y="2060"/>
                  </a:lnTo>
                  <a:lnTo>
                    <a:pt x="3113" y="2173"/>
                  </a:lnTo>
                  <a:lnTo>
                    <a:pt x="3062" y="2285"/>
                  </a:lnTo>
                  <a:lnTo>
                    <a:pt x="3002" y="2392"/>
                  </a:lnTo>
                  <a:lnTo>
                    <a:pt x="2934" y="2494"/>
                  </a:lnTo>
                  <a:lnTo>
                    <a:pt x="2881" y="2567"/>
                  </a:lnTo>
                  <a:lnTo>
                    <a:pt x="2835" y="2634"/>
                  </a:lnTo>
                  <a:lnTo>
                    <a:pt x="2793" y="2697"/>
                  </a:lnTo>
                  <a:lnTo>
                    <a:pt x="2755" y="2752"/>
                  </a:lnTo>
                  <a:lnTo>
                    <a:pt x="2723" y="2802"/>
                  </a:lnTo>
                  <a:lnTo>
                    <a:pt x="2694" y="2848"/>
                  </a:lnTo>
                  <a:lnTo>
                    <a:pt x="2670" y="2890"/>
                  </a:lnTo>
                  <a:lnTo>
                    <a:pt x="2649" y="2926"/>
                  </a:lnTo>
                  <a:lnTo>
                    <a:pt x="2632" y="2960"/>
                  </a:lnTo>
                  <a:lnTo>
                    <a:pt x="2618" y="2989"/>
                  </a:lnTo>
                  <a:lnTo>
                    <a:pt x="2605" y="3014"/>
                  </a:lnTo>
                  <a:lnTo>
                    <a:pt x="2595" y="3038"/>
                  </a:lnTo>
                  <a:lnTo>
                    <a:pt x="2589" y="3059"/>
                  </a:lnTo>
                  <a:lnTo>
                    <a:pt x="2584" y="3077"/>
                  </a:lnTo>
                  <a:lnTo>
                    <a:pt x="2579" y="3093"/>
                  </a:lnTo>
                  <a:lnTo>
                    <a:pt x="2578" y="3108"/>
                  </a:lnTo>
                  <a:lnTo>
                    <a:pt x="2576" y="3121"/>
                  </a:lnTo>
                  <a:lnTo>
                    <a:pt x="2576" y="3134"/>
                  </a:lnTo>
                  <a:lnTo>
                    <a:pt x="2576" y="3436"/>
                  </a:lnTo>
                  <a:lnTo>
                    <a:pt x="2657" y="3436"/>
                  </a:lnTo>
                  <a:lnTo>
                    <a:pt x="2685" y="3437"/>
                  </a:lnTo>
                  <a:lnTo>
                    <a:pt x="2710" y="3442"/>
                  </a:lnTo>
                  <a:lnTo>
                    <a:pt x="2733" y="3450"/>
                  </a:lnTo>
                  <a:lnTo>
                    <a:pt x="2752" y="3461"/>
                  </a:lnTo>
                  <a:lnTo>
                    <a:pt x="2769" y="3477"/>
                  </a:lnTo>
                  <a:lnTo>
                    <a:pt x="2780" y="3498"/>
                  </a:lnTo>
                  <a:lnTo>
                    <a:pt x="2788" y="3522"/>
                  </a:lnTo>
                  <a:lnTo>
                    <a:pt x="2792" y="3554"/>
                  </a:lnTo>
                  <a:lnTo>
                    <a:pt x="2792" y="4130"/>
                  </a:lnTo>
                  <a:lnTo>
                    <a:pt x="2788" y="4165"/>
                  </a:lnTo>
                  <a:lnTo>
                    <a:pt x="2779" y="4196"/>
                  </a:lnTo>
                  <a:lnTo>
                    <a:pt x="2763" y="4220"/>
                  </a:lnTo>
                  <a:lnTo>
                    <a:pt x="2742" y="4239"/>
                  </a:lnTo>
                  <a:lnTo>
                    <a:pt x="2717" y="4253"/>
                  </a:lnTo>
                  <a:lnTo>
                    <a:pt x="2688" y="4261"/>
                  </a:lnTo>
                  <a:lnTo>
                    <a:pt x="2657" y="4264"/>
                  </a:lnTo>
                  <a:lnTo>
                    <a:pt x="572" y="4264"/>
                  </a:lnTo>
                  <a:lnTo>
                    <a:pt x="541" y="4261"/>
                  </a:lnTo>
                  <a:lnTo>
                    <a:pt x="513" y="4253"/>
                  </a:lnTo>
                  <a:lnTo>
                    <a:pt x="487" y="4239"/>
                  </a:lnTo>
                  <a:lnTo>
                    <a:pt x="466" y="4220"/>
                  </a:lnTo>
                  <a:lnTo>
                    <a:pt x="450" y="4196"/>
                  </a:lnTo>
                  <a:lnTo>
                    <a:pt x="441" y="4165"/>
                  </a:lnTo>
                  <a:lnTo>
                    <a:pt x="438" y="4130"/>
                  </a:lnTo>
                  <a:lnTo>
                    <a:pt x="438" y="3554"/>
                  </a:lnTo>
                  <a:lnTo>
                    <a:pt x="439" y="3522"/>
                  </a:lnTo>
                  <a:lnTo>
                    <a:pt x="447" y="3498"/>
                  </a:lnTo>
                  <a:lnTo>
                    <a:pt x="460" y="3477"/>
                  </a:lnTo>
                  <a:lnTo>
                    <a:pt x="476" y="3461"/>
                  </a:lnTo>
                  <a:lnTo>
                    <a:pt x="497" y="3450"/>
                  </a:lnTo>
                  <a:lnTo>
                    <a:pt x="519" y="3442"/>
                  </a:lnTo>
                  <a:lnTo>
                    <a:pt x="545" y="3437"/>
                  </a:lnTo>
                  <a:lnTo>
                    <a:pt x="572" y="3436"/>
                  </a:lnTo>
                  <a:lnTo>
                    <a:pt x="652" y="3436"/>
                  </a:lnTo>
                  <a:lnTo>
                    <a:pt x="652" y="3134"/>
                  </a:lnTo>
                  <a:lnTo>
                    <a:pt x="652" y="3116"/>
                  </a:lnTo>
                  <a:lnTo>
                    <a:pt x="648" y="3099"/>
                  </a:lnTo>
                  <a:lnTo>
                    <a:pt x="645" y="3078"/>
                  </a:lnTo>
                  <a:lnTo>
                    <a:pt x="639" y="3056"/>
                  </a:lnTo>
                  <a:lnTo>
                    <a:pt x="629" y="3032"/>
                  </a:lnTo>
                  <a:lnTo>
                    <a:pt x="618" y="3003"/>
                  </a:lnTo>
                  <a:lnTo>
                    <a:pt x="602" y="2973"/>
                  </a:lnTo>
                  <a:lnTo>
                    <a:pt x="585" y="2938"/>
                  </a:lnTo>
                  <a:lnTo>
                    <a:pt x="564" y="2899"/>
                  </a:lnTo>
                  <a:lnTo>
                    <a:pt x="538" y="2858"/>
                  </a:lnTo>
                  <a:lnTo>
                    <a:pt x="509" y="2810"/>
                  </a:lnTo>
                  <a:lnTo>
                    <a:pt x="474" y="2757"/>
                  </a:lnTo>
                  <a:lnTo>
                    <a:pt x="438" y="2701"/>
                  </a:lnTo>
                  <a:lnTo>
                    <a:pt x="394" y="2638"/>
                  </a:lnTo>
                  <a:lnTo>
                    <a:pt x="347" y="2569"/>
                  </a:lnTo>
                  <a:lnTo>
                    <a:pt x="292" y="2494"/>
                  </a:lnTo>
                  <a:lnTo>
                    <a:pt x="279" y="2476"/>
                  </a:lnTo>
                  <a:lnTo>
                    <a:pt x="268" y="2456"/>
                  </a:lnTo>
                  <a:lnTo>
                    <a:pt x="206" y="2355"/>
                  </a:lnTo>
                  <a:lnTo>
                    <a:pt x="152" y="2253"/>
                  </a:lnTo>
                  <a:lnTo>
                    <a:pt x="105" y="2147"/>
                  </a:lnTo>
                  <a:lnTo>
                    <a:pt x="67" y="2039"/>
                  </a:lnTo>
                  <a:lnTo>
                    <a:pt x="38" y="1927"/>
                  </a:lnTo>
                  <a:lnTo>
                    <a:pt x="16" y="1814"/>
                  </a:lnTo>
                  <a:lnTo>
                    <a:pt x="3" y="1700"/>
                  </a:lnTo>
                  <a:lnTo>
                    <a:pt x="0" y="1584"/>
                  </a:lnTo>
                  <a:lnTo>
                    <a:pt x="5" y="1461"/>
                  </a:lnTo>
                  <a:lnTo>
                    <a:pt x="19" y="1340"/>
                  </a:lnTo>
                  <a:lnTo>
                    <a:pt x="42" y="1222"/>
                  </a:lnTo>
                  <a:lnTo>
                    <a:pt x="75" y="1107"/>
                  </a:lnTo>
                  <a:lnTo>
                    <a:pt x="115" y="996"/>
                  </a:lnTo>
                  <a:lnTo>
                    <a:pt x="164" y="888"/>
                  </a:lnTo>
                  <a:lnTo>
                    <a:pt x="220" y="786"/>
                  </a:lnTo>
                  <a:lnTo>
                    <a:pt x="284" y="688"/>
                  </a:lnTo>
                  <a:lnTo>
                    <a:pt x="355" y="594"/>
                  </a:lnTo>
                  <a:lnTo>
                    <a:pt x="431" y="506"/>
                  </a:lnTo>
                  <a:lnTo>
                    <a:pt x="516" y="425"/>
                  </a:lnTo>
                  <a:lnTo>
                    <a:pt x="605" y="350"/>
                  </a:lnTo>
                  <a:lnTo>
                    <a:pt x="700" y="280"/>
                  </a:lnTo>
                  <a:lnTo>
                    <a:pt x="800" y="217"/>
                  </a:lnTo>
                  <a:lnTo>
                    <a:pt x="906" y="162"/>
                  </a:lnTo>
                  <a:lnTo>
                    <a:pt x="1014" y="115"/>
                  </a:lnTo>
                  <a:lnTo>
                    <a:pt x="1128" y="75"/>
                  </a:lnTo>
                  <a:lnTo>
                    <a:pt x="1244" y="43"/>
                  </a:lnTo>
                  <a:lnTo>
                    <a:pt x="1365" y="20"/>
                  </a:lnTo>
                  <a:lnTo>
                    <a:pt x="1488" y="5"/>
                  </a:lnTo>
                  <a:lnTo>
                    <a:pt x="16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3" name="Группа 298"/>
          <p:cNvGrpSpPr/>
          <p:nvPr/>
        </p:nvGrpSpPr>
        <p:grpSpPr>
          <a:xfrm>
            <a:off x="9044627" y="1576575"/>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64" name="Freeform 266"/>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67"/>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6" name="Freeform 286"/>
          <p:cNvSpPr>
            <a:spLocks noEditPoints="1"/>
          </p:cNvSpPr>
          <p:nvPr/>
        </p:nvSpPr>
        <p:spPr bwMode="auto">
          <a:xfrm>
            <a:off x="9419112" y="3142546"/>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7" name="Группа 358"/>
          <p:cNvGrpSpPr/>
          <p:nvPr/>
        </p:nvGrpSpPr>
        <p:grpSpPr>
          <a:xfrm>
            <a:off x="6476358" y="2019073"/>
            <a:ext cx="277894" cy="397061"/>
            <a:chOff x="5905500" y="3163888"/>
            <a:chExt cx="1828800" cy="2613025"/>
          </a:xfrm>
          <a:solidFill>
            <a:schemeClr val="bg1"/>
          </a:solidFill>
          <a:effectLst>
            <a:outerShdw blurRad="63500" sx="102000" sy="102000" algn="ctr" rotWithShape="0">
              <a:prstClr val="black">
                <a:alpha val="40000"/>
              </a:prstClr>
            </a:outerShdw>
          </a:effectLst>
        </p:grpSpPr>
        <p:sp>
          <p:nvSpPr>
            <p:cNvPr id="68" name="Freeform 319"/>
            <p:cNvSpPr>
              <a:spLocks noEditPoints="1"/>
            </p:cNvSpPr>
            <p:nvPr/>
          </p:nvSpPr>
          <p:spPr bwMode="auto">
            <a:xfrm>
              <a:off x="6313488" y="3163888"/>
              <a:ext cx="1011238" cy="2411412"/>
            </a:xfrm>
            <a:custGeom>
              <a:avLst/>
              <a:gdLst>
                <a:gd name="T0" fmla="*/ 576 w 1273"/>
                <a:gd name="T1" fmla="*/ 371 h 3038"/>
                <a:gd name="T2" fmla="*/ 476 w 1273"/>
                <a:gd name="T3" fmla="*/ 529 h 3038"/>
                <a:gd name="T4" fmla="*/ 378 w 1273"/>
                <a:gd name="T5" fmla="*/ 737 h 3038"/>
                <a:gd name="T6" fmla="*/ 391 w 1273"/>
                <a:gd name="T7" fmla="*/ 915 h 3038"/>
                <a:gd name="T8" fmla="*/ 629 w 1273"/>
                <a:gd name="T9" fmla="*/ 932 h 3038"/>
                <a:gd name="T10" fmla="*/ 832 w 1273"/>
                <a:gd name="T11" fmla="*/ 920 h 3038"/>
                <a:gd name="T12" fmla="*/ 926 w 1273"/>
                <a:gd name="T13" fmla="*/ 815 h 3038"/>
                <a:gd name="T14" fmla="*/ 832 w 1273"/>
                <a:gd name="T15" fmla="*/ 591 h 3038"/>
                <a:gd name="T16" fmla="*/ 731 w 1273"/>
                <a:gd name="T17" fmla="*/ 417 h 3038"/>
                <a:gd name="T18" fmla="*/ 638 w 1273"/>
                <a:gd name="T19" fmla="*/ 291 h 3038"/>
                <a:gd name="T20" fmla="*/ 643 w 1273"/>
                <a:gd name="T21" fmla="*/ 6 h 3038"/>
                <a:gd name="T22" fmla="*/ 678 w 1273"/>
                <a:gd name="T23" fmla="*/ 36 h 3038"/>
                <a:gd name="T24" fmla="*/ 736 w 1273"/>
                <a:gd name="T25" fmla="*/ 93 h 3038"/>
                <a:gd name="T26" fmla="*/ 810 w 1273"/>
                <a:gd name="T27" fmla="*/ 180 h 3038"/>
                <a:gd name="T28" fmla="*/ 895 w 1273"/>
                <a:gd name="T29" fmla="*/ 296 h 3038"/>
                <a:gd name="T30" fmla="*/ 985 w 1273"/>
                <a:gd name="T31" fmla="*/ 444 h 3038"/>
                <a:gd name="T32" fmla="*/ 1072 w 1273"/>
                <a:gd name="T33" fmla="*/ 625 h 3038"/>
                <a:gd name="T34" fmla="*/ 1151 w 1273"/>
                <a:gd name="T35" fmla="*/ 839 h 3038"/>
                <a:gd name="T36" fmla="*/ 1215 w 1273"/>
                <a:gd name="T37" fmla="*/ 1088 h 3038"/>
                <a:gd name="T38" fmla="*/ 1258 w 1273"/>
                <a:gd name="T39" fmla="*/ 1374 h 3038"/>
                <a:gd name="T40" fmla="*/ 1273 w 1273"/>
                <a:gd name="T41" fmla="*/ 1698 h 3038"/>
                <a:gd name="T42" fmla="*/ 1258 w 1273"/>
                <a:gd name="T43" fmla="*/ 2026 h 3038"/>
                <a:gd name="T44" fmla="*/ 1214 w 1273"/>
                <a:gd name="T45" fmla="*/ 2314 h 3038"/>
                <a:gd name="T46" fmla="*/ 1146 w 1273"/>
                <a:gd name="T47" fmla="*/ 2556 h 3038"/>
                <a:gd name="T48" fmla="*/ 1054 w 1273"/>
                <a:gd name="T49" fmla="*/ 2754 h 3038"/>
                <a:gd name="T50" fmla="*/ 945 w 1273"/>
                <a:gd name="T51" fmla="*/ 2903 h 3038"/>
                <a:gd name="T52" fmla="*/ 821 w 1273"/>
                <a:gd name="T53" fmla="*/ 3001 h 3038"/>
                <a:gd name="T54" fmla="*/ 732 w 1273"/>
                <a:gd name="T55" fmla="*/ 2259 h 3038"/>
                <a:gd name="T56" fmla="*/ 710 w 1273"/>
                <a:gd name="T57" fmla="*/ 2201 h 3038"/>
                <a:gd name="T58" fmla="*/ 658 w 1273"/>
                <a:gd name="T59" fmla="*/ 2168 h 3038"/>
                <a:gd name="T60" fmla="*/ 595 w 1273"/>
                <a:gd name="T61" fmla="*/ 2175 h 3038"/>
                <a:gd name="T62" fmla="*/ 552 w 1273"/>
                <a:gd name="T63" fmla="*/ 2218 h 3038"/>
                <a:gd name="T64" fmla="*/ 541 w 1273"/>
                <a:gd name="T65" fmla="*/ 3038 h 3038"/>
                <a:gd name="T66" fmla="*/ 410 w 1273"/>
                <a:gd name="T67" fmla="*/ 2975 h 3038"/>
                <a:gd name="T68" fmla="*/ 289 w 1273"/>
                <a:gd name="T69" fmla="*/ 2859 h 3038"/>
                <a:gd name="T70" fmla="*/ 186 w 1273"/>
                <a:gd name="T71" fmla="*/ 2693 h 3038"/>
                <a:gd name="T72" fmla="*/ 103 w 1273"/>
                <a:gd name="T73" fmla="*/ 2480 h 3038"/>
                <a:gd name="T74" fmla="*/ 42 w 1273"/>
                <a:gd name="T75" fmla="*/ 2223 h 3038"/>
                <a:gd name="T76" fmla="*/ 7 w 1273"/>
                <a:gd name="T77" fmla="*/ 1922 h 3038"/>
                <a:gd name="T78" fmla="*/ 2 w 1273"/>
                <a:gd name="T79" fmla="*/ 1587 h 3038"/>
                <a:gd name="T80" fmla="*/ 28 w 1273"/>
                <a:gd name="T81" fmla="*/ 1279 h 3038"/>
                <a:gd name="T82" fmla="*/ 78 w 1273"/>
                <a:gd name="T83" fmla="*/ 1006 h 3038"/>
                <a:gd name="T84" fmla="*/ 148 w 1273"/>
                <a:gd name="T85" fmla="*/ 770 h 3038"/>
                <a:gd name="T86" fmla="*/ 229 w 1273"/>
                <a:gd name="T87" fmla="*/ 566 h 3038"/>
                <a:gd name="T88" fmla="*/ 318 w 1273"/>
                <a:gd name="T89" fmla="*/ 396 h 3038"/>
                <a:gd name="T90" fmla="*/ 406 w 1273"/>
                <a:gd name="T91" fmla="*/ 258 h 3038"/>
                <a:gd name="T92" fmla="*/ 489 w 1273"/>
                <a:gd name="T93" fmla="*/ 151 h 3038"/>
                <a:gd name="T94" fmla="*/ 559 w 1273"/>
                <a:gd name="T95" fmla="*/ 73 h 3038"/>
                <a:gd name="T96" fmla="*/ 609 w 1273"/>
                <a:gd name="T97" fmla="*/ 24 h 3038"/>
                <a:gd name="T98" fmla="*/ 635 w 1273"/>
                <a:gd name="T99" fmla="*/ 1 h 3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3" h="3038">
                  <a:moveTo>
                    <a:pt x="638" y="291"/>
                  </a:moveTo>
                  <a:lnTo>
                    <a:pt x="608" y="328"/>
                  </a:lnTo>
                  <a:lnTo>
                    <a:pt x="576" y="371"/>
                  </a:lnTo>
                  <a:lnTo>
                    <a:pt x="543" y="419"/>
                  </a:lnTo>
                  <a:lnTo>
                    <a:pt x="510" y="471"/>
                  </a:lnTo>
                  <a:lnTo>
                    <a:pt x="476" y="529"/>
                  </a:lnTo>
                  <a:lnTo>
                    <a:pt x="444" y="594"/>
                  </a:lnTo>
                  <a:lnTo>
                    <a:pt x="411" y="662"/>
                  </a:lnTo>
                  <a:lnTo>
                    <a:pt x="378" y="737"/>
                  </a:lnTo>
                  <a:lnTo>
                    <a:pt x="348" y="818"/>
                  </a:lnTo>
                  <a:lnTo>
                    <a:pt x="319" y="904"/>
                  </a:lnTo>
                  <a:lnTo>
                    <a:pt x="391" y="915"/>
                  </a:lnTo>
                  <a:lnTo>
                    <a:pt x="468" y="925"/>
                  </a:lnTo>
                  <a:lnTo>
                    <a:pt x="547" y="930"/>
                  </a:lnTo>
                  <a:lnTo>
                    <a:pt x="629" y="932"/>
                  </a:lnTo>
                  <a:lnTo>
                    <a:pt x="698" y="931"/>
                  </a:lnTo>
                  <a:lnTo>
                    <a:pt x="766" y="927"/>
                  </a:lnTo>
                  <a:lnTo>
                    <a:pt x="832" y="920"/>
                  </a:lnTo>
                  <a:lnTo>
                    <a:pt x="894" y="912"/>
                  </a:lnTo>
                  <a:lnTo>
                    <a:pt x="955" y="901"/>
                  </a:lnTo>
                  <a:lnTo>
                    <a:pt x="926" y="815"/>
                  </a:lnTo>
                  <a:lnTo>
                    <a:pt x="896" y="735"/>
                  </a:lnTo>
                  <a:lnTo>
                    <a:pt x="865" y="660"/>
                  </a:lnTo>
                  <a:lnTo>
                    <a:pt x="832" y="591"/>
                  </a:lnTo>
                  <a:lnTo>
                    <a:pt x="798" y="527"/>
                  </a:lnTo>
                  <a:lnTo>
                    <a:pt x="765" y="470"/>
                  </a:lnTo>
                  <a:lnTo>
                    <a:pt x="731" y="417"/>
                  </a:lnTo>
                  <a:lnTo>
                    <a:pt x="699" y="370"/>
                  </a:lnTo>
                  <a:lnTo>
                    <a:pt x="667" y="328"/>
                  </a:lnTo>
                  <a:lnTo>
                    <a:pt x="638" y="291"/>
                  </a:lnTo>
                  <a:close/>
                  <a:moveTo>
                    <a:pt x="636" y="0"/>
                  </a:moveTo>
                  <a:lnTo>
                    <a:pt x="638" y="1"/>
                  </a:lnTo>
                  <a:lnTo>
                    <a:pt x="643" y="6"/>
                  </a:lnTo>
                  <a:lnTo>
                    <a:pt x="652" y="12"/>
                  </a:lnTo>
                  <a:lnTo>
                    <a:pt x="664" y="23"/>
                  </a:lnTo>
                  <a:lnTo>
                    <a:pt x="678" y="36"/>
                  </a:lnTo>
                  <a:lnTo>
                    <a:pt x="695" y="52"/>
                  </a:lnTo>
                  <a:lnTo>
                    <a:pt x="714" y="72"/>
                  </a:lnTo>
                  <a:lnTo>
                    <a:pt x="736" y="93"/>
                  </a:lnTo>
                  <a:lnTo>
                    <a:pt x="760" y="119"/>
                  </a:lnTo>
                  <a:lnTo>
                    <a:pt x="784" y="148"/>
                  </a:lnTo>
                  <a:lnTo>
                    <a:pt x="810" y="180"/>
                  </a:lnTo>
                  <a:lnTo>
                    <a:pt x="838" y="215"/>
                  </a:lnTo>
                  <a:lnTo>
                    <a:pt x="867" y="254"/>
                  </a:lnTo>
                  <a:lnTo>
                    <a:pt x="895" y="296"/>
                  </a:lnTo>
                  <a:lnTo>
                    <a:pt x="925" y="342"/>
                  </a:lnTo>
                  <a:lnTo>
                    <a:pt x="955" y="391"/>
                  </a:lnTo>
                  <a:lnTo>
                    <a:pt x="985" y="444"/>
                  </a:lnTo>
                  <a:lnTo>
                    <a:pt x="1014" y="501"/>
                  </a:lnTo>
                  <a:lnTo>
                    <a:pt x="1044" y="560"/>
                  </a:lnTo>
                  <a:lnTo>
                    <a:pt x="1072" y="625"/>
                  </a:lnTo>
                  <a:lnTo>
                    <a:pt x="1099" y="692"/>
                  </a:lnTo>
                  <a:lnTo>
                    <a:pt x="1125" y="764"/>
                  </a:lnTo>
                  <a:lnTo>
                    <a:pt x="1151" y="839"/>
                  </a:lnTo>
                  <a:lnTo>
                    <a:pt x="1173" y="917"/>
                  </a:lnTo>
                  <a:lnTo>
                    <a:pt x="1195" y="1001"/>
                  </a:lnTo>
                  <a:lnTo>
                    <a:pt x="1215" y="1088"/>
                  </a:lnTo>
                  <a:lnTo>
                    <a:pt x="1231" y="1179"/>
                  </a:lnTo>
                  <a:lnTo>
                    <a:pt x="1246" y="1275"/>
                  </a:lnTo>
                  <a:lnTo>
                    <a:pt x="1258" y="1374"/>
                  </a:lnTo>
                  <a:lnTo>
                    <a:pt x="1266" y="1478"/>
                  </a:lnTo>
                  <a:lnTo>
                    <a:pt x="1271" y="1586"/>
                  </a:lnTo>
                  <a:lnTo>
                    <a:pt x="1273" y="1698"/>
                  </a:lnTo>
                  <a:lnTo>
                    <a:pt x="1271" y="1812"/>
                  </a:lnTo>
                  <a:lnTo>
                    <a:pt x="1266" y="1922"/>
                  </a:lnTo>
                  <a:lnTo>
                    <a:pt x="1258" y="2026"/>
                  </a:lnTo>
                  <a:lnTo>
                    <a:pt x="1247" y="2126"/>
                  </a:lnTo>
                  <a:lnTo>
                    <a:pt x="1231" y="2223"/>
                  </a:lnTo>
                  <a:lnTo>
                    <a:pt x="1214" y="2314"/>
                  </a:lnTo>
                  <a:lnTo>
                    <a:pt x="1194" y="2400"/>
                  </a:lnTo>
                  <a:lnTo>
                    <a:pt x="1170" y="2480"/>
                  </a:lnTo>
                  <a:lnTo>
                    <a:pt x="1146" y="2556"/>
                  </a:lnTo>
                  <a:lnTo>
                    <a:pt x="1117" y="2628"/>
                  </a:lnTo>
                  <a:lnTo>
                    <a:pt x="1087" y="2693"/>
                  </a:lnTo>
                  <a:lnTo>
                    <a:pt x="1054" y="2754"/>
                  </a:lnTo>
                  <a:lnTo>
                    <a:pt x="1020" y="2809"/>
                  </a:lnTo>
                  <a:lnTo>
                    <a:pt x="984" y="2859"/>
                  </a:lnTo>
                  <a:lnTo>
                    <a:pt x="945" y="2903"/>
                  </a:lnTo>
                  <a:lnTo>
                    <a:pt x="906" y="2942"/>
                  </a:lnTo>
                  <a:lnTo>
                    <a:pt x="864" y="2975"/>
                  </a:lnTo>
                  <a:lnTo>
                    <a:pt x="821" y="3001"/>
                  </a:lnTo>
                  <a:lnTo>
                    <a:pt x="777" y="3023"/>
                  </a:lnTo>
                  <a:lnTo>
                    <a:pt x="732" y="3038"/>
                  </a:lnTo>
                  <a:lnTo>
                    <a:pt x="732" y="2259"/>
                  </a:lnTo>
                  <a:lnTo>
                    <a:pt x="729" y="2238"/>
                  </a:lnTo>
                  <a:lnTo>
                    <a:pt x="721" y="2218"/>
                  </a:lnTo>
                  <a:lnTo>
                    <a:pt x="710" y="2201"/>
                  </a:lnTo>
                  <a:lnTo>
                    <a:pt x="696" y="2186"/>
                  </a:lnTo>
                  <a:lnTo>
                    <a:pt x="678" y="2175"/>
                  </a:lnTo>
                  <a:lnTo>
                    <a:pt x="658" y="2168"/>
                  </a:lnTo>
                  <a:lnTo>
                    <a:pt x="636" y="2165"/>
                  </a:lnTo>
                  <a:lnTo>
                    <a:pt x="614" y="2168"/>
                  </a:lnTo>
                  <a:lnTo>
                    <a:pt x="595" y="2175"/>
                  </a:lnTo>
                  <a:lnTo>
                    <a:pt x="577" y="2186"/>
                  </a:lnTo>
                  <a:lnTo>
                    <a:pt x="563" y="2201"/>
                  </a:lnTo>
                  <a:lnTo>
                    <a:pt x="552" y="2218"/>
                  </a:lnTo>
                  <a:lnTo>
                    <a:pt x="544" y="2238"/>
                  </a:lnTo>
                  <a:lnTo>
                    <a:pt x="541" y="2259"/>
                  </a:lnTo>
                  <a:lnTo>
                    <a:pt x="541" y="3038"/>
                  </a:lnTo>
                  <a:lnTo>
                    <a:pt x="496" y="3023"/>
                  </a:lnTo>
                  <a:lnTo>
                    <a:pt x="452" y="3001"/>
                  </a:lnTo>
                  <a:lnTo>
                    <a:pt x="410" y="2975"/>
                  </a:lnTo>
                  <a:lnTo>
                    <a:pt x="367" y="2942"/>
                  </a:lnTo>
                  <a:lnTo>
                    <a:pt x="328" y="2903"/>
                  </a:lnTo>
                  <a:lnTo>
                    <a:pt x="289" y="2859"/>
                  </a:lnTo>
                  <a:lnTo>
                    <a:pt x="253" y="2809"/>
                  </a:lnTo>
                  <a:lnTo>
                    <a:pt x="219" y="2754"/>
                  </a:lnTo>
                  <a:lnTo>
                    <a:pt x="186" y="2693"/>
                  </a:lnTo>
                  <a:lnTo>
                    <a:pt x="156" y="2628"/>
                  </a:lnTo>
                  <a:lnTo>
                    <a:pt x="127" y="2556"/>
                  </a:lnTo>
                  <a:lnTo>
                    <a:pt x="103" y="2480"/>
                  </a:lnTo>
                  <a:lnTo>
                    <a:pt x="79" y="2400"/>
                  </a:lnTo>
                  <a:lnTo>
                    <a:pt x="59" y="2314"/>
                  </a:lnTo>
                  <a:lnTo>
                    <a:pt x="42" y="2223"/>
                  </a:lnTo>
                  <a:lnTo>
                    <a:pt x="27" y="2126"/>
                  </a:lnTo>
                  <a:lnTo>
                    <a:pt x="15" y="2026"/>
                  </a:lnTo>
                  <a:lnTo>
                    <a:pt x="7" y="1922"/>
                  </a:lnTo>
                  <a:lnTo>
                    <a:pt x="2" y="1812"/>
                  </a:lnTo>
                  <a:lnTo>
                    <a:pt x="0" y="1698"/>
                  </a:lnTo>
                  <a:lnTo>
                    <a:pt x="2" y="1587"/>
                  </a:lnTo>
                  <a:lnTo>
                    <a:pt x="7" y="1480"/>
                  </a:lnTo>
                  <a:lnTo>
                    <a:pt x="15" y="1377"/>
                  </a:lnTo>
                  <a:lnTo>
                    <a:pt x="28" y="1279"/>
                  </a:lnTo>
                  <a:lnTo>
                    <a:pt x="42" y="1184"/>
                  </a:lnTo>
                  <a:lnTo>
                    <a:pt x="58" y="1093"/>
                  </a:lnTo>
                  <a:lnTo>
                    <a:pt x="78" y="1006"/>
                  </a:lnTo>
                  <a:lnTo>
                    <a:pt x="100" y="924"/>
                  </a:lnTo>
                  <a:lnTo>
                    <a:pt x="122" y="845"/>
                  </a:lnTo>
                  <a:lnTo>
                    <a:pt x="148" y="770"/>
                  </a:lnTo>
                  <a:lnTo>
                    <a:pt x="174" y="698"/>
                  </a:lnTo>
                  <a:lnTo>
                    <a:pt x="202" y="631"/>
                  </a:lnTo>
                  <a:lnTo>
                    <a:pt x="229" y="566"/>
                  </a:lnTo>
                  <a:lnTo>
                    <a:pt x="259" y="507"/>
                  </a:lnTo>
                  <a:lnTo>
                    <a:pt x="288" y="450"/>
                  </a:lnTo>
                  <a:lnTo>
                    <a:pt x="318" y="396"/>
                  </a:lnTo>
                  <a:lnTo>
                    <a:pt x="348" y="347"/>
                  </a:lnTo>
                  <a:lnTo>
                    <a:pt x="378" y="301"/>
                  </a:lnTo>
                  <a:lnTo>
                    <a:pt x="406" y="258"/>
                  </a:lnTo>
                  <a:lnTo>
                    <a:pt x="435" y="219"/>
                  </a:lnTo>
                  <a:lnTo>
                    <a:pt x="462" y="183"/>
                  </a:lnTo>
                  <a:lnTo>
                    <a:pt x="489" y="151"/>
                  </a:lnTo>
                  <a:lnTo>
                    <a:pt x="514" y="122"/>
                  </a:lnTo>
                  <a:lnTo>
                    <a:pt x="537" y="95"/>
                  </a:lnTo>
                  <a:lnTo>
                    <a:pt x="559" y="73"/>
                  </a:lnTo>
                  <a:lnTo>
                    <a:pt x="577" y="53"/>
                  </a:lnTo>
                  <a:lnTo>
                    <a:pt x="595" y="37"/>
                  </a:lnTo>
                  <a:lnTo>
                    <a:pt x="609" y="24"/>
                  </a:lnTo>
                  <a:lnTo>
                    <a:pt x="621" y="13"/>
                  </a:lnTo>
                  <a:lnTo>
                    <a:pt x="629" y="6"/>
                  </a:lnTo>
                  <a:lnTo>
                    <a:pt x="635" y="1"/>
                  </a:lnTo>
                  <a:lnTo>
                    <a:pt x="6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20"/>
            <p:cNvSpPr>
              <a:spLocks/>
            </p:cNvSpPr>
            <p:nvPr/>
          </p:nvSpPr>
          <p:spPr bwMode="auto">
            <a:xfrm>
              <a:off x="5905500" y="4935538"/>
              <a:ext cx="493713" cy="841375"/>
            </a:xfrm>
            <a:custGeom>
              <a:avLst/>
              <a:gdLst>
                <a:gd name="T0" fmla="*/ 344 w 623"/>
                <a:gd name="T1" fmla="*/ 0 h 1059"/>
                <a:gd name="T2" fmla="*/ 421 w 623"/>
                <a:gd name="T3" fmla="*/ 0 h 1059"/>
                <a:gd name="T4" fmla="*/ 438 w 623"/>
                <a:gd name="T5" fmla="*/ 88 h 1059"/>
                <a:gd name="T6" fmla="*/ 457 w 623"/>
                <a:gd name="T7" fmla="*/ 173 h 1059"/>
                <a:gd name="T8" fmla="*/ 479 w 623"/>
                <a:gd name="T9" fmla="*/ 255 h 1059"/>
                <a:gd name="T10" fmla="*/ 502 w 623"/>
                <a:gd name="T11" fmla="*/ 331 h 1059"/>
                <a:gd name="T12" fmla="*/ 529 w 623"/>
                <a:gd name="T13" fmla="*/ 405 h 1059"/>
                <a:gd name="T14" fmla="*/ 558 w 623"/>
                <a:gd name="T15" fmla="*/ 475 h 1059"/>
                <a:gd name="T16" fmla="*/ 590 w 623"/>
                <a:gd name="T17" fmla="*/ 540 h 1059"/>
                <a:gd name="T18" fmla="*/ 623 w 623"/>
                <a:gd name="T19" fmla="*/ 601 h 1059"/>
                <a:gd name="T20" fmla="*/ 0 w 623"/>
                <a:gd name="T21" fmla="*/ 1059 h 1059"/>
                <a:gd name="T22" fmla="*/ 0 w 623"/>
                <a:gd name="T23" fmla="*/ 291 h 1059"/>
                <a:gd name="T24" fmla="*/ 3 w 623"/>
                <a:gd name="T25" fmla="*/ 252 h 1059"/>
                <a:gd name="T26" fmla="*/ 12 w 623"/>
                <a:gd name="T27" fmla="*/ 214 h 1059"/>
                <a:gd name="T28" fmla="*/ 27 w 623"/>
                <a:gd name="T29" fmla="*/ 178 h 1059"/>
                <a:gd name="T30" fmla="*/ 46 w 623"/>
                <a:gd name="T31" fmla="*/ 144 h 1059"/>
                <a:gd name="T32" fmla="*/ 71 w 623"/>
                <a:gd name="T33" fmla="*/ 113 h 1059"/>
                <a:gd name="T34" fmla="*/ 101 w 623"/>
                <a:gd name="T35" fmla="*/ 85 h 1059"/>
                <a:gd name="T36" fmla="*/ 134 w 623"/>
                <a:gd name="T37" fmla="*/ 60 h 1059"/>
                <a:gd name="T38" fmla="*/ 170 w 623"/>
                <a:gd name="T39" fmla="*/ 40 h 1059"/>
                <a:gd name="T40" fmla="*/ 210 w 623"/>
                <a:gd name="T41" fmla="*/ 22 h 1059"/>
                <a:gd name="T42" fmla="*/ 252 w 623"/>
                <a:gd name="T43" fmla="*/ 10 h 1059"/>
                <a:gd name="T44" fmla="*/ 298 w 623"/>
                <a:gd name="T45" fmla="*/ 2 h 1059"/>
                <a:gd name="T46" fmla="*/ 344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344" y="0"/>
                  </a:moveTo>
                  <a:lnTo>
                    <a:pt x="421" y="0"/>
                  </a:lnTo>
                  <a:lnTo>
                    <a:pt x="438" y="88"/>
                  </a:lnTo>
                  <a:lnTo>
                    <a:pt x="457" y="173"/>
                  </a:lnTo>
                  <a:lnTo>
                    <a:pt x="479" y="255"/>
                  </a:lnTo>
                  <a:lnTo>
                    <a:pt x="502" y="331"/>
                  </a:lnTo>
                  <a:lnTo>
                    <a:pt x="529" y="405"/>
                  </a:lnTo>
                  <a:lnTo>
                    <a:pt x="558" y="475"/>
                  </a:lnTo>
                  <a:lnTo>
                    <a:pt x="590" y="540"/>
                  </a:lnTo>
                  <a:lnTo>
                    <a:pt x="623" y="601"/>
                  </a:lnTo>
                  <a:lnTo>
                    <a:pt x="0" y="1059"/>
                  </a:lnTo>
                  <a:lnTo>
                    <a:pt x="0" y="291"/>
                  </a:lnTo>
                  <a:lnTo>
                    <a:pt x="3" y="252"/>
                  </a:lnTo>
                  <a:lnTo>
                    <a:pt x="12" y="214"/>
                  </a:lnTo>
                  <a:lnTo>
                    <a:pt x="27" y="178"/>
                  </a:lnTo>
                  <a:lnTo>
                    <a:pt x="46" y="144"/>
                  </a:lnTo>
                  <a:lnTo>
                    <a:pt x="71" y="113"/>
                  </a:lnTo>
                  <a:lnTo>
                    <a:pt x="101" y="85"/>
                  </a:lnTo>
                  <a:lnTo>
                    <a:pt x="134" y="60"/>
                  </a:lnTo>
                  <a:lnTo>
                    <a:pt x="170" y="40"/>
                  </a:lnTo>
                  <a:lnTo>
                    <a:pt x="210" y="22"/>
                  </a:lnTo>
                  <a:lnTo>
                    <a:pt x="252" y="10"/>
                  </a:lnTo>
                  <a:lnTo>
                    <a:pt x="298" y="2"/>
                  </a:lnTo>
                  <a:lnTo>
                    <a:pt x="3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0" name="Freeform 321"/>
            <p:cNvSpPr>
              <a:spLocks/>
            </p:cNvSpPr>
            <p:nvPr/>
          </p:nvSpPr>
          <p:spPr bwMode="auto">
            <a:xfrm>
              <a:off x="7239000" y="4935538"/>
              <a:ext cx="495300" cy="841375"/>
            </a:xfrm>
            <a:custGeom>
              <a:avLst/>
              <a:gdLst>
                <a:gd name="T0" fmla="*/ 202 w 623"/>
                <a:gd name="T1" fmla="*/ 0 h 1059"/>
                <a:gd name="T2" fmla="*/ 279 w 623"/>
                <a:gd name="T3" fmla="*/ 0 h 1059"/>
                <a:gd name="T4" fmla="*/ 326 w 623"/>
                <a:gd name="T5" fmla="*/ 2 h 1059"/>
                <a:gd name="T6" fmla="*/ 371 w 623"/>
                <a:gd name="T7" fmla="*/ 10 h 1059"/>
                <a:gd name="T8" fmla="*/ 413 w 623"/>
                <a:gd name="T9" fmla="*/ 22 h 1059"/>
                <a:gd name="T10" fmla="*/ 453 w 623"/>
                <a:gd name="T11" fmla="*/ 40 h 1059"/>
                <a:gd name="T12" fmla="*/ 489 w 623"/>
                <a:gd name="T13" fmla="*/ 60 h 1059"/>
                <a:gd name="T14" fmla="*/ 522 w 623"/>
                <a:gd name="T15" fmla="*/ 85 h 1059"/>
                <a:gd name="T16" fmla="*/ 551 w 623"/>
                <a:gd name="T17" fmla="*/ 113 h 1059"/>
                <a:gd name="T18" fmla="*/ 576 w 623"/>
                <a:gd name="T19" fmla="*/ 144 h 1059"/>
                <a:gd name="T20" fmla="*/ 596 w 623"/>
                <a:gd name="T21" fmla="*/ 178 h 1059"/>
                <a:gd name="T22" fmla="*/ 611 w 623"/>
                <a:gd name="T23" fmla="*/ 214 h 1059"/>
                <a:gd name="T24" fmla="*/ 620 w 623"/>
                <a:gd name="T25" fmla="*/ 252 h 1059"/>
                <a:gd name="T26" fmla="*/ 623 w 623"/>
                <a:gd name="T27" fmla="*/ 291 h 1059"/>
                <a:gd name="T28" fmla="*/ 623 w 623"/>
                <a:gd name="T29" fmla="*/ 1059 h 1059"/>
                <a:gd name="T30" fmla="*/ 0 w 623"/>
                <a:gd name="T31" fmla="*/ 601 h 1059"/>
                <a:gd name="T32" fmla="*/ 33 w 623"/>
                <a:gd name="T33" fmla="*/ 540 h 1059"/>
                <a:gd name="T34" fmla="*/ 65 w 623"/>
                <a:gd name="T35" fmla="*/ 475 h 1059"/>
                <a:gd name="T36" fmla="*/ 94 w 623"/>
                <a:gd name="T37" fmla="*/ 405 h 1059"/>
                <a:gd name="T38" fmla="*/ 121 w 623"/>
                <a:gd name="T39" fmla="*/ 331 h 1059"/>
                <a:gd name="T40" fmla="*/ 144 w 623"/>
                <a:gd name="T41" fmla="*/ 255 h 1059"/>
                <a:gd name="T42" fmla="*/ 166 w 623"/>
                <a:gd name="T43" fmla="*/ 173 h 1059"/>
                <a:gd name="T44" fmla="*/ 186 w 623"/>
                <a:gd name="T45" fmla="*/ 88 h 1059"/>
                <a:gd name="T46" fmla="*/ 202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202" y="0"/>
                  </a:moveTo>
                  <a:lnTo>
                    <a:pt x="279" y="0"/>
                  </a:lnTo>
                  <a:lnTo>
                    <a:pt x="326" y="2"/>
                  </a:lnTo>
                  <a:lnTo>
                    <a:pt x="371" y="10"/>
                  </a:lnTo>
                  <a:lnTo>
                    <a:pt x="413" y="22"/>
                  </a:lnTo>
                  <a:lnTo>
                    <a:pt x="453" y="40"/>
                  </a:lnTo>
                  <a:lnTo>
                    <a:pt x="489" y="60"/>
                  </a:lnTo>
                  <a:lnTo>
                    <a:pt x="522" y="85"/>
                  </a:lnTo>
                  <a:lnTo>
                    <a:pt x="551" y="113"/>
                  </a:lnTo>
                  <a:lnTo>
                    <a:pt x="576" y="144"/>
                  </a:lnTo>
                  <a:lnTo>
                    <a:pt x="596" y="178"/>
                  </a:lnTo>
                  <a:lnTo>
                    <a:pt x="611" y="214"/>
                  </a:lnTo>
                  <a:lnTo>
                    <a:pt x="620" y="252"/>
                  </a:lnTo>
                  <a:lnTo>
                    <a:pt x="623" y="291"/>
                  </a:lnTo>
                  <a:lnTo>
                    <a:pt x="623" y="1059"/>
                  </a:lnTo>
                  <a:lnTo>
                    <a:pt x="0" y="601"/>
                  </a:lnTo>
                  <a:lnTo>
                    <a:pt x="33" y="540"/>
                  </a:lnTo>
                  <a:lnTo>
                    <a:pt x="65" y="475"/>
                  </a:lnTo>
                  <a:lnTo>
                    <a:pt x="94" y="405"/>
                  </a:lnTo>
                  <a:lnTo>
                    <a:pt x="121" y="331"/>
                  </a:lnTo>
                  <a:lnTo>
                    <a:pt x="144" y="255"/>
                  </a:lnTo>
                  <a:lnTo>
                    <a:pt x="166" y="173"/>
                  </a:lnTo>
                  <a:lnTo>
                    <a:pt x="186" y="88"/>
                  </a:lnTo>
                  <a:lnTo>
                    <a:pt x="2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71" name="Freeform 332"/>
          <p:cNvSpPr>
            <a:spLocks/>
          </p:cNvSpPr>
          <p:nvPr/>
        </p:nvSpPr>
        <p:spPr bwMode="auto">
          <a:xfrm>
            <a:off x="3842549" y="3657155"/>
            <a:ext cx="401005" cy="391849"/>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72" name="Группа 379"/>
          <p:cNvGrpSpPr/>
          <p:nvPr/>
        </p:nvGrpSpPr>
        <p:grpSpPr>
          <a:xfrm>
            <a:off x="9019161" y="5027186"/>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73"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4"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5"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0" name="Text Box 10"/>
          <p:cNvSpPr txBox="1">
            <a:spLocks noChangeArrowheads="1"/>
          </p:cNvSpPr>
          <p:nvPr/>
        </p:nvSpPr>
        <p:spPr bwMode="auto">
          <a:xfrm>
            <a:off x="649461" y="3199955"/>
            <a:ext cx="274320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1" name="Text Box 10"/>
          <p:cNvSpPr txBox="1">
            <a:spLocks noChangeArrowheads="1"/>
          </p:cNvSpPr>
          <p:nvPr/>
        </p:nvSpPr>
        <p:spPr bwMode="auto">
          <a:xfrm>
            <a:off x="2820752" y="4157731"/>
            <a:ext cx="274320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2" name="Text Box 10"/>
          <p:cNvSpPr txBox="1">
            <a:spLocks noChangeArrowheads="1"/>
          </p:cNvSpPr>
          <p:nvPr/>
        </p:nvSpPr>
        <p:spPr bwMode="auto">
          <a:xfrm>
            <a:off x="3697435" y="2261870"/>
            <a:ext cx="1820258"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83" name="Text Box 10"/>
          <p:cNvSpPr txBox="1">
            <a:spLocks noChangeArrowheads="1"/>
          </p:cNvSpPr>
          <p:nvPr/>
        </p:nvSpPr>
        <p:spPr bwMode="auto">
          <a:xfrm>
            <a:off x="5571150" y="2492021"/>
            <a:ext cx="2282465"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endParaRPr lang="en-US" sz="10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4" name="Text Box 10"/>
          <p:cNvSpPr txBox="1">
            <a:spLocks noChangeArrowheads="1"/>
          </p:cNvSpPr>
          <p:nvPr/>
        </p:nvSpPr>
        <p:spPr bwMode="auto">
          <a:xfrm>
            <a:off x="5711558" y="4548932"/>
            <a:ext cx="2193764"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5" name="Text Box 10"/>
          <p:cNvSpPr txBox="1">
            <a:spLocks noChangeArrowheads="1"/>
          </p:cNvSpPr>
          <p:nvPr/>
        </p:nvSpPr>
        <p:spPr bwMode="auto">
          <a:xfrm>
            <a:off x="8064788" y="5551916"/>
            <a:ext cx="274320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6" name="Text Box 10"/>
          <p:cNvSpPr txBox="1">
            <a:spLocks noChangeArrowheads="1"/>
          </p:cNvSpPr>
          <p:nvPr/>
        </p:nvSpPr>
        <p:spPr bwMode="auto">
          <a:xfrm>
            <a:off x="8246739" y="3741076"/>
            <a:ext cx="302794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7" name="Text Box 10"/>
          <p:cNvSpPr txBox="1">
            <a:spLocks noChangeArrowheads="1"/>
          </p:cNvSpPr>
          <p:nvPr/>
        </p:nvSpPr>
        <p:spPr bwMode="auto">
          <a:xfrm>
            <a:off x="8057177" y="2086885"/>
            <a:ext cx="2743200" cy="71404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2733966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1+#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0"/>
                                        </p:tgtEl>
                                        <p:attrNameLst>
                                          <p:attrName>style.visibility</p:attrName>
                                        </p:attrNameLst>
                                      </p:cBhvr>
                                      <p:to>
                                        <p:strVal val="visible"/>
                                      </p:to>
                                    </p:set>
                                    <p:anim calcmode="lin" valueType="num">
                                      <p:cBhvr>
                                        <p:cTn id="16" dur="500" fill="hold"/>
                                        <p:tgtEl>
                                          <p:spTgt spid="60"/>
                                        </p:tgtEl>
                                        <p:attrNameLst>
                                          <p:attrName>ppt_w</p:attrName>
                                        </p:attrNameLst>
                                      </p:cBhvr>
                                      <p:tavLst>
                                        <p:tav tm="0">
                                          <p:val>
                                            <p:fltVal val="0"/>
                                          </p:val>
                                        </p:tav>
                                        <p:tav tm="100000">
                                          <p:val>
                                            <p:strVal val="#ppt_w"/>
                                          </p:val>
                                        </p:tav>
                                      </p:tavLst>
                                    </p:anim>
                                    <p:anim calcmode="lin" valueType="num">
                                      <p:cBhvr>
                                        <p:cTn id="17" dur="500" fill="hold"/>
                                        <p:tgtEl>
                                          <p:spTgt spid="60"/>
                                        </p:tgtEl>
                                        <p:attrNameLst>
                                          <p:attrName>ppt_h</p:attrName>
                                        </p:attrNameLst>
                                      </p:cBhvr>
                                      <p:tavLst>
                                        <p:tav tm="0">
                                          <p:val>
                                            <p:fltVal val="0"/>
                                          </p:val>
                                        </p:tav>
                                        <p:tav tm="100000">
                                          <p:val>
                                            <p:strVal val="#ppt_h"/>
                                          </p:val>
                                        </p:tav>
                                      </p:tavLst>
                                    </p:anim>
                                    <p:animEffect transition="in" filter="fade">
                                      <p:cBhvr>
                                        <p:cTn id="18" dur="500"/>
                                        <p:tgtEl>
                                          <p:spTgt spid="60"/>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80"/>
                                        </p:tgtEl>
                                        <p:attrNameLst>
                                          <p:attrName>style.visibility</p:attrName>
                                        </p:attrNameLst>
                                      </p:cBhvr>
                                      <p:to>
                                        <p:strVal val="visible"/>
                                      </p:to>
                                    </p:set>
                                    <p:animEffect transition="in" filter="wipe(up)">
                                      <p:cBhvr>
                                        <p:cTn id="22" dur="500"/>
                                        <p:tgtEl>
                                          <p:spTgt spid="80"/>
                                        </p:tgtEl>
                                      </p:cBhvr>
                                    </p:animEffect>
                                  </p:childTnLst>
                                </p:cTn>
                              </p:par>
                            </p:childTnLst>
                          </p:cTn>
                        </p:par>
                        <p:par>
                          <p:cTn id="23" fill="hold">
                            <p:stCondLst>
                              <p:cond delay="2000"/>
                            </p:stCondLst>
                            <p:childTnLst>
                              <p:par>
                                <p:cTn id="24" presetID="2" presetClass="entr" presetSubtype="2"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500" fill="hold"/>
                                        <p:tgtEl>
                                          <p:spTgt spid="13"/>
                                        </p:tgtEl>
                                        <p:attrNameLst>
                                          <p:attrName>ppt_x</p:attrName>
                                        </p:attrNameLst>
                                      </p:cBhvr>
                                      <p:tavLst>
                                        <p:tav tm="0">
                                          <p:val>
                                            <p:strVal val="1+#ppt_w/2"/>
                                          </p:val>
                                        </p:tav>
                                        <p:tav tm="100000">
                                          <p:val>
                                            <p:strVal val="#ppt_x"/>
                                          </p:val>
                                        </p:tav>
                                      </p:tavLst>
                                    </p:anim>
                                    <p:anim calcmode="lin" valueType="num">
                                      <p:cBhvr additive="base">
                                        <p:cTn id="27" dur="500" fill="hold"/>
                                        <p:tgtEl>
                                          <p:spTgt spid="13"/>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59"/>
                                        </p:tgtEl>
                                        <p:attrNameLst>
                                          <p:attrName>style.visibility</p:attrName>
                                        </p:attrNameLst>
                                      </p:cBhvr>
                                      <p:to>
                                        <p:strVal val="visible"/>
                                      </p:to>
                                    </p:set>
                                    <p:anim calcmode="lin" valueType="num">
                                      <p:cBhvr>
                                        <p:cTn id="31" dur="500" fill="hold"/>
                                        <p:tgtEl>
                                          <p:spTgt spid="59"/>
                                        </p:tgtEl>
                                        <p:attrNameLst>
                                          <p:attrName>ppt_w</p:attrName>
                                        </p:attrNameLst>
                                      </p:cBhvr>
                                      <p:tavLst>
                                        <p:tav tm="0">
                                          <p:val>
                                            <p:fltVal val="0"/>
                                          </p:val>
                                        </p:tav>
                                        <p:tav tm="100000">
                                          <p:val>
                                            <p:strVal val="#ppt_w"/>
                                          </p:val>
                                        </p:tav>
                                      </p:tavLst>
                                    </p:anim>
                                    <p:anim calcmode="lin" valueType="num">
                                      <p:cBhvr>
                                        <p:cTn id="32" dur="500" fill="hold"/>
                                        <p:tgtEl>
                                          <p:spTgt spid="59"/>
                                        </p:tgtEl>
                                        <p:attrNameLst>
                                          <p:attrName>ppt_h</p:attrName>
                                        </p:attrNameLst>
                                      </p:cBhvr>
                                      <p:tavLst>
                                        <p:tav tm="0">
                                          <p:val>
                                            <p:fltVal val="0"/>
                                          </p:val>
                                        </p:tav>
                                        <p:tav tm="100000">
                                          <p:val>
                                            <p:strVal val="#ppt_h"/>
                                          </p:val>
                                        </p:tav>
                                      </p:tavLst>
                                    </p:anim>
                                    <p:animEffect transition="in" filter="fade">
                                      <p:cBhvr>
                                        <p:cTn id="33" dur="500"/>
                                        <p:tgtEl>
                                          <p:spTgt spid="59"/>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82"/>
                                        </p:tgtEl>
                                        <p:attrNameLst>
                                          <p:attrName>style.visibility</p:attrName>
                                        </p:attrNameLst>
                                      </p:cBhvr>
                                      <p:to>
                                        <p:strVal val="visible"/>
                                      </p:to>
                                    </p:set>
                                    <p:animEffect transition="in" filter="wipe(up)">
                                      <p:cBhvr>
                                        <p:cTn id="37" dur="500"/>
                                        <p:tgtEl>
                                          <p:spTgt spid="82"/>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1+#ppt_w/2"/>
                                          </p:val>
                                        </p:tav>
                                        <p:tav tm="100000">
                                          <p:val>
                                            <p:strVal val="#ppt_x"/>
                                          </p:val>
                                        </p:tav>
                                      </p:tavLst>
                                    </p:anim>
                                    <p:anim calcmode="lin" valueType="num">
                                      <p:cBhvr additive="base">
                                        <p:cTn id="42" dur="500" fill="hold"/>
                                        <p:tgtEl>
                                          <p:spTgt spid="14"/>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1"/>
                                        </p:tgtEl>
                                        <p:attrNameLst>
                                          <p:attrName>style.visibility</p:attrName>
                                        </p:attrNameLst>
                                      </p:cBhvr>
                                      <p:to>
                                        <p:strVal val="visible"/>
                                      </p:to>
                                    </p:set>
                                    <p:anim calcmode="lin" valueType="num">
                                      <p:cBhvr>
                                        <p:cTn id="46" dur="500" fill="hold"/>
                                        <p:tgtEl>
                                          <p:spTgt spid="71"/>
                                        </p:tgtEl>
                                        <p:attrNameLst>
                                          <p:attrName>ppt_w</p:attrName>
                                        </p:attrNameLst>
                                      </p:cBhvr>
                                      <p:tavLst>
                                        <p:tav tm="0">
                                          <p:val>
                                            <p:fltVal val="0"/>
                                          </p:val>
                                        </p:tav>
                                        <p:tav tm="100000">
                                          <p:val>
                                            <p:strVal val="#ppt_w"/>
                                          </p:val>
                                        </p:tav>
                                      </p:tavLst>
                                    </p:anim>
                                    <p:anim calcmode="lin" valueType="num">
                                      <p:cBhvr>
                                        <p:cTn id="47" dur="500" fill="hold"/>
                                        <p:tgtEl>
                                          <p:spTgt spid="71"/>
                                        </p:tgtEl>
                                        <p:attrNameLst>
                                          <p:attrName>ppt_h</p:attrName>
                                        </p:attrNameLst>
                                      </p:cBhvr>
                                      <p:tavLst>
                                        <p:tav tm="0">
                                          <p:val>
                                            <p:fltVal val="0"/>
                                          </p:val>
                                        </p:tav>
                                        <p:tav tm="100000">
                                          <p:val>
                                            <p:strVal val="#ppt_h"/>
                                          </p:val>
                                        </p:tav>
                                      </p:tavLst>
                                    </p:anim>
                                    <p:animEffect transition="in" filter="fade">
                                      <p:cBhvr>
                                        <p:cTn id="48" dur="500"/>
                                        <p:tgtEl>
                                          <p:spTgt spid="71"/>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81"/>
                                        </p:tgtEl>
                                        <p:attrNameLst>
                                          <p:attrName>style.visibility</p:attrName>
                                        </p:attrNameLst>
                                      </p:cBhvr>
                                      <p:to>
                                        <p:strVal val="visible"/>
                                      </p:to>
                                    </p:set>
                                    <p:animEffect transition="in" filter="wipe(up)">
                                      <p:cBhvr>
                                        <p:cTn id="52" dur="500"/>
                                        <p:tgtEl>
                                          <p:spTgt spid="81"/>
                                        </p:tgtEl>
                                      </p:cBhvr>
                                    </p:animEffect>
                                  </p:childTnLst>
                                </p:cTn>
                              </p:par>
                            </p:childTnLst>
                          </p:cTn>
                        </p:par>
                        <p:par>
                          <p:cTn id="53" fill="hold">
                            <p:stCondLst>
                              <p:cond delay="50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67"/>
                                        </p:tgtEl>
                                        <p:attrNameLst>
                                          <p:attrName>style.visibility</p:attrName>
                                        </p:attrNameLst>
                                      </p:cBhvr>
                                      <p:to>
                                        <p:strVal val="visible"/>
                                      </p:to>
                                    </p:set>
                                    <p:anim calcmode="lin" valueType="num">
                                      <p:cBhvr>
                                        <p:cTn id="61" dur="500" fill="hold"/>
                                        <p:tgtEl>
                                          <p:spTgt spid="67"/>
                                        </p:tgtEl>
                                        <p:attrNameLst>
                                          <p:attrName>ppt_w</p:attrName>
                                        </p:attrNameLst>
                                      </p:cBhvr>
                                      <p:tavLst>
                                        <p:tav tm="0">
                                          <p:val>
                                            <p:fltVal val="0"/>
                                          </p:val>
                                        </p:tav>
                                        <p:tav tm="100000">
                                          <p:val>
                                            <p:strVal val="#ppt_w"/>
                                          </p:val>
                                        </p:tav>
                                      </p:tavLst>
                                    </p:anim>
                                    <p:anim calcmode="lin" valueType="num">
                                      <p:cBhvr>
                                        <p:cTn id="62" dur="500" fill="hold"/>
                                        <p:tgtEl>
                                          <p:spTgt spid="67"/>
                                        </p:tgtEl>
                                        <p:attrNameLst>
                                          <p:attrName>ppt_h</p:attrName>
                                        </p:attrNameLst>
                                      </p:cBhvr>
                                      <p:tavLst>
                                        <p:tav tm="0">
                                          <p:val>
                                            <p:fltVal val="0"/>
                                          </p:val>
                                        </p:tav>
                                        <p:tav tm="100000">
                                          <p:val>
                                            <p:strVal val="#ppt_h"/>
                                          </p:val>
                                        </p:tav>
                                      </p:tavLst>
                                    </p:anim>
                                    <p:animEffect transition="in" filter="fade">
                                      <p:cBhvr>
                                        <p:cTn id="63" dur="500"/>
                                        <p:tgtEl>
                                          <p:spTgt spid="6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83"/>
                                        </p:tgtEl>
                                        <p:attrNameLst>
                                          <p:attrName>style.visibility</p:attrName>
                                        </p:attrNameLst>
                                      </p:cBhvr>
                                      <p:to>
                                        <p:strVal val="visible"/>
                                      </p:to>
                                    </p:set>
                                    <p:animEffect transition="in" filter="wipe(up)">
                                      <p:cBhvr>
                                        <p:cTn id="67" dur="500"/>
                                        <p:tgtEl>
                                          <p:spTgt spid="83"/>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15"/>
                                        </p:tgtEl>
                                        <p:attrNameLst>
                                          <p:attrName>style.visibility</p:attrName>
                                        </p:attrNameLst>
                                      </p:cBhvr>
                                      <p:to>
                                        <p:strVal val="visible"/>
                                      </p:to>
                                    </p:set>
                                    <p:anim calcmode="lin" valueType="num">
                                      <p:cBhvr additive="base">
                                        <p:cTn id="71" dur="500" fill="hold"/>
                                        <p:tgtEl>
                                          <p:spTgt spid="15"/>
                                        </p:tgtEl>
                                        <p:attrNameLst>
                                          <p:attrName>ppt_x</p:attrName>
                                        </p:attrNameLst>
                                      </p:cBhvr>
                                      <p:tavLst>
                                        <p:tav tm="0">
                                          <p:val>
                                            <p:strVal val="1+#ppt_w/2"/>
                                          </p:val>
                                        </p:tav>
                                        <p:tav tm="100000">
                                          <p:val>
                                            <p:strVal val="#ppt_x"/>
                                          </p:val>
                                        </p:tav>
                                      </p:tavLst>
                                    </p:anim>
                                    <p:anim calcmode="lin" valueType="num">
                                      <p:cBhvr additive="base">
                                        <p:cTn id="72" dur="500" fill="hold"/>
                                        <p:tgtEl>
                                          <p:spTgt spid="15"/>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nodeType="after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p:cTn id="76" dur="500" fill="hold"/>
                                        <p:tgtEl>
                                          <p:spTgt spid="49"/>
                                        </p:tgtEl>
                                        <p:attrNameLst>
                                          <p:attrName>ppt_w</p:attrName>
                                        </p:attrNameLst>
                                      </p:cBhvr>
                                      <p:tavLst>
                                        <p:tav tm="0">
                                          <p:val>
                                            <p:fltVal val="0"/>
                                          </p:val>
                                        </p:tav>
                                        <p:tav tm="100000">
                                          <p:val>
                                            <p:strVal val="#ppt_w"/>
                                          </p:val>
                                        </p:tav>
                                      </p:tavLst>
                                    </p:anim>
                                    <p:anim calcmode="lin" valueType="num">
                                      <p:cBhvr>
                                        <p:cTn id="77" dur="500" fill="hold"/>
                                        <p:tgtEl>
                                          <p:spTgt spid="49"/>
                                        </p:tgtEl>
                                        <p:attrNameLst>
                                          <p:attrName>ppt_h</p:attrName>
                                        </p:attrNameLst>
                                      </p:cBhvr>
                                      <p:tavLst>
                                        <p:tav tm="0">
                                          <p:val>
                                            <p:fltVal val="0"/>
                                          </p:val>
                                        </p:tav>
                                        <p:tav tm="100000">
                                          <p:val>
                                            <p:strVal val="#ppt_h"/>
                                          </p:val>
                                        </p:tav>
                                      </p:tavLst>
                                    </p:anim>
                                    <p:animEffect transition="in" filter="fade">
                                      <p:cBhvr>
                                        <p:cTn id="78" dur="500"/>
                                        <p:tgtEl>
                                          <p:spTgt spid="49"/>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84"/>
                                        </p:tgtEl>
                                        <p:attrNameLst>
                                          <p:attrName>style.visibility</p:attrName>
                                        </p:attrNameLst>
                                      </p:cBhvr>
                                      <p:to>
                                        <p:strVal val="visible"/>
                                      </p:to>
                                    </p:set>
                                    <p:animEffect transition="in" filter="wipe(up)">
                                      <p:cBhvr>
                                        <p:cTn id="82" dur="500"/>
                                        <p:tgtEl>
                                          <p:spTgt spid="84"/>
                                        </p:tgtEl>
                                      </p:cBhvr>
                                    </p:animEffect>
                                  </p:childTnLst>
                                </p:cTn>
                              </p:par>
                            </p:childTnLst>
                          </p:cTn>
                        </p:par>
                        <p:par>
                          <p:cTn id="83" fill="hold">
                            <p:stCondLst>
                              <p:cond delay="8000"/>
                            </p:stCondLst>
                            <p:childTnLst>
                              <p:par>
                                <p:cTn id="84" presetID="2" presetClass="entr" presetSubtype="2" fill="hold" grpId="0"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nodeType="afterEffect">
                                  <p:stCondLst>
                                    <p:cond delay="0"/>
                                  </p:stCondLst>
                                  <p:childTnLst>
                                    <p:set>
                                      <p:cBhvr>
                                        <p:cTn id="90" dur="1" fill="hold">
                                          <p:stCondLst>
                                            <p:cond delay="0"/>
                                          </p:stCondLst>
                                        </p:cTn>
                                        <p:tgtEl>
                                          <p:spTgt spid="63"/>
                                        </p:tgtEl>
                                        <p:attrNameLst>
                                          <p:attrName>style.visibility</p:attrName>
                                        </p:attrNameLst>
                                      </p:cBhvr>
                                      <p:to>
                                        <p:strVal val="visible"/>
                                      </p:to>
                                    </p:set>
                                    <p:anim calcmode="lin" valueType="num">
                                      <p:cBhvr>
                                        <p:cTn id="91" dur="500" fill="hold"/>
                                        <p:tgtEl>
                                          <p:spTgt spid="63"/>
                                        </p:tgtEl>
                                        <p:attrNameLst>
                                          <p:attrName>ppt_w</p:attrName>
                                        </p:attrNameLst>
                                      </p:cBhvr>
                                      <p:tavLst>
                                        <p:tav tm="0">
                                          <p:val>
                                            <p:fltVal val="0"/>
                                          </p:val>
                                        </p:tav>
                                        <p:tav tm="100000">
                                          <p:val>
                                            <p:strVal val="#ppt_w"/>
                                          </p:val>
                                        </p:tav>
                                      </p:tavLst>
                                    </p:anim>
                                    <p:anim calcmode="lin" valueType="num">
                                      <p:cBhvr>
                                        <p:cTn id="92" dur="500" fill="hold"/>
                                        <p:tgtEl>
                                          <p:spTgt spid="63"/>
                                        </p:tgtEl>
                                        <p:attrNameLst>
                                          <p:attrName>ppt_h</p:attrName>
                                        </p:attrNameLst>
                                      </p:cBhvr>
                                      <p:tavLst>
                                        <p:tav tm="0">
                                          <p:val>
                                            <p:fltVal val="0"/>
                                          </p:val>
                                        </p:tav>
                                        <p:tav tm="100000">
                                          <p:val>
                                            <p:strVal val="#ppt_h"/>
                                          </p:val>
                                        </p:tav>
                                      </p:tavLst>
                                    </p:anim>
                                    <p:animEffect transition="in" filter="fade">
                                      <p:cBhvr>
                                        <p:cTn id="93" dur="500"/>
                                        <p:tgtEl>
                                          <p:spTgt spid="63"/>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87"/>
                                        </p:tgtEl>
                                        <p:attrNameLst>
                                          <p:attrName>style.visibility</p:attrName>
                                        </p:attrNameLst>
                                      </p:cBhvr>
                                      <p:to>
                                        <p:strVal val="visible"/>
                                      </p:to>
                                    </p:set>
                                    <p:animEffect transition="in" filter="wipe(up)">
                                      <p:cBhvr>
                                        <p:cTn id="97" dur="500"/>
                                        <p:tgtEl>
                                          <p:spTgt spid="87"/>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10"/>
                                        </p:tgtEl>
                                        <p:attrNameLst>
                                          <p:attrName>style.visibility</p:attrName>
                                        </p:attrNameLst>
                                      </p:cBhvr>
                                      <p:to>
                                        <p:strVal val="visible"/>
                                      </p:to>
                                    </p:set>
                                    <p:anim calcmode="lin" valueType="num">
                                      <p:cBhvr additive="base">
                                        <p:cTn id="101" dur="500" fill="hold"/>
                                        <p:tgtEl>
                                          <p:spTgt spid="10"/>
                                        </p:tgtEl>
                                        <p:attrNameLst>
                                          <p:attrName>ppt_x</p:attrName>
                                        </p:attrNameLst>
                                      </p:cBhvr>
                                      <p:tavLst>
                                        <p:tav tm="0">
                                          <p:val>
                                            <p:strVal val="1+#ppt_w/2"/>
                                          </p:val>
                                        </p:tav>
                                        <p:tav tm="100000">
                                          <p:val>
                                            <p:strVal val="#ppt_x"/>
                                          </p:val>
                                        </p:tav>
                                      </p:tavLst>
                                    </p:anim>
                                    <p:anim calcmode="lin" valueType="num">
                                      <p:cBhvr additive="base">
                                        <p:cTn id="102" dur="500" fill="hold"/>
                                        <p:tgtEl>
                                          <p:spTgt spid="10"/>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66"/>
                                        </p:tgtEl>
                                        <p:attrNameLst>
                                          <p:attrName>style.visibility</p:attrName>
                                        </p:attrNameLst>
                                      </p:cBhvr>
                                      <p:to>
                                        <p:strVal val="visible"/>
                                      </p:to>
                                    </p:set>
                                    <p:anim calcmode="lin" valueType="num">
                                      <p:cBhvr>
                                        <p:cTn id="106" dur="500" fill="hold"/>
                                        <p:tgtEl>
                                          <p:spTgt spid="66"/>
                                        </p:tgtEl>
                                        <p:attrNameLst>
                                          <p:attrName>ppt_w</p:attrName>
                                        </p:attrNameLst>
                                      </p:cBhvr>
                                      <p:tavLst>
                                        <p:tav tm="0">
                                          <p:val>
                                            <p:fltVal val="0"/>
                                          </p:val>
                                        </p:tav>
                                        <p:tav tm="100000">
                                          <p:val>
                                            <p:strVal val="#ppt_w"/>
                                          </p:val>
                                        </p:tav>
                                      </p:tavLst>
                                    </p:anim>
                                    <p:anim calcmode="lin" valueType="num">
                                      <p:cBhvr>
                                        <p:cTn id="107" dur="500" fill="hold"/>
                                        <p:tgtEl>
                                          <p:spTgt spid="66"/>
                                        </p:tgtEl>
                                        <p:attrNameLst>
                                          <p:attrName>ppt_h</p:attrName>
                                        </p:attrNameLst>
                                      </p:cBhvr>
                                      <p:tavLst>
                                        <p:tav tm="0">
                                          <p:val>
                                            <p:fltVal val="0"/>
                                          </p:val>
                                        </p:tav>
                                        <p:tav tm="100000">
                                          <p:val>
                                            <p:strVal val="#ppt_h"/>
                                          </p:val>
                                        </p:tav>
                                      </p:tavLst>
                                    </p:anim>
                                    <p:animEffect transition="in" filter="fade">
                                      <p:cBhvr>
                                        <p:cTn id="108" dur="500"/>
                                        <p:tgtEl>
                                          <p:spTgt spid="66"/>
                                        </p:tgtEl>
                                      </p:cBhvr>
                                    </p:animEffect>
                                  </p:childTnLst>
                                </p:cTn>
                              </p:par>
                            </p:childTnLst>
                          </p:cTn>
                        </p:par>
                        <p:par>
                          <p:cTn id="109" fill="hold">
                            <p:stCondLst>
                              <p:cond delay="10500"/>
                            </p:stCondLst>
                            <p:childTnLst>
                              <p:par>
                                <p:cTn id="110" presetID="22" presetClass="entr" presetSubtype="1" fill="hold" grpId="0" nodeType="afterEffect">
                                  <p:stCondLst>
                                    <p:cond delay="0"/>
                                  </p:stCondLst>
                                  <p:childTnLst>
                                    <p:set>
                                      <p:cBhvr>
                                        <p:cTn id="111" dur="1" fill="hold">
                                          <p:stCondLst>
                                            <p:cond delay="0"/>
                                          </p:stCondLst>
                                        </p:cTn>
                                        <p:tgtEl>
                                          <p:spTgt spid="86"/>
                                        </p:tgtEl>
                                        <p:attrNameLst>
                                          <p:attrName>style.visibility</p:attrName>
                                        </p:attrNameLst>
                                      </p:cBhvr>
                                      <p:to>
                                        <p:strVal val="visible"/>
                                      </p:to>
                                    </p:set>
                                    <p:animEffect transition="in" filter="wipe(up)">
                                      <p:cBhvr>
                                        <p:cTn id="112" dur="500"/>
                                        <p:tgtEl>
                                          <p:spTgt spid="86"/>
                                        </p:tgtEl>
                                      </p:cBhvr>
                                    </p:animEffect>
                                  </p:childTnLst>
                                </p:cTn>
                              </p:par>
                            </p:childTnLst>
                          </p:cTn>
                        </p:par>
                        <p:par>
                          <p:cTn id="113" fill="hold">
                            <p:stCondLst>
                              <p:cond delay="11000"/>
                            </p:stCondLst>
                            <p:childTnLst>
                              <p:par>
                                <p:cTn id="114" presetID="2" presetClass="entr" presetSubtype="2" fill="hold" grpId="0" nodeType="afterEffect">
                                  <p:stCondLst>
                                    <p:cond delay="0"/>
                                  </p:stCondLst>
                                  <p:childTnLst>
                                    <p:set>
                                      <p:cBhvr>
                                        <p:cTn id="115" dur="1" fill="hold">
                                          <p:stCondLst>
                                            <p:cond delay="0"/>
                                          </p:stCondLst>
                                        </p:cTn>
                                        <p:tgtEl>
                                          <p:spTgt spid="16"/>
                                        </p:tgtEl>
                                        <p:attrNameLst>
                                          <p:attrName>style.visibility</p:attrName>
                                        </p:attrNameLst>
                                      </p:cBhvr>
                                      <p:to>
                                        <p:strVal val="visible"/>
                                      </p:to>
                                    </p:set>
                                    <p:anim calcmode="lin" valueType="num">
                                      <p:cBhvr additive="base">
                                        <p:cTn id="116" dur="500" fill="hold"/>
                                        <p:tgtEl>
                                          <p:spTgt spid="16"/>
                                        </p:tgtEl>
                                        <p:attrNameLst>
                                          <p:attrName>ppt_x</p:attrName>
                                        </p:attrNameLst>
                                      </p:cBhvr>
                                      <p:tavLst>
                                        <p:tav tm="0">
                                          <p:val>
                                            <p:strVal val="1+#ppt_w/2"/>
                                          </p:val>
                                        </p:tav>
                                        <p:tav tm="100000">
                                          <p:val>
                                            <p:strVal val="#ppt_x"/>
                                          </p:val>
                                        </p:tav>
                                      </p:tavLst>
                                    </p:anim>
                                    <p:anim calcmode="lin" valueType="num">
                                      <p:cBhvr additive="base">
                                        <p:cTn id="117" dur="500" fill="hold"/>
                                        <p:tgtEl>
                                          <p:spTgt spid="16"/>
                                        </p:tgtEl>
                                        <p:attrNameLst>
                                          <p:attrName>ppt_y</p:attrName>
                                        </p:attrNameLst>
                                      </p:cBhvr>
                                      <p:tavLst>
                                        <p:tav tm="0">
                                          <p:val>
                                            <p:strVal val="#ppt_y"/>
                                          </p:val>
                                        </p:tav>
                                        <p:tav tm="100000">
                                          <p:val>
                                            <p:strVal val="#ppt_y"/>
                                          </p:val>
                                        </p:tav>
                                      </p:tavLst>
                                    </p:anim>
                                  </p:childTnLst>
                                </p:cTn>
                              </p:par>
                            </p:childTnLst>
                          </p:cTn>
                        </p:par>
                        <p:par>
                          <p:cTn id="118" fill="hold">
                            <p:stCondLst>
                              <p:cond delay="11500"/>
                            </p:stCondLst>
                            <p:childTnLst>
                              <p:par>
                                <p:cTn id="119" presetID="53" presetClass="entr" presetSubtype="16" fill="hold" nodeType="afterEffect">
                                  <p:stCondLst>
                                    <p:cond delay="0"/>
                                  </p:stCondLst>
                                  <p:childTnLst>
                                    <p:set>
                                      <p:cBhvr>
                                        <p:cTn id="120" dur="1" fill="hold">
                                          <p:stCondLst>
                                            <p:cond delay="0"/>
                                          </p:stCondLst>
                                        </p:cTn>
                                        <p:tgtEl>
                                          <p:spTgt spid="72"/>
                                        </p:tgtEl>
                                        <p:attrNameLst>
                                          <p:attrName>style.visibility</p:attrName>
                                        </p:attrNameLst>
                                      </p:cBhvr>
                                      <p:to>
                                        <p:strVal val="visible"/>
                                      </p:to>
                                    </p:set>
                                    <p:anim calcmode="lin" valueType="num">
                                      <p:cBhvr>
                                        <p:cTn id="121" dur="500" fill="hold"/>
                                        <p:tgtEl>
                                          <p:spTgt spid="72"/>
                                        </p:tgtEl>
                                        <p:attrNameLst>
                                          <p:attrName>ppt_w</p:attrName>
                                        </p:attrNameLst>
                                      </p:cBhvr>
                                      <p:tavLst>
                                        <p:tav tm="0">
                                          <p:val>
                                            <p:fltVal val="0"/>
                                          </p:val>
                                        </p:tav>
                                        <p:tav tm="100000">
                                          <p:val>
                                            <p:strVal val="#ppt_w"/>
                                          </p:val>
                                        </p:tav>
                                      </p:tavLst>
                                    </p:anim>
                                    <p:anim calcmode="lin" valueType="num">
                                      <p:cBhvr>
                                        <p:cTn id="122" dur="500" fill="hold"/>
                                        <p:tgtEl>
                                          <p:spTgt spid="72"/>
                                        </p:tgtEl>
                                        <p:attrNameLst>
                                          <p:attrName>ppt_h</p:attrName>
                                        </p:attrNameLst>
                                      </p:cBhvr>
                                      <p:tavLst>
                                        <p:tav tm="0">
                                          <p:val>
                                            <p:fltVal val="0"/>
                                          </p:val>
                                        </p:tav>
                                        <p:tav tm="100000">
                                          <p:val>
                                            <p:strVal val="#ppt_h"/>
                                          </p:val>
                                        </p:tav>
                                      </p:tavLst>
                                    </p:anim>
                                    <p:animEffect transition="in" filter="fade">
                                      <p:cBhvr>
                                        <p:cTn id="123" dur="500"/>
                                        <p:tgtEl>
                                          <p:spTgt spid="72"/>
                                        </p:tgtEl>
                                      </p:cBhvr>
                                    </p:animEffect>
                                  </p:childTnLst>
                                </p:cTn>
                              </p:par>
                            </p:childTnLst>
                          </p:cTn>
                        </p:par>
                        <p:par>
                          <p:cTn id="124" fill="hold">
                            <p:stCondLst>
                              <p:cond delay="12000"/>
                            </p:stCondLst>
                            <p:childTnLst>
                              <p:par>
                                <p:cTn id="125" presetID="22" presetClass="entr" presetSubtype="1" fill="hold" grpId="0" nodeType="afterEffect">
                                  <p:stCondLst>
                                    <p:cond delay="0"/>
                                  </p:stCondLst>
                                  <p:childTnLst>
                                    <p:set>
                                      <p:cBhvr>
                                        <p:cTn id="126" dur="1" fill="hold">
                                          <p:stCondLst>
                                            <p:cond delay="0"/>
                                          </p:stCondLst>
                                        </p:cTn>
                                        <p:tgtEl>
                                          <p:spTgt spid="85"/>
                                        </p:tgtEl>
                                        <p:attrNameLst>
                                          <p:attrName>style.visibility</p:attrName>
                                        </p:attrNameLst>
                                      </p:cBhvr>
                                      <p:to>
                                        <p:strVal val="visible"/>
                                      </p:to>
                                    </p:set>
                                    <p:animEffect transition="in" filter="wipe(up)">
                                      <p:cBhvr>
                                        <p:cTn id="12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3" grpId="0" animBg="1"/>
      <p:bldP spid="14" grpId="0" animBg="1"/>
      <p:bldP spid="12" grpId="0" animBg="1"/>
      <p:bldP spid="15" grpId="0" animBg="1"/>
      <p:bldP spid="17" grpId="0" animBg="1"/>
      <p:bldP spid="10" grpId="0" animBg="1"/>
      <p:bldP spid="16" grpId="0" animBg="1"/>
      <p:bldP spid="59" grpId="0" animBg="1"/>
      <p:bldP spid="66" grpId="0" animBg="1"/>
      <p:bldP spid="71" grpId="0" animBg="1"/>
      <p:bldP spid="80" grpId="0"/>
      <p:bldP spid="81" grpId="0"/>
      <p:bldP spid="82" grpId="0"/>
      <p:bldP spid="83" grpId="0"/>
      <p:bldP spid="84" grpId="0"/>
      <p:bldP spid="85" grpId="0"/>
      <p:bldP spid="86" grpId="0"/>
      <p:bldP spid="8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 name="Oval 4"/>
          <p:cNvSpPr/>
          <p:nvPr/>
        </p:nvSpPr>
        <p:spPr>
          <a:xfrm>
            <a:off x="1428471" y="1686995"/>
            <a:ext cx="4637604" cy="4637604"/>
          </a:xfrm>
          <a:prstGeom prst="ellipse">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Oval 5"/>
          <p:cNvSpPr/>
          <p:nvPr/>
        </p:nvSpPr>
        <p:spPr>
          <a:xfrm>
            <a:off x="3806901" y="1686995"/>
            <a:ext cx="4637604" cy="4637604"/>
          </a:xfrm>
          <a:prstGeom prst="ellipse">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7" name="Oval 6"/>
          <p:cNvSpPr/>
          <p:nvPr/>
        </p:nvSpPr>
        <p:spPr>
          <a:xfrm>
            <a:off x="6169985" y="1686995"/>
            <a:ext cx="4637604" cy="4637604"/>
          </a:xfrm>
          <a:prstGeom prst="ellipse">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5" name="Group 14"/>
          <p:cNvGrpSpPr/>
          <p:nvPr/>
        </p:nvGrpSpPr>
        <p:grpSpPr>
          <a:xfrm>
            <a:off x="1952533" y="3321351"/>
            <a:ext cx="1674228" cy="1461710"/>
            <a:chOff x="6928197" y="1631671"/>
            <a:chExt cx="4741978" cy="1461710"/>
          </a:xfrm>
        </p:grpSpPr>
        <p:sp>
          <p:nvSpPr>
            <p:cNvPr id="16"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7" name="Rectangle 16"/>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18" name="Group 17"/>
          <p:cNvGrpSpPr/>
          <p:nvPr/>
        </p:nvGrpSpPr>
        <p:grpSpPr>
          <a:xfrm>
            <a:off x="4122515" y="3321351"/>
            <a:ext cx="1674228" cy="1461710"/>
            <a:chOff x="6928197" y="1631671"/>
            <a:chExt cx="4741978" cy="1461710"/>
          </a:xfrm>
        </p:grpSpPr>
        <p:sp>
          <p:nvSpPr>
            <p:cNvPr id="19"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0" name="Rectangle 19"/>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21" name="Group 20"/>
          <p:cNvGrpSpPr/>
          <p:nvPr/>
        </p:nvGrpSpPr>
        <p:grpSpPr>
          <a:xfrm>
            <a:off x="6472637" y="3321351"/>
            <a:ext cx="1674228" cy="1461710"/>
            <a:chOff x="6928197" y="1631671"/>
            <a:chExt cx="4741978" cy="1461710"/>
          </a:xfrm>
        </p:grpSpPr>
        <p:sp>
          <p:nvSpPr>
            <p:cNvPr id="22"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 name="Rectangle 22"/>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24" name="Group 23"/>
          <p:cNvGrpSpPr/>
          <p:nvPr/>
        </p:nvGrpSpPr>
        <p:grpSpPr>
          <a:xfrm>
            <a:off x="8620789" y="3321351"/>
            <a:ext cx="1674228" cy="1461710"/>
            <a:chOff x="6928197" y="1631671"/>
            <a:chExt cx="4741978" cy="1461710"/>
          </a:xfrm>
        </p:grpSpPr>
        <p:sp>
          <p:nvSpPr>
            <p:cNvPr id="25"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6" name="Rectangle 25"/>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27" name="TextBox 26"/>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55749220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Effect transition="in" filter="fade">
                                      <p:cBhvr>
                                        <p:cTn id="15" dur="500"/>
                                        <p:tgtEl>
                                          <p:spTgt spid="6"/>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animEffect transition="in" filter="fade">
                                      <p:cBhvr>
                                        <p:cTn id="21" dur="500"/>
                                        <p:tgtEl>
                                          <p:spTgt spid="7"/>
                                        </p:tgtEl>
                                      </p:cBhvr>
                                    </p:animEffect>
                                  </p:childTnLst>
                                </p:cTn>
                              </p:par>
                            </p:childTnLst>
                          </p:cTn>
                        </p:par>
                        <p:par>
                          <p:cTn id="22" fill="hold">
                            <p:stCondLst>
                              <p:cond delay="1500"/>
                            </p:stCondLst>
                            <p:childTnLst>
                              <p:par>
                                <p:cTn id="23" presetID="22" presetClass="entr" presetSubtype="8" fill="hold" grpId="0" nodeType="after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wipe(left)">
                                      <p:cBhvr>
                                        <p:cTn id="2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2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102" name="Freeform 6"/>
          <p:cNvSpPr>
            <a:spLocks/>
          </p:cNvSpPr>
          <p:nvPr/>
        </p:nvSpPr>
        <p:spPr bwMode="auto">
          <a:xfrm>
            <a:off x="3524524" y="3138629"/>
            <a:ext cx="2382637" cy="1575991"/>
          </a:xfrm>
          <a:custGeom>
            <a:avLst/>
            <a:gdLst/>
            <a:ahLst/>
            <a:cxnLst>
              <a:cxn ang="0">
                <a:pos x="0" y="40"/>
              </a:cxn>
              <a:cxn ang="0">
                <a:pos x="40" y="0"/>
              </a:cxn>
              <a:cxn ang="0">
                <a:pos x="452" y="0"/>
              </a:cxn>
              <a:cxn ang="0">
                <a:pos x="667" y="221"/>
              </a:cxn>
              <a:cxn ang="0">
                <a:pos x="452" y="441"/>
              </a:cxn>
              <a:cxn ang="0">
                <a:pos x="40" y="441"/>
              </a:cxn>
              <a:cxn ang="0">
                <a:pos x="0" y="401"/>
              </a:cxn>
              <a:cxn ang="0">
                <a:pos x="0" y="40"/>
              </a:cxn>
            </a:cxnLst>
            <a:rect l="0" t="0" r="r" b="b"/>
            <a:pathLst>
              <a:path w="667" h="441">
                <a:moveTo>
                  <a:pt x="0" y="40"/>
                </a:moveTo>
                <a:cubicBezTo>
                  <a:pt x="0" y="13"/>
                  <a:pt x="13" y="0"/>
                  <a:pt x="40" y="0"/>
                </a:cubicBezTo>
                <a:cubicBezTo>
                  <a:pt x="452" y="0"/>
                  <a:pt x="452" y="0"/>
                  <a:pt x="452" y="0"/>
                </a:cubicBezTo>
                <a:cubicBezTo>
                  <a:pt x="667" y="221"/>
                  <a:pt x="667" y="221"/>
                  <a:pt x="667" y="221"/>
                </a:cubicBezTo>
                <a:cubicBezTo>
                  <a:pt x="452" y="441"/>
                  <a:pt x="452" y="441"/>
                  <a:pt x="452" y="441"/>
                </a:cubicBezTo>
                <a:cubicBezTo>
                  <a:pt x="40" y="441"/>
                  <a:pt x="40" y="441"/>
                  <a:pt x="40" y="441"/>
                </a:cubicBezTo>
                <a:cubicBezTo>
                  <a:pt x="13" y="441"/>
                  <a:pt x="0" y="428"/>
                  <a:pt x="0" y="401"/>
                </a:cubicBezTo>
                <a:lnTo>
                  <a:pt x="0" y="4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1" name="Freeform 5"/>
          <p:cNvSpPr>
            <a:spLocks/>
          </p:cNvSpPr>
          <p:nvPr/>
        </p:nvSpPr>
        <p:spPr bwMode="auto">
          <a:xfrm>
            <a:off x="5305674" y="4143439"/>
            <a:ext cx="1580653" cy="2356992"/>
          </a:xfrm>
          <a:custGeom>
            <a:avLst/>
            <a:gdLst/>
            <a:ahLst/>
            <a:cxnLst>
              <a:cxn ang="0">
                <a:pos x="221" y="0"/>
              </a:cxn>
              <a:cxn ang="0">
                <a:pos x="442" y="208"/>
              </a:cxn>
              <a:cxn ang="0">
                <a:pos x="442" y="620"/>
              </a:cxn>
              <a:cxn ang="0">
                <a:pos x="402" y="660"/>
              </a:cxn>
              <a:cxn ang="0">
                <a:pos x="40" y="660"/>
              </a:cxn>
              <a:cxn ang="0">
                <a:pos x="0" y="620"/>
              </a:cxn>
              <a:cxn ang="0">
                <a:pos x="0" y="208"/>
              </a:cxn>
              <a:cxn ang="0">
                <a:pos x="221" y="0"/>
              </a:cxn>
            </a:cxnLst>
            <a:rect l="0" t="0" r="r" b="b"/>
            <a:pathLst>
              <a:path w="442" h="660">
                <a:moveTo>
                  <a:pt x="221" y="0"/>
                </a:moveTo>
                <a:cubicBezTo>
                  <a:pt x="442" y="208"/>
                  <a:pt x="442" y="208"/>
                  <a:pt x="442" y="208"/>
                </a:cubicBezTo>
                <a:cubicBezTo>
                  <a:pt x="442" y="620"/>
                  <a:pt x="442" y="620"/>
                  <a:pt x="442" y="620"/>
                </a:cubicBezTo>
                <a:cubicBezTo>
                  <a:pt x="442" y="646"/>
                  <a:pt x="428" y="660"/>
                  <a:pt x="402" y="660"/>
                </a:cubicBezTo>
                <a:cubicBezTo>
                  <a:pt x="40" y="660"/>
                  <a:pt x="40" y="660"/>
                  <a:pt x="40" y="660"/>
                </a:cubicBezTo>
                <a:cubicBezTo>
                  <a:pt x="13" y="660"/>
                  <a:pt x="0" y="646"/>
                  <a:pt x="0" y="620"/>
                </a:cubicBezTo>
                <a:cubicBezTo>
                  <a:pt x="0" y="208"/>
                  <a:pt x="0" y="208"/>
                  <a:pt x="0" y="208"/>
                </a:cubicBezTo>
                <a:lnTo>
                  <a:pt x="221" y="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5305674" y="1355148"/>
            <a:ext cx="1580653" cy="2345336"/>
          </a:xfrm>
          <a:custGeom>
            <a:avLst/>
            <a:gdLst/>
            <a:ahLst/>
            <a:cxnLst>
              <a:cxn ang="0">
                <a:pos x="402" y="0"/>
              </a:cxn>
              <a:cxn ang="0">
                <a:pos x="442" y="40"/>
              </a:cxn>
              <a:cxn ang="0">
                <a:pos x="442" y="452"/>
              </a:cxn>
              <a:cxn ang="0">
                <a:pos x="219" y="656"/>
              </a:cxn>
              <a:cxn ang="0">
                <a:pos x="0" y="452"/>
              </a:cxn>
              <a:cxn ang="0">
                <a:pos x="0" y="40"/>
              </a:cxn>
              <a:cxn ang="0">
                <a:pos x="40" y="0"/>
              </a:cxn>
              <a:cxn ang="0">
                <a:pos x="402" y="0"/>
              </a:cxn>
            </a:cxnLst>
            <a:rect l="0" t="0" r="r" b="b"/>
            <a:pathLst>
              <a:path w="442" h="656">
                <a:moveTo>
                  <a:pt x="402" y="0"/>
                </a:moveTo>
                <a:cubicBezTo>
                  <a:pt x="428" y="0"/>
                  <a:pt x="442" y="13"/>
                  <a:pt x="442" y="40"/>
                </a:cubicBezTo>
                <a:cubicBezTo>
                  <a:pt x="442" y="452"/>
                  <a:pt x="442" y="452"/>
                  <a:pt x="442" y="452"/>
                </a:cubicBezTo>
                <a:cubicBezTo>
                  <a:pt x="219" y="656"/>
                  <a:pt x="219" y="656"/>
                  <a:pt x="219" y="656"/>
                </a:cubicBezTo>
                <a:cubicBezTo>
                  <a:pt x="0" y="452"/>
                  <a:pt x="0" y="452"/>
                  <a:pt x="0" y="452"/>
                </a:cubicBezTo>
                <a:cubicBezTo>
                  <a:pt x="0" y="40"/>
                  <a:pt x="0" y="40"/>
                  <a:pt x="0" y="40"/>
                </a:cubicBezTo>
                <a:cubicBezTo>
                  <a:pt x="0" y="13"/>
                  <a:pt x="13" y="0"/>
                  <a:pt x="40" y="0"/>
                </a:cubicBezTo>
                <a:lnTo>
                  <a:pt x="402"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6266188" y="3138629"/>
            <a:ext cx="2401288" cy="1575991"/>
          </a:xfrm>
          <a:custGeom>
            <a:avLst/>
            <a:gdLst/>
            <a:ahLst/>
            <a:cxnLst>
              <a:cxn ang="0">
                <a:pos x="632" y="0"/>
              </a:cxn>
              <a:cxn ang="0">
                <a:pos x="672" y="40"/>
              </a:cxn>
              <a:cxn ang="0">
                <a:pos x="672" y="401"/>
              </a:cxn>
              <a:cxn ang="0">
                <a:pos x="632" y="441"/>
              </a:cxn>
              <a:cxn ang="0">
                <a:pos x="220" y="441"/>
              </a:cxn>
              <a:cxn ang="0">
                <a:pos x="0" y="221"/>
              </a:cxn>
              <a:cxn ang="0">
                <a:pos x="220" y="0"/>
              </a:cxn>
              <a:cxn ang="0">
                <a:pos x="632" y="0"/>
              </a:cxn>
            </a:cxnLst>
            <a:rect l="0" t="0" r="r" b="b"/>
            <a:pathLst>
              <a:path w="672" h="441">
                <a:moveTo>
                  <a:pt x="632" y="0"/>
                </a:moveTo>
                <a:cubicBezTo>
                  <a:pt x="658" y="0"/>
                  <a:pt x="672" y="13"/>
                  <a:pt x="672" y="40"/>
                </a:cubicBezTo>
                <a:cubicBezTo>
                  <a:pt x="672" y="401"/>
                  <a:pt x="672" y="401"/>
                  <a:pt x="672" y="401"/>
                </a:cubicBezTo>
                <a:cubicBezTo>
                  <a:pt x="672" y="428"/>
                  <a:pt x="658" y="441"/>
                  <a:pt x="632" y="441"/>
                </a:cubicBezTo>
                <a:cubicBezTo>
                  <a:pt x="220" y="441"/>
                  <a:pt x="220" y="441"/>
                  <a:pt x="220" y="441"/>
                </a:cubicBezTo>
                <a:cubicBezTo>
                  <a:pt x="0" y="221"/>
                  <a:pt x="0" y="221"/>
                  <a:pt x="0" y="221"/>
                </a:cubicBezTo>
                <a:cubicBezTo>
                  <a:pt x="220" y="0"/>
                  <a:pt x="220" y="0"/>
                  <a:pt x="220" y="0"/>
                </a:cubicBezTo>
                <a:lnTo>
                  <a:pt x="632" y="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28" name="Freeform 27"/>
          <p:cNvSpPr/>
          <p:nvPr/>
        </p:nvSpPr>
        <p:spPr>
          <a:xfrm>
            <a:off x="7547146" y="3099590"/>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7" name="Freeform 5"/>
          <p:cNvSpPr>
            <a:spLocks/>
          </p:cNvSpPr>
          <p:nvPr/>
        </p:nvSpPr>
        <p:spPr bwMode="auto">
          <a:xfrm>
            <a:off x="4103339" y="4836969"/>
            <a:ext cx="829028" cy="994833"/>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chemeClr val="bg1"/>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p:cNvSpPr>
          <p:nvPr/>
        </p:nvSpPr>
        <p:spPr bwMode="auto">
          <a:xfrm>
            <a:off x="7080451" y="4965187"/>
            <a:ext cx="997652" cy="83114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p:cNvSpPr>
          <p:nvPr/>
        </p:nvSpPr>
        <p:spPr bwMode="auto">
          <a:xfrm>
            <a:off x="7261194" y="1996528"/>
            <a:ext cx="831849" cy="998360"/>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4098958" y="1985499"/>
            <a:ext cx="994831" cy="829027"/>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Text Placeholder 3"/>
          <p:cNvSpPr txBox="1">
            <a:spLocks/>
          </p:cNvSpPr>
          <p:nvPr/>
        </p:nvSpPr>
        <p:spPr>
          <a:xfrm>
            <a:off x="3208902" y="2438406"/>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7A7A7A"/>
                </a:solidFill>
                <a:latin typeface="Lato" panose="020F0502020204030203"/>
              </a:rPr>
              <a:t>43%</a:t>
            </a:r>
          </a:p>
        </p:txBody>
      </p:sp>
      <p:sp>
        <p:nvSpPr>
          <p:cNvPr id="58" name="Text Placeholder 3"/>
          <p:cNvSpPr txBox="1">
            <a:spLocks/>
          </p:cNvSpPr>
          <p:nvPr/>
        </p:nvSpPr>
        <p:spPr>
          <a:xfrm>
            <a:off x="4253743" y="5972709"/>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44546B"/>
                </a:solidFill>
                <a:latin typeface="Lato" panose="020F0502020204030203"/>
              </a:rPr>
              <a:t>71%</a:t>
            </a:r>
          </a:p>
        </p:txBody>
      </p:sp>
      <p:sp>
        <p:nvSpPr>
          <p:cNvPr id="59" name="Text Placeholder 3"/>
          <p:cNvSpPr txBox="1">
            <a:spLocks/>
          </p:cNvSpPr>
          <p:nvPr/>
        </p:nvSpPr>
        <p:spPr>
          <a:xfrm>
            <a:off x="7236482" y="1323038"/>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FE4A1E"/>
                </a:solidFill>
                <a:latin typeface="Lato" panose="020F0502020204030203"/>
              </a:rPr>
              <a:t>82%</a:t>
            </a:r>
          </a:p>
        </p:txBody>
      </p:sp>
      <p:sp>
        <p:nvSpPr>
          <p:cNvPr id="60" name="Text Placeholder 3"/>
          <p:cNvSpPr txBox="1">
            <a:spLocks/>
          </p:cNvSpPr>
          <p:nvPr/>
        </p:nvSpPr>
        <p:spPr>
          <a:xfrm>
            <a:off x="8217863" y="4841944"/>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5C9AD3"/>
                </a:solidFill>
                <a:latin typeface="Lato" panose="020F0502020204030203"/>
              </a:rPr>
              <a:t>27%</a:t>
            </a:r>
          </a:p>
        </p:txBody>
      </p:sp>
      <p:sp>
        <p:nvSpPr>
          <p:cNvPr id="62" name="Text Box 10"/>
          <p:cNvSpPr txBox="1">
            <a:spLocks noChangeArrowheads="1"/>
          </p:cNvSpPr>
          <p:nvPr/>
        </p:nvSpPr>
        <p:spPr bwMode="auto">
          <a:xfrm>
            <a:off x="5305674" y="1540383"/>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63" name="Group 62"/>
          <p:cNvGrpSpPr>
            <a:grpSpLocks noChangeAspect="1"/>
          </p:cNvGrpSpPr>
          <p:nvPr/>
        </p:nvGrpSpPr>
        <p:grpSpPr>
          <a:xfrm>
            <a:off x="6715365" y="3676107"/>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64"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5852562" y="4560332"/>
            <a:ext cx="475488" cy="362070"/>
            <a:chOff x="3694113" y="3481388"/>
            <a:chExt cx="173038" cy="131763"/>
          </a:xfrm>
          <a:solidFill>
            <a:schemeClr val="bg1"/>
          </a:solidFill>
          <a:effectLst>
            <a:outerShdw blurRad="50800" dist="38100" dir="2700000" algn="tl" rotWithShape="0">
              <a:prstClr val="black">
                <a:alpha val="40000"/>
              </a:prstClr>
            </a:outerShdw>
          </a:effectLst>
        </p:grpSpPr>
        <p:sp>
          <p:nvSpPr>
            <p:cNvPr id="69"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296"/>
          <p:cNvSpPr>
            <a:spLocks noChangeAspect="1" noEditPoints="1"/>
          </p:cNvSpPr>
          <p:nvPr/>
        </p:nvSpPr>
        <p:spPr bwMode="auto">
          <a:xfrm>
            <a:off x="5203204" y="3693151"/>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48"/>
          <p:cNvSpPr>
            <a:spLocks noChangeAspect="1" noEditPoints="1"/>
          </p:cNvSpPr>
          <p:nvPr/>
        </p:nvSpPr>
        <p:spPr bwMode="auto">
          <a:xfrm>
            <a:off x="5919980" y="2870990"/>
            <a:ext cx="362048" cy="45720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5" name="Text Box 10"/>
          <p:cNvSpPr txBox="1">
            <a:spLocks noChangeArrowheads="1"/>
          </p:cNvSpPr>
          <p:nvPr/>
        </p:nvSpPr>
        <p:spPr bwMode="auto">
          <a:xfrm>
            <a:off x="7059840" y="3388431"/>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76" name="Text Box 10"/>
          <p:cNvSpPr txBox="1">
            <a:spLocks noChangeArrowheads="1"/>
          </p:cNvSpPr>
          <p:nvPr/>
        </p:nvSpPr>
        <p:spPr bwMode="auto">
          <a:xfrm>
            <a:off x="3566516" y="3395453"/>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77" name="Text Box 10"/>
          <p:cNvSpPr txBox="1">
            <a:spLocks noChangeArrowheads="1"/>
          </p:cNvSpPr>
          <p:nvPr/>
        </p:nvSpPr>
        <p:spPr bwMode="auto">
          <a:xfrm>
            <a:off x="5354741" y="5110578"/>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78" name="TextBox 7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67741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strips(upRight)">
                                      <p:cBhvr>
                                        <p:cTn id="11" dur="500"/>
                                        <p:tgtEl>
                                          <p:spTgt spid="40"/>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4103"/>
                                        </p:tgtEl>
                                        <p:attrNameLst>
                                          <p:attrName>style.visibility</p:attrName>
                                        </p:attrNameLst>
                                      </p:cBhvr>
                                      <p:to>
                                        <p:strVal val="visible"/>
                                      </p:to>
                                    </p:set>
                                    <p:anim calcmode="lin" valueType="num">
                                      <p:cBhvr additive="base">
                                        <p:cTn id="15" dur="500" fill="hold"/>
                                        <p:tgtEl>
                                          <p:spTgt spid="4103"/>
                                        </p:tgtEl>
                                        <p:attrNameLst>
                                          <p:attrName>ppt_x</p:attrName>
                                        </p:attrNameLst>
                                      </p:cBhvr>
                                      <p:tavLst>
                                        <p:tav tm="0">
                                          <p:val>
                                            <p:strVal val="#ppt_x"/>
                                          </p:val>
                                        </p:tav>
                                        <p:tav tm="100000">
                                          <p:val>
                                            <p:strVal val="#ppt_x"/>
                                          </p:val>
                                        </p:tav>
                                      </p:tavLst>
                                    </p:anim>
                                    <p:anim calcmode="lin" valueType="num">
                                      <p:cBhvr additive="base">
                                        <p:cTn id="16" dur="500" fill="hold"/>
                                        <p:tgtEl>
                                          <p:spTgt spid="4103"/>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22" presetClass="entr" presetSubtype="1" fill="hold" grpId="0" nodeType="afterEffect">
                                  <p:stCondLst>
                                    <p:cond delay="0"/>
                                  </p:stCondLst>
                                  <p:childTnLst>
                                    <p:set>
                                      <p:cBhvr>
                                        <p:cTn id="19" dur="1" fill="hold">
                                          <p:stCondLst>
                                            <p:cond delay="0"/>
                                          </p:stCondLst>
                                        </p:cTn>
                                        <p:tgtEl>
                                          <p:spTgt spid="62"/>
                                        </p:tgtEl>
                                        <p:attrNameLst>
                                          <p:attrName>style.visibility</p:attrName>
                                        </p:attrNameLst>
                                      </p:cBhvr>
                                      <p:to>
                                        <p:strVal val="visible"/>
                                      </p:to>
                                    </p:set>
                                    <p:animEffect transition="in" filter="wipe(up)">
                                      <p:cBhvr>
                                        <p:cTn id="20" dur="500"/>
                                        <p:tgtEl>
                                          <p:spTgt spid="62"/>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74"/>
                                        </p:tgtEl>
                                        <p:attrNameLst>
                                          <p:attrName>style.visibility</p:attrName>
                                        </p:attrNameLst>
                                      </p:cBhvr>
                                      <p:to>
                                        <p:strVal val="visible"/>
                                      </p:to>
                                    </p:set>
                                    <p:anim calcmode="lin" valueType="num">
                                      <p:cBhvr>
                                        <p:cTn id="24" dur="500" fill="hold"/>
                                        <p:tgtEl>
                                          <p:spTgt spid="74"/>
                                        </p:tgtEl>
                                        <p:attrNameLst>
                                          <p:attrName>ppt_w</p:attrName>
                                        </p:attrNameLst>
                                      </p:cBhvr>
                                      <p:tavLst>
                                        <p:tav tm="0">
                                          <p:val>
                                            <p:fltVal val="0"/>
                                          </p:val>
                                        </p:tav>
                                        <p:tav tm="100000">
                                          <p:val>
                                            <p:strVal val="#ppt_w"/>
                                          </p:val>
                                        </p:tav>
                                      </p:tavLst>
                                    </p:anim>
                                    <p:anim calcmode="lin" valueType="num">
                                      <p:cBhvr>
                                        <p:cTn id="25" dur="500" fill="hold"/>
                                        <p:tgtEl>
                                          <p:spTgt spid="74"/>
                                        </p:tgtEl>
                                        <p:attrNameLst>
                                          <p:attrName>ppt_h</p:attrName>
                                        </p:attrNameLst>
                                      </p:cBhvr>
                                      <p:tavLst>
                                        <p:tav tm="0">
                                          <p:val>
                                            <p:fltVal val="0"/>
                                          </p:val>
                                        </p:tav>
                                        <p:tav tm="100000">
                                          <p:val>
                                            <p:strVal val="#ppt_h"/>
                                          </p:val>
                                        </p:tav>
                                      </p:tavLst>
                                    </p:anim>
                                    <p:animEffect transition="in" filter="fade">
                                      <p:cBhvr>
                                        <p:cTn id="26" dur="500"/>
                                        <p:tgtEl>
                                          <p:spTgt spid="7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59"/>
                                        </p:tgtEl>
                                        <p:attrNameLst>
                                          <p:attrName>style.visibility</p:attrName>
                                        </p:attrNameLst>
                                      </p:cBhvr>
                                      <p:to>
                                        <p:strVal val="visible"/>
                                      </p:to>
                                    </p:set>
                                    <p:anim calcmode="lin" valueType="num">
                                      <p:cBhvr>
                                        <p:cTn id="30" dur="500" fill="hold"/>
                                        <p:tgtEl>
                                          <p:spTgt spid="59"/>
                                        </p:tgtEl>
                                        <p:attrNameLst>
                                          <p:attrName>ppt_w</p:attrName>
                                        </p:attrNameLst>
                                      </p:cBhvr>
                                      <p:tavLst>
                                        <p:tav tm="0">
                                          <p:val>
                                            <p:fltVal val="0"/>
                                          </p:val>
                                        </p:tav>
                                        <p:tav tm="100000">
                                          <p:val>
                                            <p:strVal val="#ppt_w"/>
                                          </p:val>
                                        </p:tav>
                                      </p:tavLst>
                                    </p:anim>
                                    <p:anim calcmode="lin" valueType="num">
                                      <p:cBhvr>
                                        <p:cTn id="31" dur="500" fill="hold"/>
                                        <p:tgtEl>
                                          <p:spTgt spid="59"/>
                                        </p:tgtEl>
                                        <p:attrNameLst>
                                          <p:attrName>ppt_h</p:attrName>
                                        </p:attrNameLst>
                                      </p:cBhvr>
                                      <p:tavLst>
                                        <p:tav tm="0">
                                          <p:val>
                                            <p:fltVal val="0"/>
                                          </p:val>
                                        </p:tav>
                                        <p:tav tm="100000">
                                          <p:val>
                                            <p:strVal val="#ppt_h"/>
                                          </p:val>
                                        </p:tav>
                                      </p:tavLst>
                                    </p:anim>
                                    <p:animEffect transition="in" filter="fade">
                                      <p:cBhvr>
                                        <p:cTn id="32" dur="500"/>
                                        <p:tgtEl>
                                          <p:spTgt spid="59"/>
                                        </p:tgtEl>
                                      </p:cBhvr>
                                    </p:animEffect>
                                  </p:childTnLst>
                                </p:cTn>
                              </p:par>
                            </p:childTnLst>
                          </p:cTn>
                        </p:par>
                        <p:par>
                          <p:cTn id="33" fill="hold">
                            <p:stCondLst>
                              <p:cond delay="3000"/>
                            </p:stCondLst>
                            <p:childTnLst>
                              <p:par>
                                <p:cTn id="34" presetID="18" presetClass="entr" presetSubtype="6" fill="hold" grpId="0"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strips(downRight)">
                                      <p:cBhvr>
                                        <p:cTn id="36" dur="500"/>
                                        <p:tgtEl>
                                          <p:spTgt spid="39"/>
                                        </p:tgtEl>
                                      </p:cBhvr>
                                    </p:animEffect>
                                  </p:childTnLst>
                                </p:cTn>
                              </p:par>
                            </p:childTnLst>
                          </p:cTn>
                        </p:par>
                        <p:par>
                          <p:cTn id="37" fill="hold">
                            <p:stCondLst>
                              <p:cond delay="3500"/>
                            </p:stCondLst>
                            <p:childTnLst>
                              <p:par>
                                <p:cTn id="38" presetID="2" presetClass="entr" presetSubtype="2" fill="hold" grpId="0" nodeType="afterEffect">
                                  <p:stCondLst>
                                    <p:cond delay="0"/>
                                  </p:stCondLst>
                                  <p:childTnLst>
                                    <p:set>
                                      <p:cBhvr>
                                        <p:cTn id="39" dur="1" fill="hold">
                                          <p:stCondLst>
                                            <p:cond delay="0"/>
                                          </p:stCondLst>
                                        </p:cTn>
                                        <p:tgtEl>
                                          <p:spTgt spid="4104"/>
                                        </p:tgtEl>
                                        <p:attrNameLst>
                                          <p:attrName>style.visibility</p:attrName>
                                        </p:attrNameLst>
                                      </p:cBhvr>
                                      <p:to>
                                        <p:strVal val="visible"/>
                                      </p:to>
                                    </p:set>
                                    <p:anim calcmode="lin" valueType="num">
                                      <p:cBhvr additive="base">
                                        <p:cTn id="40" dur="500" fill="hold"/>
                                        <p:tgtEl>
                                          <p:spTgt spid="4104"/>
                                        </p:tgtEl>
                                        <p:attrNameLst>
                                          <p:attrName>ppt_x</p:attrName>
                                        </p:attrNameLst>
                                      </p:cBhvr>
                                      <p:tavLst>
                                        <p:tav tm="0">
                                          <p:val>
                                            <p:strVal val="1+#ppt_w/2"/>
                                          </p:val>
                                        </p:tav>
                                        <p:tav tm="100000">
                                          <p:val>
                                            <p:strVal val="#ppt_x"/>
                                          </p:val>
                                        </p:tav>
                                      </p:tavLst>
                                    </p:anim>
                                    <p:anim calcmode="lin" valueType="num">
                                      <p:cBhvr additive="base">
                                        <p:cTn id="41" dur="500" fill="hold"/>
                                        <p:tgtEl>
                                          <p:spTgt spid="4104"/>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75"/>
                                        </p:tgtEl>
                                        <p:attrNameLst>
                                          <p:attrName>style.visibility</p:attrName>
                                        </p:attrNameLst>
                                      </p:cBhvr>
                                      <p:to>
                                        <p:strVal val="visible"/>
                                      </p:to>
                                    </p:set>
                                    <p:animEffect transition="in" filter="wipe(up)">
                                      <p:cBhvr>
                                        <p:cTn id="45" dur="500"/>
                                        <p:tgtEl>
                                          <p:spTgt spid="75"/>
                                        </p:tgtEl>
                                      </p:cBhvr>
                                    </p:animEffect>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63"/>
                                        </p:tgtEl>
                                        <p:attrNameLst>
                                          <p:attrName>style.visibility</p:attrName>
                                        </p:attrNameLst>
                                      </p:cBhvr>
                                      <p:to>
                                        <p:strVal val="visible"/>
                                      </p:to>
                                    </p:set>
                                    <p:anim calcmode="lin" valueType="num">
                                      <p:cBhvr>
                                        <p:cTn id="49" dur="500" fill="hold"/>
                                        <p:tgtEl>
                                          <p:spTgt spid="63"/>
                                        </p:tgtEl>
                                        <p:attrNameLst>
                                          <p:attrName>ppt_w</p:attrName>
                                        </p:attrNameLst>
                                      </p:cBhvr>
                                      <p:tavLst>
                                        <p:tav tm="0">
                                          <p:val>
                                            <p:fltVal val="0"/>
                                          </p:val>
                                        </p:tav>
                                        <p:tav tm="100000">
                                          <p:val>
                                            <p:strVal val="#ppt_w"/>
                                          </p:val>
                                        </p:tav>
                                      </p:tavLst>
                                    </p:anim>
                                    <p:anim calcmode="lin" valueType="num">
                                      <p:cBhvr>
                                        <p:cTn id="50" dur="500" fill="hold"/>
                                        <p:tgtEl>
                                          <p:spTgt spid="63"/>
                                        </p:tgtEl>
                                        <p:attrNameLst>
                                          <p:attrName>ppt_h</p:attrName>
                                        </p:attrNameLst>
                                      </p:cBhvr>
                                      <p:tavLst>
                                        <p:tav tm="0">
                                          <p:val>
                                            <p:fltVal val="0"/>
                                          </p:val>
                                        </p:tav>
                                        <p:tav tm="100000">
                                          <p:val>
                                            <p:strVal val="#ppt_h"/>
                                          </p:val>
                                        </p:tav>
                                      </p:tavLst>
                                    </p:anim>
                                    <p:animEffect transition="in" filter="fade">
                                      <p:cBhvr>
                                        <p:cTn id="51" dur="500"/>
                                        <p:tgtEl>
                                          <p:spTgt spid="63"/>
                                        </p:tgtEl>
                                      </p:cBhvr>
                                    </p:animEffect>
                                  </p:childTnLst>
                                </p:cTn>
                              </p:par>
                            </p:childTnLst>
                          </p:cTn>
                        </p:par>
                        <p:par>
                          <p:cTn id="52" fill="hold">
                            <p:stCondLst>
                              <p:cond delay="5000"/>
                            </p:stCondLst>
                            <p:childTnLst>
                              <p:par>
                                <p:cTn id="53" presetID="53" presetClass="entr" presetSubtype="16" fill="hold" grpId="0" nodeType="afterEffect">
                                  <p:stCondLst>
                                    <p:cond delay="0"/>
                                  </p:stCondLst>
                                  <p:childTnLst>
                                    <p:set>
                                      <p:cBhvr>
                                        <p:cTn id="54" dur="1" fill="hold">
                                          <p:stCondLst>
                                            <p:cond delay="0"/>
                                          </p:stCondLst>
                                        </p:cTn>
                                        <p:tgtEl>
                                          <p:spTgt spid="60"/>
                                        </p:tgtEl>
                                        <p:attrNameLst>
                                          <p:attrName>style.visibility</p:attrName>
                                        </p:attrNameLst>
                                      </p:cBhvr>
                                      <p:to>
                                        <p:strVal val="visible"/>
                                      </p:to>
                                    </p:set>
                                    <p:anim calcmode="lin" valueType="num">
                                      <p:cBhvr>
                                        <p:cTn id="55" dur="500" fill="hold"/>
                                        <p:tgtEl>
                                          <p:spTgt spid="60"/>
                                        </p:tgtEl>
                                        <p:attrNameLst>
                                          <p:attrName>ppt_w</p:attrName>
                                        </p:attrNameLst>
                                      </p:cBhvr>
                                      <p:tavLst>
                                        <p:tav tm="0">
                                          <p:val>
                                            <p:fltVal val="0"/>
                                          </p:val>
                                        </p:tav>
                                        <p:tav tm="100000">
                                          <p:val>
                                            <p:strVal val="#ppt_w"/>
                                          </p:val>
                                        </p:tav>
                                      </p:tavLst>
                                    </p:anim>
                                    <p:anim calcmode="lin" valueType="num">
                                      <p:cBhvr>
                                        <p:cTn id="56" dur="500" fill="hold"/>
                                        <p:tgtEl>
                                          <p:spTgt spid="60"/>
                                        </p:tgtEl>
                                        <p:attrNameLst>
                                          <p:attrName>ppt_h</p:attrName>
                                        </p:attrNameLst>
                                      </p:cBhvr>
                                      <p:tavLst>
                                        <p:tav tm="0">
                                          <p:val>
                                            <p:fltVal val="0"/>
                                          </p:val>
                                        </p:tav>
                                        <p:tav tm="100000">
                                          <p:val>
                                            <p:strVal val="#ppt_h"/>
                                          </p:val>
                                        </p:tav>
                                      </p:tavLst>
                                    </p:anim>
                                    <p:animEffect transition="in" filter="fade">
                                      <p:cBhvr>
                                        <p:cTn id="57" dur="500"/>
                                        <p:tgtEl>
                                          <p:spTgt spid="60"/>
                                        </p:tgtEl>
                                      </p:cBhvr>
                                    </p:animEffect>
                                  </p:childTnLst>
                                </p:cTn>
                              </p:par>
                            </p:childTnLst>
                          </p:cTn>
                        </p:par>
                        <p:par>
                          <p:cTn id="58" fill="hold">
                            <p:stCondLst>
                              <p:cond delay="5500"/>
                            </p:stCondLst>
                            <p:childTnLst>
                              <p:par>
                                <p:cTn id="59" presetID="18" presetClass="entr" presetSubtype="12"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Effect transition="in" filter="strips(downLeft)">
                                      <p:cBhvr>
                                        <p:cTn id="61" dur="500"/>
                                        <p:tgtEl>
                                          <p:spTgt spid="38"/>
                                        </p:tgtEl>
                                      </p:cBhvr>
                                    </p:animEffect>
                                  </p:childTnLst>
                                </p:cTn>
                              </p:par>
                            </p:childTnLst>
                          </p:cTn>
                        </p:par>
                        <p:par>
                          <p:cTn id="62" fill="hold">
                            <p:stCondLst>
                              <p:cond delay="6000"/>
                            </p:stCondLst>
                            <p:childTnLst>
                              <p:par>
                                <p:cTn id="63" presetID="2" presetClass="entr" presetSubtype="4" fill="hold" grpId="0" nodeType="afterEffect">
                                  <p:stCondLst>
                                    <p:cond delay="0"/>
                                  </p:stCondLst>
                                  <p:childTnLst>
                                    <p:set>
                                      <p:cBhvr>
                                        <p:cTn id="64" dur="1" fill="hold">
                                          <p:stCondLst>
                                            <p:cond delay="0"/>
                                          </p:stCondLst>
                                        </p:cTn>
                                        <p:tgtEl>
                                          <p:spTgt spid="4101"/>
                                        </p:tgtEl>
                                        <p:attrNameLst>
                                          <p:attrName>style.visibility</p:attrName>
                                        </p:attrNameLst>
                                      </p:cBhvr>
                                      <p:to>
                                        <p:strVal val="visible"/>
                                      </p:to>
                                    </p:set>
                                    <p:anim calcmode="lin" valueType="num">
                                      <p:cBhvr additive="base">
                                        <p:cTn id="65" dur="500" fill="hold"/>
                                        <p:tgtEl>
                                          <p:spTgt spid="4101"/>
                                        </p:tgtEl>
                                        <p:attrNameLst>
                                          <p:attrName>ppt_x</p:attrName>
                                        </p:attrNameLst>
                                      </p:cBhvr>
                                      <p:tavLst>
                                        <p:tav tm="0">
                                          <p:val>
                                            <p:strVal val="#ppt_x"/>
                                          </p:val>
                                        </p:tav>
                                        <p:tav tm="100000">
                                          <p:val>
                                            <p:strVal val="#ppt_x"/>
                                          </p:val>
                                        </p:tav>
                                      </p:tavLst>
                                    </p:anim>
                                    <p:anim calcmode="lin" valueType="num">
                                      <p:cBhvr additive="base">
                                        <p:cTn id="66" dur="500" fill="hold"/>
                                        <p:tgtEl>
                                          <p:spTgt spid="4101"/>
                                        </p:tgtEl>
                                        <p:attrNameLst>
                                          <p:attrName>ppt_y</p:attrName>
                                        </p:attrNameLst>
                                      </p:cBhvr>
                                      <p:tavLst>
                                        <p:tav tm="0">
                                          <p:val>
                                            <p:strVal val="1+#ppt_h/2"/>
                                          </p:val>
                                        </p:tav>
                                        <p:tav tm="100000">
                                          <p:val>
                                            <p:strVal val="#ppt_y"/>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77"/>
                                        </p:tgtEl>
                                        <p:attrNameLst>
                                          <p:attrName>style.visibility</p:attrName>
                                        </p:attrNameLst>
                                      </p:cBhvr>
                                      <p:to>
                                        <p:strVal val="visible"/>
                                      </p:to>
                                    </p:set>
                                    <p:animEffect transition="in" filter="wipe(up)">
                                      <p:cBhvr>
                                        <p:cTn id="70" dur="500"/>
                                        <p:tgtEl>
                                          <p:spTgt spid="77"/>
                                        </p:tgtEl>
                                      </p:cBhvr>
                                    </p:animEffect>
                                  </p:childTnLst>
                                </p:cTn>
                              </p:par>
                            </p:childTnLst>
                          </p:cTn>
                        </p:par>
                        <p:par>
                          <p:cTn id="71" fill="hold">
                            <p:stCondLst>
                              <p:cond delay="7000"/>
                            </p:stCondLst>
                            <p:childTnLst>
                              <p:par>
                                <p:cTn id="72" presetID="53" presetClass="entr" presetSubtype="16"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 calcmode="lin" valueType="num">
                                      <p:cBhvr>
                                        <p:cTn id="74" dur="500" fill="hold"/>
                                        <p:tgtEl>
                                          <p:spTgt spid="68"/>
                                        </p:tgtEl>
                                        <p:attrNameLst>
                                          <p:attrName>ppt_w</p:attrName>
                                        </p:attrNameLst>
                                      </p:cBhvr>
                                      <p:tavLst>
                                        <p:tav tm="0">
                                          <p:val>
                                            <p:fltVal val="0"/>
                                          </p:val>
                                        </p:tav>
                                        <p:tav tm="100000">
                                          <p:val>
                                            <p:strVal val="#ppt_w"/>
                                          </p:val>
                                        </p:tav>
                                      </p:tavLst>
                                    </p:anim>
                                    <p:anim calcmode="lin" valueType="num">
                                      <p:cBhvr>
                                        <p:cTn id="75" dur="500" fill="hold"/>
                                        <p:tgtEl>
                                          <p:spTgt spid="68"/>
                                        </p:tgtEl>
                                        <p:attrNameLst>
                                          <p:attrName>ppt_h</p:attrName>
                                        </p:attrNameLst>
                                      </p:cBhvr>
                                      <p:tavLst>
                                        <p:tav tm="0">
                                          <p:val>
                                            <p:fltVal val="0"/>
                                          </p:val>
                                        </p:tav>
                                        <p:tav tm="100000">
                                          <p:val>
                                            <p:strVal val="#ppt_h"/>
                                          </p:val>
                                        </p:tav>
                                      </p:tavLst>
                                    </p:anim>
                                    <p:animEffect transition="in" filter="fade">
                                      <p:cBhvr>
                                        <p:cTn id="76" dur="500"/>
                                        <p:tgtEl>
                                          <p:spTgt spid="68"/>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58"/>
                                        </p:tgtEl>
                                        <p:attrNameLst>
                                          <p:attrName>style.visibility</p:attrName>
                                        </p:attrNameLst>
                                      </p:cBhvr>
                                      <p:to>
                                        <p:strVal val="visible"/>
                                      </p:to>
                                    </p:set>
                                    <p:anim calcmode="lin" valueType="num">
                                      <p:cBhvr>
                                        <p:cTn id="80" dur="500" fill="hold"/>
                                        <p:tgtEl>
                                          <p:spTgt spid="58"/>
                                        </p:tgtEl>
                                        <p:attrNameLst>
                                          <p:attrName>ppt_w</p:attrName>
                                        </p:attrNameLst>
                                      </p:cBhvr>
                                      <p:tavLst>
                                        <p:tav tm="0">
                                          <p:val>
                                            <p:fltVal val="0"/>
                                          </p:val>
                                        </p:tav>
                                        <p:tav tm="100000">
                                          <p:val>
                                            <p:strVal val="#ppt_w"/>
                                          </p:val>
                                        </p:tav>
                                      </p:tavLst>
                                    </p:anim>
                                    <p:anim calcmode="lin" valueType="num">
                                      <p:cBhvr>
                                        <p:cTn id="81" dur="500" fill="hold"/>
                                        <p:tgtEl>
                                          <p:spTgt spid="58"/>
                                        </p:tgtEl>
                                        <p:attrNameLst>
                                          <p:attrName>ppt_h</p:attrName>
                                        </p:attrNameLst>
                                      </p:cBhvr>
                                      <p:tavLst>
                                        <p:tav tm="0">
                                          <p:val>
                                            <p:fltVal val="0"/>
                                          </p:val>
                                        </p:tav>
                                        <p:tav tm="100000">
                                          <p:val>
                                            <p:strVal val="#ppt_h"/>
                                          </p:val>
                                        </p:tav>
                                      </p:tavLst>
                                    </p:anim>
                                    <p:animEffect transition="in" filter="fade">
                                      <p:cBhvr>
                                        <p:cTn id="82" dur="500"/>
                                        <p:tgtEl>
                                          <p:spTgt spid="58"/>
                                        </p:tgtEl>
                                      </p:cBhvr>
                                    </p:animEffect>
                                  </p:childTnLst>
                                </p:cTn>
                              </p:par>
                            </p:childTnLst>
                          </p:cTn>
                        </p:par>
                        <p:par>
                          <p:cTn id="83" fill="hold">
                            <p:stCondLst>
                              <p:cond delay="8000"/>
                            </p:stCondLst>
                            <p:childTnLst>
                              <p:par>
                                <p:cTn id="84" presetID="18" presetClass="entr" presetSubtype="9" fill="hold" grpId="0" nodeType="after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strips(upLeft)">
                                      <p:cBhvr>
                                        <p:cTn id="86" dur="500"/>
                                        <p:tgtEl>
                                          <p:spTgt spid="37"/>
                                        </p:tgtEl>
                                      </p:cBhvr>
                                    </p:animEffect>
                                  </p:childTnLst>
                                </p:cTn>
                              </p:par>
                            </p:childTnLst>
                          </p:cTn>
                        </p:par>
                        <p:par>
                          <p:cTn id="87" fill="hold">
                            <p:stCondLst>
                              <p:cond delay="8500"/>
                            </p:stCondLst>
                            <p:childTnLst>
                              <p:par>
                                <p:cTn id="88" presetID="2" presetClass="entr" presetSubtype="8" fill="hold" grpId="0" nodeType="afterEffect">
                                  <p:stCondLst>
                                    <p:cond delay="0"/>
                                  </p:stCondLst>
                                  <p:childTnLst>
                                    <p:set>
                                      <p:cBhvr>
                                        <p:cTn id="89" dur="1" fill="hold">
                                          <p:stCondLst>
                                            <p:cond delay="0"/>
                                          </p:stCondLst>
                                        </p:cTn>
                                        <p:tgtEl>
                                          <p:spTgt spid="4102"/>
                                        </p:tgtEl>
                                        <p:attrNameLst>
                                          <p:attrName>style.visibility</p:attrName>
                                        </p:attrNameLst>
                                      </p:cBhvr>
                                      <p:to>
                                        <p:strVal val="visible"/>
                                      </p:to>
                                    </p:set>
                                    <p:anim calcmode="lin" valueType="num">
                                      <p:cBhvr additive="base">
                                        <p:cTn id="90" dur="500" fill="hold"/>
                                        <p:tgtEl>
                                          <p:spTgt spid="4102"/>
                                        </p:tgtEl>
                                        <p:attrNameLst>
                                          <p:attrName>ppt_x</p:attrName>
                                        </p:attrNameLst>
                                      </p:cBhvr>
                                      <p:tavLst>
                                        <p:tav tm="0">
                                          <p:val>
                                            <p:strVal val="0-#ppt_w/2"/>
                                          </p:val>
                                        </p:tav>
                                        <p:tav tm="100000">
                                          <p:val>
                                            <p:strVal val="#ppt_x"/>
                                          </p:val>
                                        </p:tav>
                                      </p:tavLst>
                                    </p:anim>
                                    <p:anim calcmode="lin" valueType="num">
                                      <p:cBhvr additive="base">
                                        <p:cTn id="91" dur="500" fill="hold"/>
                                        <p:tgtEl>
                                          <p:spTgt spid="4102"/>
                                        </p:tgtEl>
                                        <p:attrNameLst>
                                          <p:attrName>ppt_y</p:attrName>
                                        </p:attrNameLst>
                                      </p:cBhvr>
                                      <p:tavLst>
                                        <p:tav tm="0">
                                          <p:val>
                                            <p:strVal val="#ppt_y"/>
                                          </p:val>
                                        </p:tav>
                                        <p:tav tm="100000">
                                          <p:val>
                                            <p:strVal val="#ppt_y"/>
                                          </p:val>
                                        </p:tav>
                                      </p:tavLst>
                                    </p:anim>
                                  </p:childTnLst>
                                </p:cTn>
                              </p:par>
                            </p:childTnLst>
                          </p:cTn>
                        </p:par>
                        <p:par>
                          <p:cTn id="92" fill="hold">
                            <p:stCondLst>
                              <p:cond delay="9000"/>
                            </p:stCondLst>
                            <p:childTnLst>
                              <p:par>
                                <p:cTn id="93" presetID="22" presetClass="entr" presetSubtype="1"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Effect transition="in" filter="wipe(up)">
                                      <p:cBhvr>
                                        <p:cTn id="95" dur="500"/>
                                        <p:tgtEl>
                                          <p:spTgt spid="76"/>
                                        </p:tgtEl>
                                      </p:cBhvr>
                                    </p:animEffect>
                                  </p:childTnLst>
                                </p:cTn>
                              </p:par>
                            </p:childTnLst>
                          </p:cTn>
                        </p:par>
                        <p:par>
                          <p:cTn id="96" fill="hold">
                            <p:stCondLst>
                              <p:cond delay="9500"/>
                            </p:stCondLst>
                            <p:childTnLst>
                              <p:par>
                                <p:cTn id="97" presetID="53" presetClass="entr" presetSubtype="16"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57"/>
                                        </p:tgtEl>
                                        <p:attrNameLst>
                                          <p:attrName>style.visibility</p:attrName>
                                        </p:attrNameLst>
                                      </p:cBhvr>
                                      <p:to>
                                        <p:strVal val="visible"/>
                                      </p:to>
                                    </p:set>
                                    <p:anim calcmode="lin" valueType="num">
                                      <p:cBhvr>
                                        <p:cTn id="105" dur="500" fill="hold"/>
                                        <p:tgtEl>
                                          <p:spTgt spid="57"/>
                                        </p:tgtEl>
                                        <p:attrNameLst>
                                          <p:attrName>ppt_w</p:attrName>
                                        </p:attrNameLst>
                                      </p:cBhvr>
                                      <p:tavLst>
                                        <p:tav tm="0">
                                          <p:val>
                                            <p:fltVal val="0"/>
                                          </p:val>
                                        </p:tav>
                                        <p:tav tm="100000">
                                          <p:val>
                                            <p:strVal val="#ppt_w"/>
                                          </p:val>
                                        </p:tav>
                                      </p:tavLst>
                                    </p:anim>
                                    <p:anim calcmode="lin" valueType="num">
                                      <p:cBhvr>
                                        <p:cTn id="106" dur="500" fill="hold"/>
                                        <p:tgtEl>
                                          <p:spTgt spid="57"/>
                                        </p:tgtEl>
                                        <p:attrNameLst>
                                          <p:attrName>ppt_h</p:attrName>
                                        </p:attrNameLst>
                                      </p:cBhvr>
                                      <p:tavLst>
                                        <p:tav tm="0">
                                          <p:val>
                                            <p:fltVal val="0"/>
                                          </p:val>
                                        </p:tav>
                                        <p:tav tm="100000">
                                          <p:val>
                                            <p:strVal val="#ppt_h"/>
                                          </p:val>
                                        </p:tav>
                                      </p:tavLst>
                                    </p:anim>
                                    <p:animEffect transition="in" filter="fade">
                                      <p:cBhvr>
                                        <p:cTn id="10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2" grpId="0" animBg="1"/>
      <p:bldP spid="4101" grpId="0" animBg="1"/>
      <p:bldP spid="4103" grpId="0" animBg="1"/>
      <p:bldP spid="4104" grpId="0" animBg="1"/>
      <p:bldP spid="37" grpId="0" animBg="1"/>
      <p:bldP spid="38" grpId="0" animBg="1"/>
      <p:bldP spid="39" grpId="0" animBg="1"/>
      <p:bldP spid="40" grpId="0" animBg="1"/>
      <p:bldP spid="57" grpId="0"/>
      <p:bldP spid="58" grpId="0"/>
      <p:bldP spid="59" grpId="0"/>
      <p:bldP spid="60" grpId="0"/>
      <p:bldP spid="62" grpId="0"/>
      <p:bldP spid="73" grpId="0" animBg="1"/>
      <p:bldP spid="74" grpId="0" animBg="1"/>
      <p:bldP spid="75" grpId="0"/>
      <p:bldP spid="76" grpId="0"/>
      <p:bldP spid="77" grpId="0"/>
      <p:bldP spid="7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1752</TotalTime>
  <Words>6071</Words>
  <Application>Microsoft Office PowerPoint</Application>
  <PresentationFormat>Widescreen</PresentationFormat>
  <Paragraphs>499</Paragraphs>
  <Slides>41</Slides>
  <Notes>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393</cp:revision>
  <dcterms:created xsi:type="dcterms:W3CDTF">2016-09-28T22:08:47Z</dcterms:created>
  <dcterms:modified xsi:type="dcterms:W3CDTF">2017-01-23T23:06:46Z</dcterms:modified>
</cp:coreProperties>
</file>