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6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805515" y="458497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2019-05-21T14:51:29Z</dcterms:modified>
</cp:coreProperties>
</file>