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509" r:id="rId4"/>
    <p:sldId id="495" r:id="rId5"/>
    <p:sldId id="500" r:id="rId6"/>
    <p:sldId id="498" r:id="rId7"/>
    <p:sldId id="504" r:id="rId8"/>
    <p:sldId id="497" r:id="rId9"/>
    <p:sldId id="494" r:id="rId10"/>
    <p:sldId id="493" r:id="rId11"/>
    <p:sldId id="502" r:id="rId12"/>
    <p:sldId id="503" r:id="rId13"/>
    <p:sldId id="501" r:id="rId14"/>
    <p:sldId id="507" r:id="rId15"/>
    <p:sldId id="508" r:id="rId16"/>
    <p:sldId id="510" r:id="rId17"/>
    <p:sldId id="496"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778313" y="927329"/>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2020-01-17T15:47:25Z</dcterms:modified>
</cp:coreProperties>
</file>