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51893" y="3651763"/>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2018-12-30T22:11:37Z</dcterms:modified>
</cp:coreProperties>
</file>