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546" r:id="rId2"/>
    <p:sldId id="566" r:id="rId3"/>
    <p:sldId id="563" r:id="rId4"/>
    <p:sldId id="562" r:id="rId5"/>
    <p:sldId id="565" r:id="rId6"/>
    <p:sldId id="567" r:id="rId7"/>
    <p:sldId id="560" r:id="rId8"/>
    <p:sldId id="561" r:id="rId9"/>
    <p:sldId id="569" r:id="rId10"/>
    <p:sldId id="559" r:id="rId11"/>
    <p:sldId id="564" r:id="rId12"/>
    <p:sldId id="446" r:id="rId13"/>
    <p:sldId id="549" r:id="rId14"/>
    <p:sldId id="550" r:id="rId15"/>
    <p:sldId id="551" r:id="rId16"/>
    <p:sldId id="552" r:id="rId17"/>
    <p:sldId id="553" r:id="rId18"/>
    <p:sldId id="554" r:id="rId19"/>
    <p:sldId id="555" r:id="rId20"/>
    <p:sldId id="556" r:id="rId21"/>
    <p:sldId id="557" r:id="rId22"/>
    <p:sldId id="558" r:id="rId23"/>
    <p:sldId id="542" r:id="rId24"/>
    <p:sldId id="539" r:id="rId25"/>
    <p:sldId id="541" r:id="rId26"/>
    <p:sldId id="540" r:id="rId27"/>
    <p:sldId id="545" r:id="rId28"/>
    <p:sldId id="544" r:id="rId29"/>
    <p:sldId id="537" r:id="rId30"/>
    <p:sldId id="538" r:id="rId31"/>
    <p:sldId id="543" r:id="rId32"/>
    <p:sldId id="547" r:id="rId33"/>
    <p:sldId id="529" r:id="rId34"/>
    <p:sldId id="530" r:id="rId35"/>
    <p:sldId id="531" r:id="rId36"/>
    <p:sldId id="532" r:id="rId37"/>
    <p:sldId id="533" r:id="rId38"/>
    <p:sldId id="536" r:id="rId39"/>
    <p:sldId id="527" r:id="rId40"/>
    <p:sldId id="548" r:id="rId41"/>
    <p:sldId id="338" r:id="rId42"/>
    <p:sldId id="297" r:id="rId43"/>
    <p:sldId id="274" r:id="rId44"/>
    <p:sldId id="317"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85723"/>
    <a:srgbClr val="2F5698"/>
    <a:srgbClr val="FFC000"/>
    <a:srgbClr val="A5A5A5"/>
    <a:srgbClr val="ED7D31"/>
    <a:srgbClr val="00B0F0"/>
    <a:srgbClr val="F49D15"/>
    <a:srgbClr val="548235"/>
    <a:srgbClr val="5B9BD5"/>
    <a:srgbClr val="179D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3" d="100"/>
          <a:sy n="63" d="100"/>
        </p:scale>
        <p:origin x="84" y="98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096922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9267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624996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429218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364632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428154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3847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86453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9620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6"/>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4" r:id="rId14"/>
    <p:sldLayoutId id="2147483697" r:id="rId15"/>
    <p:sldLayoutId id="2147483698" r:id="rId16"/>
    <p:sldLayoutId id="2147483699" r:id="rId17"/>
    <p:sldLayoutId id="2147483700"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 id="2147483717" r:id="rId3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8.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3.jpg"/><Relationship Id="rId5" Type="http://schemas.openxmlformats.org/officeDocument/2006/relationships/image" Target="../media/image22.jpg"/><Relationship Id="rId10" Type="http://schemas.openxmlformats.org/officeDocument/2006/relationships/image" Target="../media/image10.jpg"/><Relationship Id="rId4" Type="http://schemas.openxmlformats.org/officeDocument/2006/relationships/image" Target="../media/image11.jpg"/><Relationship Id="rId9"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5.jpg"/><Relationship Id="rId5" Type="http://schemas.openxmlformats.org/officeDocument/2006/relationships/image" Target="../media/image6.jpg"/><Relationship Id="rId4" Type="http://schemas.openxmlformats.org/officeDocument/2006/relationships/image" Target="../media/image30.jpg"/></Relationships>
</file>

<file path=ppt/slides/_rels/slide1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1.jpg"/><Relationship Id="rId5" Type="http://schemas.openxmlformats.org/officeDocument/2006/relationships/image" Target="../media/image9.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22.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8.jpg"/><Relationship Id="rId4" Type="http://schemas.openxmlformats.org/officeDocument/2006/relationships/image" Target="../media/image23.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31.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34.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31.jpg"/><Relationship Id="rId5" Type="http://schemas.openxmlformats.org/officeDocument/2006/relationships/image" Target="../media/image24.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23.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0.jpg"/><Relationship Id="rId4" Type="http://schemas.openxmlformats.org/officeDocument/2006/relationships/image" Target="../media/image9.jpg"/></Relationships>
</file>

<file path=ppt/slides/_rels/slide3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10.jpg"/><Relationship Id="rId4" Type="http://schemas.openxmlformats.org/officeDocument/2006/relationships/image" Target="../media/image9.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9.jpg"/><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32.xml"/></Relationships>
</file>

<file path=ppt/slides/_rels/slide4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2.jpg"/><Relationship Id="rId7" Type="http://schemas.openxmlformats.org/officeDocument/2006/relationships/image" Target="../media/image19.jpg"/><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 Id="rId9" Type="http://schemas.openxmlformats.org/officeDocument/2006/relationships/image" Target="../media/image2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145791" y="5971961"/>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alpha val="50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July 22,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5240" y="403544"/>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rgbClr val="FFFF0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tx1">
                  <a:lumMod val="95000"/>
                  <a:lumOff val="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 name="Group 3"/>
          <p:cNvGrpSpPr/>
          <p:nvPr/>
        </p:nvGrpSpPr>
        <p:grpSpPr>
          <a:xfrm>
            <a:off x="1879600" y="2381489"/>
            <a:ext cx="2482851" cy="1115384"/>
            <a:chOff x="1879600" y="3087314"/>
            <a:chExt cx="3098800" cy="936103"/>
          </a:xfrm>
        </p:grpSpPr>
        <p:sp>
          <p:nvSpPr>
            <p:cNvPr id="4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115384"/>
            <a:chOff x="1879600" y="3087314"/>
            <a:chExt cx="3098800" cy="936103"/>
          </a:xfrm>
        </p:grpSpPr>
        <p:sp>
          <p:nvSpPr>
            <p:cNvPr id="5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115384"/>
            <a:chOff x="1879600" y="3087314"/>
            <a:chExt cx="3098800" cy="936103"/>
          </a:xfrm>
        </p:grpSpPr>
        <p:sp>
          <p:nvSpPr>
            <p:cNvPr id="5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115384"/>
            <a:chOff x="1879600" y="3087314"/>
            <a:chExt cx="3098800" cy="936103"/>
          </a:xfrm>
        </p:grpSpPr>
        <p:sp>
          <p:nvSpPr>
            <p:cNvPr id="58"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58490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02525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59" name="Group 58"/>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640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tx1">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tx1">
                <a:lumMod val="50000"/>
                <a:lumOff val="5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tx1">
                <a:lumMod val="50000"/>
                <a:lumOff val="5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0574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29148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p:pic>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282679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rgbClr val="00B0F0"/>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rgbClr val="ED7D3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rgbClr val="548235"/>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5265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933489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09591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tx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tx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tx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solidFill>
                  <a:schemeClr val="bg1"/>
                </a:solidFill>
              </a:rPr>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solidFill>
                  <a:schemeClr val="bg1"/>
                </a:solidFill>
              </a:rPr>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solidFill>
                  <a:schemeClr val="bg1"/>
                </a:solidFill>
              </a:rPr>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rgbClr val="00B0F0"/>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solidFill>
                  <a:schemeClr val="bg1"/>
                </a:solidFill>
              </a:rPr>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solidFill>
                  <a:schemeClr val="bg1"/>
                </a:solidFill>
              </a:rPr>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rgbClr val="ED7D3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solidFill>
                  <a:schemeClr val="bg1"/>
                </a:solidFill>
              </a:rPr>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solidFill>
                  <a:schemeClr val="bg1"/>
                </a:solidFill>
              </a:rPr>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solidFill>
                  <a:schemeClr val="bg1"/>
                </a:solidFill>
              </a:rPr>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rgbClr val="548235"/>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1">
                      <a:lumMod val="85000"/>
                    </a:schemeClr>
                  </a:solidFill>
                </a:rPr>
                <a:t>Lorem ipsum dolor sit amet, consectetur adipiscing elit, sed do eiusmod</a:t>
              </a:r>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77910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471960"/>
            <a:ext cx="12207240" cy="473452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2" name="Group 41"/>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5720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53222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52488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538868"/>
            <a:ext cx="12207240" cy="475042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1">
                      <a:lumMod val="85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73088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1"/>
                </a:solidFill>
                <a:ea typeface="Open Sans" pitchFamily="34" charset="0"/>
                <a:cs typeface="Open Sans" pitchFamily="34" charset="0"/>
              </a:rPr>
              <a:t>LOREM IPSUM</a:t>
            </a:r>
          </a:p>
          <a:p>
            <a:pPr defTabSz="1450940"/>
            <a:r>
              <a:rPr lang="en-US" sz="1600" dirty="0">
                <a:solidFill>
                  <a:schemeClr val="bg1">
                    <a:lumMod val="75000"/>
                  </a:schemeClr>
                </a:solidFill>
              </a:rPr>
              <a:t>Lorem ipsum dolor sit amet, consectetur adipiscing elit, sed do eiusmod tempor incididunt utdse ut labore</a:t>
            </a:r>
            <a:endParaRPr lang="en-US" sz="1200" dirty="0">
              <a:solidFill>
                <a:schemeClr val="bg1"/>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3" name="Group 22"/>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59926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17132</TotalTime>
  <Words>4735</Words>
  <Application>Microsoft Office PowerPoint</Application>
  <PresentationFormat>Widescreen</PresentationFormat>
  <Paragraphs>457</Paragraphs>
  <Slides>44</Slides>
  <Notes>6</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44</vt:i4>
      </vt:variant>
    </vt:vector>
  </HeadingPairs>
  <TitlesOfParts>
    <vt:vector size="56"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5765</cp:revision>
  <dcterms:created xsi:type="dcterms:W3CDTF">2015-12-31T02:20:12Z</dcterms:created>
  <dcterms:modified xsi:type="dcterms:W3CDTF">2016-07-22T23:53:51Z</dcterms:modified>
</cp:coreProperties>
</file>