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5" r:id="rId3"/>
    <p:sldId id="467" r:id="rId4"/>
    <p:sldId id="468"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6" r:id="rId24"/>
    <p:sldId id="470" r:id="rId25"/>
    <p:sldId id="471" r:id="rId26"/>
    <p:sldId id="446"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311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376</cp:revision>
  <dcterms:created xsi:type="dcterms:W3CDTF">2016-09-28T22:08:47Z</dcterms:created>
  <dcterms:modified xsi:type="dcterms:W3CDTF">2019-10-02T18:49:15Z</dcterms:modified>
</cp:coreProperties>
</file>