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77" r:id="rId4"/>
    <p:sldId id="476" r:id="rId5"/>
    <p:sldId id="479" r:id="rId6"/>
    <p:sldId id="478" r:id="rId7"/>
    <p:sldId id="480" r:id="rId8"/>
    <p:sldId id="482" r:id="rId9"/>
    <p:sldId id="483" r:id="rId10"/>
    <p:sldId id="481"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2019-06-07T15:39:02Z</dcterms:modified>
</cp:coreProperties>
</file>