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8" r:id="rId9"/>
    <p:sldId id="394" r:id="rId10"/>
    <p:sldId id="384" r:id="rId11"/>
    <p:sldId id="383" r:id="rId12"/>
    <p:sldId id="385" r:id="rId13"/>
    <p:sldId id="386" r:id="rId14"/>
    <p:sldId id="389" r:id="rId15"/>
    <p:sldId id="392" r:id="rId16"/>
    <p:sldId id="395"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15</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Candara</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513</cp:revision>
  <dcterms:created xsi:type="dcterms:W3CDTF">2016-09-28T22:08:47Z</dcterms:created>
  <dcterms:modified xsi:type="dcterms:W3CDTF">2019-09-19T14:02:15Z</dcterms:modified>
</cp:coreProperties>
</file>