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880947" y="103706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49539" y="1188547"/>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2019-03-25T17:36:02Z</dcterms:modified>
</cp:coreProperties>
</file>