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181" r:id="rId3"/>
    <p:sldId id="1588" r:id="rId4"/>
    <p:sldId id="1427" r:id="rId5"/>
    <p:sldId id="1464" r:id="rId6"/>
    <p:sldId id="1473" r:id="rId7"/>
    <p:sldId id="1584" r:id="rId8"/>
    <p:sldId id="1481" r:id="rId9"/>
    <p:sldId id="1342" r:id="rId10"/>
    <p:sldId id="1580" r:id="rId11"/>
    <p:sldId id="1587" r:id="rId12"/>
    <p:sldId id="1578" r:id="rId13"/>
    <p:sldId id="1291" r:id="rId14"/>
    <p:sldId id="1275" r:id="rId15"/>
    <p:sldId id="1486" r:id="rId16"/>
    <p:sldId id="1188" r:id="rId17"/>
    <p:sldId id="1480" r:id="rId18"/>
    <p:sldId id="1477" r:id="rId19"/>
    <p:sldId id="460" r:id="rId20"/>
    <p:sldId id="1423" r:id="rId21"/>
    <p:sldId id="1445" r:id="rId22"/>
    <p:sldId id="1449" r:id="rId23"/>
    <p:sldId id="1441" r:id="rId24"/>
    <p:sldId id="1443" r:id="rId25"/>
    <p:sldId id="1510" r:id="rId26"/>
    <p:sldId id="1586" r:id="rId27"/>
    <p:sldId id="1432" r:id="rId28"/>
    <p:sldId id="1511" r:id="rId29"/>
    <p:sldId id="1327" r:id="rId30"/>
    <p:sldId id="1267" r:id="rId31"/>
    <p:sldId id="1585" r:id="rId32"/>
    <p:sldId id="1055" r:id="rId33"/>
    <p:sldId id="1507" r:id="rId34"/>
    <p:sldId id="1446" r:id="rId35"/>
    <p:sldId id="1508" r:id="rId36"/>
    <p:sldId id="1335" r:id="rId37"/>
    <p:sldId id="1509" r:id="rId38"/>
    <p:sldId id="1332" r:id="rId39"/>
    <p:sldId id="1505" r:id="rId40"/>
    <p:sldId id="434" r:id="rId41"/>
    <p:sldId id="399" r:id="rId42"/>
    <p:sldId id="1583"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50"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6.jpg"/><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1.jpg"/><Relationship Id="rId4" Type="http://schemas.openxmlformats.org/officeDocument/2006/relationships/image" Target="../media/image13.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8.jpg"/><Relationship Id="rId4" Type="http://schemas.openxmlformats.org/officeDocument/2006/relationships/image" Target="../media/image30.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5.png"/><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2746016"/>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2806139"/>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1905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2019</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1911</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Bernard MT Condensed</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391</cp:revision>
  <dcterms:created xsi:type="dcterms:W3CDTF">2016-09-28T22:08:47Z</dcterms:created>
  <dcterms:modified xsi:type="dcterms:W3CDTF">2019-08-21T18:40:04Z</dcterms:modified>
</cp:coreProperties>
</file>