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4142466"/>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4390201"/>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2018-12-20T18:35:30Z</dcterms:modified>
</cp:coreProperties>
</file>