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26" y="6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4194563" y="502523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872203" y="361798"/>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4927734" y="652820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1685</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379</cp:revision>
  <dcterms:created xsi:type="dcterms:W3CDTF">2016-09-28T22:08:47Z</dcterms:created>
  <dcterms:modified xsi:type="dcterms:W3CDTF">2016-11-07T18:52:07Z</dcterms:modified>
</cp:coreProperties>
</file>