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176" r:id="rId3"/>
    <p:sldId id="1290" r:id="rId4"/>
    <p:sldId id="1733" r:id="rId5"/>
    <p:sldId id="1732" r:id="rId6"/>
    <p:sldId id="1729" r:id="rId7"/>
    <p:sldId id="1447" r:id="rId8"/>
    <p:sldId id="1191" r:id="rId9"/>
    <p:sldId id="1171" r:id="rId10"/>
    <p:sldId id="1728" r:id="rId11"/>
    <p:sldId id="1475" r:id="rId12"/>
    <p:sldId id="1305" r:id="rId13"/>
    <p:sldId id="1170" r:id="rId14"/>
    <p:sldId id="1541" r:id="rId15"/>
    <p:sldId id="950" r:id="rId16"/>
    <p:sldId id="1551" r:id="rId17"/>
    <p:sldId id="1302" r:id="rId18"/>
    <p:sldId id="1709" r:id="rId19"/>
    <p:sldId id="1368" r:id="rId20"/>
    <p:sldId id="1286" r:id="rId21"/>
    <p:sldId id="1722" r:id="rId22"/>
    <p:sldId id="1723" r:id="rId23"/>
    <p:sldId id="1549" r:id="rId24"/>
    <p:sldId id="1724" r:id="rId25"/>
    <p:sldId id="1725" r:id="rId26"/>
    <p:sldId id="1705" r:id="rId27"/>
    <p:sldId id="1524" r:id="rId28"/>
    <p:sldId id="1433" r:id="rId29"/>
    <p:sldId id="1296" r:id="rId30"/>
    <p:sldId id="1708" r:id="rId31"/>
    <p:sldId id="1540" r:id="rId32"/>
    <p:sldId id="1542" r:id="rId33"/>
    <p:sldId id="1543" r:id="rId34"/>
    <p:sldId id="1539" r:id="rId35"/>
    <p:sldId id="1454" r:id="rId36"/>
    <p:sldId id="1577" r:id="rId37"/>
    <p:sldId id="1566" r:id="rId38"/>
    <p:sldId id="1588" r:id="rId39"/>
    <p:sldId id="1504" r:id="rId40"/>
    <p:sldId id="1511" r:id="rId41"/>
    <p:sldId id="1510" r:id="rId42"/>
    <p:sldId id="258" r:id="rId43"/>
    <p:sldId id="999" r:id="rId44"/>
    <p:sldId id="356" r:id="rId45"/>
    <p:sldId id="1493" r:id="rId46"/>
    <p:sldId id="1734" r:id="rId47"/>
    <p:sldId id="1267" r:id="rId48"/>
    <p:sldId id="1261" r:id="rId49"/>
    <p:sldId id="471" r:id="rId50"/>
    <p:sldId id="399" r:id="rId51"/>
    <p:sldId id="397" r:id="rId52"/>
    <p:sldId id="376" r:id="rId53"/>
    <p:sldId id="400" r:id="rId54"/>
    <p:sldId id="419" r:id="rId55"/>
    <p:sldId id="418" r:id="rId56"/>
    <p:sldId id="417" r:id="rId57"/>
    <p:sldId id="1464" r:id="rId58"/>
    <p:sldId id="317" r:id="rId59"/>
    <p:sldId id="325" r:id="rId60"/>
    <p:sldId id="349" r:id="rId61"/>
    <p:sldId id="326" r:id="rId62"/>
    <p:sldId id="277" r:id="rId63"/>
    <p:sldId id="278" r:id="rId64"/>
    <p:sldId id="279" r:id="rId65"/>
    <p:sldId id="280" r:id="rId66"/>
    <p:sldId id="281" r:id="rId67"/>
    <p:sldId id="282"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157EBF"/>
    <a:srgbClr val="239BD3"/>
    <a:srgbClr val="36B8E3"/>
    <a:srgbClr val="E5F7FD"/>
    <a:srgbClr val="44D7FB"/>
    <a:srgbClr val="ACB5B8"/>
    <a:srgbClr val="0050AA"/>
    <a:srgbClr val="0967B9"/>
    <a:srgbClr val="3789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r>
              <a:rPr lang="en-US" sz="2800" dirty="0">
                <a:solidFill>
                  <a:srgbClr val="56595E"/>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56595E"/>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6B8E3"/>
            </a:solidFill>
            <a:ln>
              <a:solidFill>
                <a:srgbClr val="36B8E3"/>
              </a:solidFill>
            </a:ln>
            <a:effectLst>
              <a:outerShdw blurRad="57150" dist="19050" dir="5400000" algn="ctr" rotWithShape="0">
                <a:srgbClr val="000000">
                  <a:alpha val="63000"/>
                </a:srgbClr>
              </a:outerShdw>
            </a:effectLst>
            <a:sp3d>
              <a:contourClr>
                <a:srgbClr val="36B8E3"/>
              </a:contourClr>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57EBF"/>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0050AA"/>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rgbClr val="56595E"/>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56595E"/>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28467647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71157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01146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77663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78" r:id="rId13"/>
    <p:sldLayoutId id="2147483685" r:id="rId14"/>
    <p:sldLayoutId id="2147483686" r:id="rId15"/>
    <p:sldLayoutId id="2147483687" r:id="rId16"/>
    <p:sldLayoutId id="2147483688"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1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2.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6.sv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3.png"/><Relationship Id="rId7"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18.svg"/><Relationship Id="rId4" Type="http://schemas.openxmlformats.org/officeDocument/2006/relationships/image" Target="../media/image14.svg"/><Relationship Id="rId9" Type="http://schemas.openxmlformats.org/officeDocument/2006/relationships/image" Target="../media/image17.pn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8.jpg"/></Relationships>
</file>

<file path=ppt/slides/_rels/slide4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1.xm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8.jpg"/><Relationship Id="rId4" Type="http://schemas.openxmlformats.org/officeDocument/2006/relationships/image" Target="../media/image47.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0.jpg"/></Relationships>
</file>

<file path=ppt/slides/_rels/slide51.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2.jpg"/><Relationship Id="rId4" Type="http://schemas.openxmlformats.org/officeDocument/2006/relationships/image" Target="../media/image42.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F5AA1D3B-9A4E-4678-89A2-B753060AD94E}"/>
              </a:ext>
            </a:extLst>
          </p:cNvPr>
          <p:cNvGrpSpPr/>
          <p:nvPr/>
        </p:nvGrpSpPr>
        <p:grpSpPr>
          <a:xfrm>
            <a:off x="4996712" y="662998"/>
            <a:ext cx="6697064" cy="2660202"/>
            <a:chOff x="4839630" y="1839951"/>
            <a:chExt cx="6697064" cy="2660202"/>
          </a:xfrm>
        </p:grpSpPr>
        <p:sp>
          <p:nvSpPr>
            <p:cNvPr id="16" name="Rectangle: Rounded Corners 15">
              <a:extLst>
                <a:ext uri="{FF2B5EF4-FFF2-40B4-BE49-F238E27FC236}">
                  <a16:creationId xmlns:a16="http://schemas.microsoft.com/office/drawing/2014/main" id="{F039F72A-D47C-4BE0-9227-38DF17372B4F}"/>
                </a:ext>
              </a:extLst>
            </p:cNvPr>
            <p:cNvSpPr/>
            <p:nvPr/>
          </p:nvSpPr>
          <p:spPr>
            <a:xfrm>
              <a:off x="4839630" y="1839951"/>
              <a:ext cx="6697064" cy="2660202"/>
            </a:xfrm>
            <a:prstGeom prst="roundRect">
              <a:avLst/>
            </a:prstGeom>
            <a:solidFill>
              <a:schemeClr val="bg1">
                <a:alpha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17" name="Group 16">
              <a:extLst>
                <a:ext uri="{FF2B5EF4-FFF2-40B4-BE49-F238E27FC236}">
                  <a16:creationId xmlns:a16="http://schemas.microsoft.com/office/drawing/2014/main" id="{74D4086A-D7A6-4C17-A1B5-3F4103840C3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8" name="Прямоугольник 10">
                <a:extLst>
                  <a:ext uri="{FF2B5EF4-FFF2-40B4-BE49-F238E27FC236}">
                    <a16:creationId xmlns:a16="http://schemas.microsoft.com/office/drawing/2014/main" id="{F03CFDDD-7A49-41C2-BD8E-56F30F0B9E05}"/>
                  </a:ext>
                </a:extLst>
              </p:cNvPr>
              <p:cNvSpPr/>
              <p:nvPr/>
            </p:nvSpPr>
            <p:spPr>
              <a:xfrm>
                <a:off x="3369484" y="137160"/>
                <a:ext cx="640656" cy="1845876"/>
              </a:xfrm>
              <a:prstGeom prst="rect">
                <a:avLst/>
              </a:pr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19" name="Прямоугольник 11">
                <a:extLst>
                  <a:ext uri="{FF2B5EF4-FFF2-40B4-BE49-F238E27FC236}">
                    <a16:creationId xmlns:a16="http://schemas.microsoft.com/office/drawing/2014/main" id="{1905802D-5D31-45C3-8DAA-54CE42D3A15A}"/>
                  </a:ext>
                </a:extLst>
              </p:cNvPr>
              <p:cNvSpPr/>
              <p:nvPr/>
            </p:nvSpPr>
            <p:spPr>
              <a:xfrm>
                <a:off x="3369484" y="1783079"/>
                <a:ext cx="640656" cy="1845875"/>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solidFill>
                    <a:srgbClr val="56595E"/>
                  </a:solidFill>
                </a:endParaRPr>
              </a:p>
            </p:txBody>
          </p:sp>
          <p:sp>
            <p:nvSpPr>
              <p:cNvPr id="20" name="Прямоугольник 12">
                <a:extLst>
                  <a:ext uri="{FF2B5EF4-FFF2-40B4-BE49-F238E27FC236}">
                    <a16:creationId xmlns:a16="http://schemas.microsoft.com/office/drawing/2014/main" id="{544159B0-1CD4-46C1-BD4C-CF1C817A7FBE}"/>
                  </a:ext>
                </a:extLst>
              </p:cNvPr>
              <p:cNvSpPr/>
              <p:nvPr/>
            </p:nvSpPr>
            <p:spPr>
              <a:xfrm>
                <a:off x="3369484" y="3428999"/>
                <a:ext cx="640656" cy="1845873"/>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sp>
            <p:nvSpPr>
              <p:cNvPr id="21" name="Прямоугольник 13">
                <a:extLst>
                  <a:ext uri="{FF2B5EF4-FFF2-40B4-BE49-F238E27FC236}">
                    <a16:creationId xmlns:a16="http://schemas.microsoft.com/office/drawing/2014/main" id="{E4CBF59E-977C-4E44-AEEE-44322BA110D1}"/>
                  </a:ext>
                </a:extLst>
              </p:cNvPr>
              <p:cNvSpPr/>
              <p:nvPr/>
            </p:nvSpPr>
            <p:spPr>
              <a:xfrm>
                <a:off x="3369484" y="5074920"/>
                <a:ext cx="640656" cy="1645920"/>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solidFill>
                    <a:srgbClr val="56595E"/>
                  </a:solidFill>
                </a:endParaRPr>
              </a:p>
            </p:txBody>
          </p:sp>
        </p:grpSp>
      </p:grpSp>
      <p:grpSp>
        <p:nvGrpSpPr>
          <p:cNvPr id="22" name="Group 21">
            <a:extLst>
              <a:ext uri="{FF2B5EF4-FFF2-40B4-BE49-F238E27FC236}">
                <a16:creationId xmlns:a16="http://schemas.microsoft.com/office/drawing/2014/main" id="{88C0C077-237D-4DE0-9C8A-C17487FD1625}"/>
              </a:ext>
            </a:extLst>
          </p:cNvPr>
          <p:cNvGrpSpPr/>
          <p:nvPr/>
        </p:nvGrpSpPr>
        <p:grpSpPr>
          <a:xfrm>
            <a:off x="5296830" y="910733"/>
            <a:ext cx="6031184" cy="2305959"/>
            <a:chOff x="5316671" y="3433220"/>
            <a:chExt cx="6031184" cy="2305959"/>
          </a:xfrm>
        </p:grpSpPr>
        <p:sp>
          <p:nvSpPr>
            <p:cNvPr id="23" name="Заголовок 1">
              <a:extLst>
                <a:ext uri="{FF2B5EF4-FFF2-40B4-BE49-F238E27FC236}">
                  <a16:creationId xmlns:a16="http://schemas.microsoft.com/office/drawing/2014/main" id="{CE2C4C3E-CDD0-4063-B445-26D19C742C30}"/>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rgbClr val="56595E"/>
                  </a:solidFill>
                  <a:latin typeface="Bernard MT Condensed" panose="02050806060905020404" pitchFamily="18" charset="0"/>
                </a:rPr>
                <a:t>PRESENTATION TITLE</a:t>
              </a:r>
            </a:p>
          </p:txBody>
        </p:sp>
        <p:sp>
          <p:nvSpPr>
            <p:cNvPr id="24" name="Заголовок 1">
              <a:extLst>
                <a:ext uri="{FF2B5EF4-FFF2-40B4-BE49-F238E27FC236}">
                  <a16:creationId xmlns:a16="http://schemas.microsoft.com/office/drawing/2014/main" id="{6862D4A5-F481-4B8F-8BEA-5ECBDC21141E}"/>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rgbClr val="56595E"/>
                  </a:solidFill>
                  <a:latin typeface="+mj-lt"/>
                </a:rPr>
                <a:t>Presentation Subtitle</a:t>
              </a:r>
              <a:endParaRPr lang="ru-RU" sz="2400" dirty="0">
                <a:solidFill>
                  <a:srgbClr val="56595E"/>
                </a:solidFill>
                <a:latin typeface="+mj-lt"/>
              </a:endParaRPr>
            </a:p>
          </p:txBody>
        </p:sp>
        <p:sp>
          <p:nvSpPr>
            <p:cNvPr id="25" name="TextBox 24">
              <a:extLst>
                <a:ext uri="{FF2B5EF4-FFF2-40B4-BE49-F238E27FC236}">
                  <a16:creationId xmlns:a16="http://schemas.microsoft.com/office/drawing/2014/main" id="{C0D871FC-45E3-4065-8FCB-6DDBF75B944A}"/>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rgbClr val="56595E"/>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rgbClr val="56595E"/>
                </a:solidFill>
                <a:latin typeface="Candara" panose="020E0502030303020204" pitchFamily="34" charset="0"/>
              </a:endParaRPr>
            </a:p>
          </p:txBody>
        </p:sp>
        <p:sp>
          <p:nvSpPr>
            <p:cNvPr id="26" name="TextBox 25">
              <a:hlinkClick r:id="rId3"/>
              <a:extLst>
                <a:ext uri="{FF2B5EF4-FFF2-40B4-BE49-F238E27FC236}">
                  <a16:creationId xmlns:a16="http://schemas.microsoft.com/office/drawing/2014/main" id="{401AFCA3-A853-49C0-9CA4-224054A21C1C}"/>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rgbClr val="56595E"/>
                  </a:solidFill>
                  <a:latin typeface="Candara" panose="020E0502030303020204" pitchFamily="34" charset="0"/>
                  <a:cs typeface="Estrangelo Edessa" panose="03080600000000000000" pitchFamily="66" charset="0"/>
                </a:rPr>
                <a:t>By James Sager – Dec 11, 2021</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1000" fill="hold"/>
                                        <p:tgtEl>
                                          <p:spTgt spid="15"/>
                                        </p:tgtEl>
                                        <p:attrNameLst>
                                          <p:attrName>ppt_x</p:attrName>
                                        </p:attrNameLst>
                                      </p:cBhvr>
                                      <p:tavLst>
                                        <p:tav tm="0">
                                          <p:val>
                                            <p:strVal val="1+#ppt_w/2"/>
                                          </p:val>
                                        </p:tav>
                                        <p:tav tm="100000">
                                          <p:val>
                                            <p:strVal val="#ppt_x"/>
                                          </p:val>
                                        </p:tav>
                                      </p:tavLst>
                                    </p:anim>
                                    <p:anim calcmode="lin" valueType="num">
                                      <p:cBhvr additive="base">
                                        <p:cTn id="13" dur="10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5"/>
          <p:cNvSpPr>
            <a:spLocks noEditPoints="1"/>
          </p:cNvSpPr>
          <p:nvPr/>
        </p:nvSpPr>
        <p:spPr bwMode="auto">
          <a:xfrm>
            <a:off x="5271025" y="2196058"/>
            <a:ext cx="583288" cy="615070"/>
          </a:xfrm>
          <a:custGeom>
            <a:avLst/>
            <a:gdLst/>
            <a:ahLst/>
            <a:cxnLst>
              <a:cxn ang="0">
                <a:pos x="153" y="48"/>
              </a:cxn>
              <a:cxn ang="0">
                <a:pos x="151" y="49"/>
              </a:cxn>
              <a:cxn ang="0">
                <a:pos x="166" y="55"/>
              </a:cxn>
              <a:cxn ang="0">
                <a:pos x="169" y="53"/>
              </a:cxn>
              <a:cxn ang="0">
                <a:pos x="159" y="49"/>
              </a:cxn>
              <a:cxn ang="0">
                <a:pos x="175" y="57"/>
              </a:cxn>
              <a:cxn ang="0">
                <a:pos x="169" y="60"/>
              </a:cxn>
              <a:cxn ang="0">
                <a:pos x="176" y="68"/>
              </a:cxn>
              <a:cxn ang="0">
                <a:pos x="178" y="60"/>
              </a:cxn>
              <a:cxn ang="0">
                <a:pos x="188" y="49"/>
              </a:cxn>
              <a:cxn ang="0">
                <a:pos x="188" y="49"/>
              </a:cxn>
              <a:cxn ang="0">
                <a:pos x="176" y="14"/>
              </a:cxn>
              <a:cxn ang="0">
                <a:pos x="179" y="23"/>
              </a:cxn>
              <a:cxn ang="0">
                <a:pos x="179" y="15"/>
              </a:cxn>
              <a:cxn ang="0">
                <a:pos x="179" y="8"/>
              </a:cxn>
              <a:cxn ang="0">
                <a:pos x="193" y="12"/>
              </a:cxn>
              <a:cxn ang="0">
                <a:pos x="191" y="22"/>
              </a:cxn>
              <a:cxn ang="0">
                <a:pos x="179" y="12"/>
              </a:cxn>
              <a:cxn ang="0">
                <a:pos x="0" y="157"/>
              </a:cxn>
              <a:cxn ang="0">
                <a:pos x="4" y="152"/>
              </a:cxn>
              <a:cxn ang="0">
                <a:pos x="4" y="143"/>
              </a:cxn>
              <a:cxn ang="0">
                <a:pos x="10" y="124"/>
              </a:cxn>
              <a:cxn ang="0">
                <a:pos x="29" y="110"/>
              </a:cxn>
              <a:cxn ang="0">
                <a:pos x="21" y="103"/>
              </a:cxn>
              <a:cxn ang="0">
                <a:pos x="25" y="92"/>
              </a:cxn>
              <a:cxn ang="0">
                <a:pos x="34" y="82"/>
              </a:cxn>
              <a:cxn ang="0">
                <a:pos x="44" y="79"/>
              </a:cxn>
              <a:cxn ang="0">
                <a:pos x="49" y="70"/>
              </a:cxn>
              <a:cxn ang="0">
                <a:pos x="55" y="53"/>
              </a:cxn>
              <a:cxn ang="0">
                <a:pos x="51" y="37"/>
              </a:cxn>
              <a:cxn ang="0">
                <a:pos x="58" y="13"/>
              </a:cxn>
              <a:cxn ang="0">
                <a:pos x="74" y="3"/>
              </a:cxn>
              <a:cxn ang="0">
                <a:pos x="94" y="0"/>
              </a:cxn>
              <a:cxn ang="0">
                <a:pos x="120" y="1"/>
              </a:cxn>
              <a:cxn ang="0">
                <a:pos x="149" y="1"/>
              </a:cxn>
              <a:cxn ang="0">
                <a:pos x="171" y="12"/>
              </a:cxn>
              <a:cxn ang="0">
                <a:pos x="168" y="14"/>
              </a:cxn>
              <a:cxn ang="0">
                <a:pos x="165" y="18"/>
              </a:cxn>
              <a:cxn ang="0">
                <a:pos x="179" y="28"/>
              </a:cxn>
              <a:cxn ang="0">
                <a:pos x="183" y="35"/>
              </a:cxn>
              <a:cxn ang="0">
                <a:pos x="186" y="41"/>
              </a:cxn>
              <a:cxn ang="0">
                <a:pos x="173" y="45"/>
              </a:cxn>
              <a:cxn ang="0">
                <a:pos x="163" y="45"/>
              </a:cxn>
              <a:cxn ang="0">
                <a:pos x="153" y="45"/>
              </a:cxn>
              <a:cxn ang="0">
                <a:pos x="150" y="51"/>
              </a:cxn>
              <a:cxn ang="0">
                <a:pos x="163" y="57"/>
              </a:cxn>
              <a:cxn ang="0">
                <a:pos x="162" y="62"/>
              </a:cxn>
              <a:cxn ang="0">
                <a:pos x="157" y="71"/>
              </a:cxn>
              <a:cxn ang="0">
                <a:pos x="166" y="73"/>
              </a:cxn>
              <a:cxn ang="0">
                <a:pos x="176" y="80"/>
              </a:cxn>
              <a:cxn ang="0">
                <a:pos x="175" y="87"/>
              </a:cxn>
              <a:cxn ang="0">
                <a:pos x="184" y="103"/>
              </a:cxn>
              <a:cxn ang="0">
                <a:pos x="191" y="121"/>
              </a:cxn>
              <a:cxn ang="0">
                <a:pos x="171" y="109"/>
              </a:cxn>
              <a:cxn ang="0">
                <a:pos x="136" y="106"/>
              </a:cxn>
              <a:cxn ang="0">
                <a:pos x="125" y="116"/>
              </a:cxn>
              <a:cxn ang="0">
                <a:pos x="107" y="117"/>
              </a:cxn>
              <a:cxn ang="0">
                <a:pos x="91" y="138"/>
              </a:cxn>
              <a:cxn ang="0">
                <a:pos x="89" y="155"/>
              </a:cxn>
              <a:cxn ang="0">
                <a:pos x="78" y="173"/>
              </a:cxn>
              <a:cxn ang="0">
                <a:pos x="70" y="190"/>
              </a:cxn>
              <a:cxn ang="0">
                <a:pos x="47" y="202"/>
              </a:cxn>
              <a:cxn ang="0">
                <a:pos x="3" y="165"/>
              </a:cxn>
            </a:cxnLst>
            <a:rect l="0" t="0" r="r" b="b"/>
            <a:pathLst>
              <a:path w="197" h="207">
                <a:moveTo>
                  <a:pt x="159" y="49"/>
                </a:moveTo>
                <a:cubicBezTo>
                  <a:pt x="157" y="49"/>
                  <a:pt x="155" y="48"/>
                  <a:pt x="153" y="48"/>
                </a:cubicBezTo>
                <a:cubicBezTo>
                  <a:pt x="151" y="48"/>
                  <a:pt x="151" y="48"/>
                  <a:pt x="151" y="48"/>
                </a:cubicBezTo>
                <a:cubicBezTo>
                  <a:pt x="151" y="49"/>
                  <a:pt x="151" y="49"/>
                  <a:pt x="151" y="49"/>
                </a:cubicBezTo>
                <a:cubicBezTo>
                  <a:pt x="154" y="52"/>
                  <a:pt x="156" y="52"/>
                  <a:pt x="160" y="53"/>
                </a:cubicBezTo>
                <a:cubicBezTo>
                  <a:pt x="163" y="53"/>
                  <a:pt x="163" y="55"/>
                  <a:pt x="166" y="55"/>
                </a:cubicBezTo>
                <a:cubicBezTo>
                  <a:pt x="167" y="55"/>
                  <a:pt x="168" y="55"/>
                  <a:pt x="169" y="55"/>
                </a:cubicBezTo>
                <a:cubicBezTo>
                  <a:pt x="169" y="53"/>
                  <a:pt x="169" y="53"/>
                  <a:pt x="169" y="53"/>
                </a:cubicBezTo>
                <a:cubicBezTo>
                  <a:pt x="168" y="52"/>
                  <a:pt x="167" y="52"/>
                  <a:pt x="165" y="51"/>
                </a:cubicBezTo>
                <a:cubicBezTo>
                  <a:pt x="163" y="51"/>
                  <a:pt x="162" y="49"/>
                  <a:pt x="159" y="49"/>
                </a:cubicBezTo>
                <a:cubicBezTo>
                  <a:pt x="159" y="49"/>
                  <a:pt x="159" y="49"/>
                  <a:pt x="159" y="49"/>
                </a:cubicBezTo>
                <a:close/>
                <a:moveTo>
                  <a:pt x="175" y="57"/>
                </a:moveTo>
                <a:cubicBezTo>
                  <a:pt x="173" y="57"/>
                  <a:pt x="171" y="58"/>
                  <a:pt x="169" y="57"/>
                </a:cubicBezTo>
                <a:cubicBezTo>
                  <a:pt x="169" y="60"/>
                  <a:pt x="169" y="60"/>
                  <a:pt x="169" y="60"/>
                </a:cubicBezTo>
                <a:cubicBezTo>
                  <a:pt x="169" y="61"/>
                  <a:pt x="170" y="62"/>
                  <a:pt x="171" y="63"/>
                </a:cubicBezTo>
                <a:cubicBezTo>
                  <a:pt x="173" y="65"/>
                  <a:pt x="174" y="66"/>
                  <a:pt x="176" y="68"/>
                </a:cubicBezTo>
                <a:cubicBezTo>
                  <a:pt x="177" y="67"/>
                  <a:pt x="177" y="67"/>
                  <a:pt x="177" y="67"/>
                </a:cubicBezTo>
                <a:cubicBezTo>
                  <a:pt x="177" y="65"/>
                  <a:pt x="178" y="63"/>
                  <a:pt x="178" y="60"/>
                </a:cubicBezTo>
                <a:cubicBezTo>
                  <a:pt x="178" y="58"/>
                  <a:pt x="177" y="57"/>
                  <a:pt x="175" y="57"/>
                </a:cubicBezTo>
                <a:close/>
                <a:moveTo>
                  <a:pt x="188" y="49"/>
                </a:moveTo>
                <a:cubicBezTo>
                  <a:pt x="187" y="50"/>
                  <a:pt x="187" y="50"/>
                  <a:pt x="187" y="50"/>
                </a:cubicBezTo>
                <a:cubicBezTo>
                  <a:pt x="193" y="58"/>
                  <a:pt x="197" y="50"/>
                  <a:pt x="188" y="49"/>
                </a:cubicBezTo>
                <a:close/>
                <a:moveTo>
                  <a:pt x="179" y="15"/>
                </a:moveTo>
                <a:cubicBezTo>
                  <a:pt x="178" y="15"/>
                  <a:pt x="177" y="14"/>
                  <a:pt x="176" y="14"/>
                </a:cubicBezTo>
                <a:cubicBezTo>
                  <a:pt x="175" y="16"/>
                  <a:pt x="174" y="17"/>
                  <a:pt x="174" y="19"/>
                </a:cubicBezTo>
                <a:cubicBezTo>
                  <a:pt x="174" y="22"/>
                  <a:pt x="177" y="23"/>
                  <a:pt x="179" y="23"/>
                </a:cubicBezTo>
                <a:cubicBezTo>
                  <a:pt x="181" y="23"/>
                  <a:pt x="183" y="23"/>
                  <a:pt x="183" y="21"/>
                </a:cubicBezTo>
                <a:cubicBezTo>
                  <a:pt x="183" y="19"/>
                  <a:pt x="181" y="16"/>
                  <a:pt x="179" y="15"/>
                </a:cubicBezTo>
                <a:close/>
                <a:moveTo>
                  <a:pt x="176" y="10"/>
                </a:moveTo>
                <a:cubicBezTo>
                  <a:pt x="176" y="8"/>
                  <a:pt x="178" y="8"/>
                  <a:pt x="179" y="8"/>
                </a:cubicBezTo>
                <a:cubicBezTo>
                  <a:pt x="181" y="8"/>
                  <a:pt x="182" y="7"/>
                  <a:pt x="183" y="8"/>
                </a:cubicBezTo>
                <a:cubicBezTo>
                  <a:pt x="187" y="9"/>
                  <a:pt x="189" y="11"/>
                  <a:pt x="193" y="12"/>
                </a:cubicBezTo>
                <a:cubicBezTo>
                  <a:pt x="193" y="18"/>
                  <a:pt x="193" y="18"/>
                  <a:pt x="193" y="18"/>
                </a:cubicBezTo>
                <a:cubicBezTo>
                  <a:pt x="193" y="20"/>
                  <a:pt x="192" y="20"/>
                  <a:pt x="191" y="22"/>
                </a:cubicBezTo>
                <a:cubicBezTo>
                  <a:pt x="188" y="20"/>
                  <a:pt x="186" y="19"/>
                  <a:pt x="184" y="16"/>
                </a:cubicBezTo>
                <a:cubicBezTo>
                  <a:pt x="182" y="14"/>
                  <a:pt x="181" y="13"/>
                  <a:pt x="179" y="12"/>
                </a:cubicBezTo>
                <a:cubicBezTo>
                  <a:pt x="178" y="11"/>
                  <a:pt x="176" y="11"/>
                  <a:pt x="176" y="10"/>
                </a:cubicBezTo>
                <a:close/>
                <a:moveTo>
                  <a:pt x="0" y="157"/>
                </a:moveTo>
                <a:cubicBezTo>
                  <a:pt x="0" y="157"/>
                  <a:pt x="0" y="157"/>
                  <a:pt x="0" y="157"/>
                </a:cubicBezTo>
                <a:cubicBezTo>
                  <a:pt x="1" y="155"/>
                  <a:pt x="2" y="154"/>
                  <a:pt x="4" y="152"/>
                </a:cubicBezTo>
                <a:cubicBezTo>
                  <a:pt x="5" y="151"/>
                  <a:pt x="6" y="151"/>
                  <a:pt x="6" y="149"/>
                </a:cubicBezTo>
                <a:cubicBezTo>
                  <a:pt x="6" y="147"/>
                  <a:pt x="4" y="145"/>
                  <a:pt x="4" y="143"/>
                </a:cubicBezTo>
                <a:cubicBezTo>
                  <a:pt x="4" y="138"/>
                  <a:pt x="6" y="136"/>
                  <a:pt x="6" y="131"/>
                </a:cubicBezTo>
                <a:cubicBezTo>
                  <a:pt x="7" y="128"/>
                  <a:pt x="8" y="126"/>
                  <a:pt x="10" y="124"/>
                </a:cubicBezTo>
                <a:cubicBezTo>
                  <a:pt x="15" y="120"/>
                  <a:pt x="21" y="120"/>
                  <a:pt x="25" y="115"/>
                </a:cubicBezTo>
                <a:cubicBezTo>
                  <a:pt x="27" y="113"/>
                  <a:pt x="29" y="113"/>
                  <a:pt x="29" y="110"/>
                </a:cubicBezTo>
                <a:cubicBezTo>
                  <a:pt x="29" y="107"/>
                  <a:pt x="25" y="106"/>
                  <a:pt x="21" y="106"/>
                </a:cubicBezTo>
                <a:cubicBezTo>
                  <a:pt x="21" y="103"/>
                  <a:pt x="21" y="103"/>
                  <a:pt x="21" y="103"/>
                </a:cubicBezTo>
                <a:cubicBezTo>
                  <a:pt x="21" y="102"/>
                  <a:pt x="23" y="101"/>
                  <a:pt x="23" y="100"/>
                </a:cubicBezTo>
                <a:cubicBezTo>
                  <a:pt x="24" y="97"/>
                  <a:pt x="23" y="95"/>
                  <a:pt x="25" y="92"/>
                </a:cubicBezTo>
                <a:cubicBezTo>
                  <a:pt x="27" y="89"/>
                  <a:pt x="30" y="87"/>
                  <a:pt x="30" y="82"/>
                </a:cubicBezTo>
                <a:cubicBezTo>
                  <a:pt x="34" y="82"/>
                  <a:pt x="34" y="82"/>
                  <a:pt x="34" y="82"/>
                </a:cubicBezTo>
                <a:cubicBezTo>
                  <a:pt x="35" y="82"/>
                  <a:pt x="36" y="83"/>
                  <a:pt x="38" y="83"/>
                </a:cubicBezTo>
                <a:cubicBezTo>
                  <a:pt x="41" y="83"/>
                  <a:pt x="42" y="81"/>
                  <a:pt x="44" y="79"/>
                </a:cubicBezTo>
                <a:cubicBezTo>
                  <a:pt x="46" y="78"/>
                  <a:pt x="47" y="78"/>
                  <a:pt x="49" y="76"/>
                </a:cubicBezTo>
                <a:cubicBezTo>
                  <a:pt x="50" y="74"/>
                  <a:pt x="49" y="72"/>
                  <a:pt x="49" y="70"/>
                </a:cubicBezTo>
                <a:cubicBezTo>
                  <a:pt x="50" y="66"/>
                  <a:pt x="49" y="63"/>
                  <a:pt x="51" y="59"/>
                </a:cubicBezTo>
                <a:cubicBezTo>
                  <a:pt x="52" y="56"/>
                  <a:pt x="55" y="56"/>
                  <a:pt x="55" y="53"/>
                </a:cubicBezTo>
                <a:cubicBezTo>
                  <a:pt x="55" y="49"/>
                  <a:pt x="51" y="47"/>
                  <a:pt x="51" y="43"/>
                </a:cubicBezTo>
                <a:cubicBezTo>
                  <a:pt x="51" y="37"/>
                  <a:pt x="51" y="37"/>
                  <a:pt x="51" y="37"/>
                </a:cubicBezTo>
                <a:cubicBezTo>
                  <a:pt x="51" y="31"/>
                  <a:pt x="54" y="29"/>
                  <a:pt x="56" y="24"/>
                </a:cubicBezTo>
                <a:cubicBezTo>
                  <a:pt x="57" y="20"/>
                  <a:pt x="57" y="17"/>
                  <a:pt x="58" y="13"/>
                </a:cubicBezTo>
                <a:cubicBezTo>
                  <a:pt x="59" y="10"/>
                  <a:pt x="62" y="10"/>
                  <a:pt x="64" y="8"/>
                </a:cubicBezTo>
                <a:cubicBezTo>
                  <a:pt x="67" y="5"/>
                  <a:pt x="70" y="3"/>
                  <a:pt x="74" y="3"/>
                </a:cubicBezTo>
                <a:cubicBezTo>
                  <a:pt x="76" y="3"/>
                  <a:pt x="78" y="4"/>
                  <a:pt x="80" y="4"/>
                </a:cubicBezTo>
                <a:cubicBezTo>
                  <a:pt x="86" y="4"/>
                  <a:pt x="88" y="0"/>
                  <a:pt x="94" y="0"/>
                </a:cubicBezTo>
                <a:cubicBezTo>
                  <a:pt x="98" y="0"/>
                  <a:pt x="100" y="3"/>
                  <a:pt x="105" y="3"/>
                </a:cubicBezTo>
                <a:cubicBezTo>
                  <a:pt x="111" y="3"/>
                  <a:pt x="114" y="1"/>
                  <a:pt x="120" y="1"/>
                </a:cubicBezTo>
                <a:cubicBezTo>
                  <a:pt x="124" y="1"/>
                  <a:pt x="126" y="2"/>
                  <a:pt x="130" y="2"/>
                </a:cubicBezTo>
                <a:cubicBezTo>
                  <a:pt x="138" y="2"/>
                  <a:pt x="142" y="1"/>
                  <a:pt x="149" y="1"/>
                </a:cubicBezTo>
                <a:cubicBezTo>
                  <a:pt x="154" y="1"/>
                  <a:pt x="155" y="6"/>
                  <a:pt x="160" y="7"/>
                </a:cubicBezTo>
                <a:cubicBezTo>
                  <a:pt x="164" y="8"/>
                  <a:pt x="167" y="10"/>
                  <a:pt x="171" y="12"/>
                </a:cubicBezTo>
                <a:cubicBezTo>
                  <a:pt x="171" y="12"/>
                  <a:pt x="171" y="12"/>
                  <a:pt x="171" y="12"/>
                </a:cubicBezTo>
                <a:cubicBezTo>
                  <a:pt x="170" y="13"/>
                  <a:pt x="169" y="13"/>
                  <a:pt x="168" y="14"/>
                </a:cubicBezTo>
                <a:cubicBezTo>
                  <a:pt x="166" y="15"/>
                  <a:pt x="162" y="14"/>
                  <a:pt x="162" y="16"/>
                </a:cubicBezTo>
                <a:cubicBezTo>
                  <a:pt x="162" y="18"/>
                  <a:pt x="164" y="18"/>
                  <a:pt x="165" y="18"/>
                </a:cubicBezTo>
                <a:cubicBezTo>
                  <a:pt x="166" y="19"/>
                  <a:pt x="167" y="20"/>
                  <a:pt x="168" y="21"/>
                </a:cubicBezTo>
                <a:cubicBezTo>
                  <a:pt x="173" y="23"/>
                  <a:pt x="176" y="24"/>
                  <a:pt x="179" y="28"/>
                </a:cubicBezTo>
                <a:cubicBezTo>
                  <a:pt x="178" y="29"/>
                  <a:pt x="178" y="29"/>
                  <a:pt x="177" y="30"/>
                </a:cubicBezTo>
                <a:cubicBezTo>
                  <a:pt x="180" y="31"/>
                  <a:pt x="183" y="32"/>
                  <a:pt x="183" y="35"/>
                </a:cubicBezTo>
                <a:cubicBezTo>
                  <a:pt x="183" y="36"/>
                  <a:pt x="183" y="36"/>
                  <a:pt x="183" y="37"/>
                </a:cubicBezTo>
                <a:cubicBezTo>
                  <a:pt x="183" y="39"/>
                  <a:pt x="186" y="39"/>
                  <a:pt x="186" y="41"/>
                </a:cubicBezTo>
                <a:cubicBezTo>
                  <a:pt x="186" y="43"/>
                  <a:pt x="185" y="44"/>
                  <a:pt x="184" y="45"/>
                </a:cubicBezTo>
                <a:cubicBezTo>
                  <a:pt x="180" y="45"/>
                  <a:pt x="177" y="45"/>
                  <a:pt x="173" y="45"/>
                </a:cubicBezTo>
                <a:cubicBezTo>
                  <a:pt x="167" y="45"/>
                  <a:pt x="167" y="34"/>
                  <a:pt x="167" y="45"/>
                </a:cubicBezTo>
                <a:cubicBezTo>
                  <a:pt x="163" y="45"/>
                  <a:pt x="163" y="45"/>
                  <a:pt x="163" y="45"/>
                </a:cubicBezTo>
                <a:cubicBezTo>
                  <a:pt x="162" y="45"/>
                  <a:pt x="161" y="44"/>
                  <a:pt x="159" y="44"/>
                </a:cubicBezTo>
                <a:cubicBezTo>
                  <a:pt x="157" y="44"/>
                  <a:pt x="155" y="45"/>
                  <a:pt x="153" y="45"/>
                </a:cubicBezTo>
                <a:cubicBezTo>
                  <a:pt x="142" y="45"/>
                  <a:pt x="148" y="43"/>
                  <a:pt x="150" y="48"/>
                </a:cubicBezTo>
                <a:cubicBezTo>
                  <a:pt x="150" y="49"/>
                  <a:pt x="149" y="50"/>
                  <a:pt x="150" y="51"/>
                </a:cubicBezTo>
                <a:cubicBezTo>
                  <a:pt x="151" y="54"/>
                  <a:pt x="154" y="54"/>
                  <a:pt x="156" y="57"/>
                </a:cubicBezTo>
                <a:cubicBezTo>
                  <a:pt x="163" y="57"/>
                  <a:pt x="163" y="57"/>
                  <a:pt x="163" y="57"/>
                </a:cubicBezTo>
                <a:cubicBezTo>
                  <a:pt x="164" y="57"/>
                  <a:pt x="164" y="57"/>
                  <a:pt x="164" y="58"/>
                </a:cubicBezTo>
                <a:cubicBezTo>
                  <a:pt x="164" y="60"/>
                  <a:pt x="163" y="61"/>
                  <a:pt x="162" y="62"/>
                </a:cubicBezTo>
                <a:cubicBezTo>
                  <a:pt x="160" y="65"/>
                  <a:pt x="161" y="67"/>
                  <a:pt x="159" y="68"/>
                </a:cubicBezTo>
                <a:cubicBezTo>
                  <a:pt x="157" y="70"/>
                  <a:pt x="153" y="70"/>
                  <a:pt x="157" y="71"/>
                </a:cubicBezTo>
                <a:cubicBezTo>
                  <a:pt x="159" y="71"/>
                  <a:pt x="159" y="72"/>
                  <a:pt x="161" y="72"/>
                </a:cubicBezTo>
                <a:cubicBezTo>
                  <a:pt x="163" y="73"/>
                  <a:pt x="164" y="72"/>
                  <a:pt x="166" y="73"/>
                </a:cubicBezTo>
                <a:cubicBezTo>
                  <a:pt x="167" y="75"/>
                  <a:pt x="168" y="76"/>
                  <a:pt x="170" y="76"/>
                </a:cubicBezTo>
                <a:cubicBezTo>
                  <a:pt x="173" y="77"/>
                  <a:pt x="176" y="77"/>
                  <a:pt x="176" y="80"/>
                </a:cubicBezTo>
                <a:cubicBezTo>
                  <a:pt x="176" y="83"/>
                  <a:pt x="176" y="83"/>
                  <a:pt x="176" y="83"/>
                </a:cubicBezTo>
                <a:cubicBezTo>
                  <a:pt x="180" y="83"/>
                  <a:pt x="175" y="84"/>
                  <a:pt x="175" y="87"/>
                </a:cubicBezTo>
                <a:cubicBezTo>
                  <a:pt x="175" y="89"/>
                  <a:pt x="182" y="93"/>
                  <a:pt x="184" y="97"/>
                </a:cubicBezTo>
                <a:cubicBezTo>
                  <a:pt x="185" y="99"/>
                  <a:pt x="184" y="101"/>
                  <a:pt x="184" y="103"/>
                </a:cubicBezTo>
                <a:cubicBezTo>
                  <a:pt x="185" y="106"/>
                  <a:pt x="186" y="108"/>
                  <a:pt x="188" y="111"/>
                </a:cubicBezTo>
                <a:cubicBezTo>
                  <a:pt x="190" y="115"/>
                  <a:pt x="191" y="118"/>
                  <a:pt x="191" y="121"/>
                </a:cubicBezTo>
                <a:cubicBezTo>
                  <a:pt x="191" y="121"/>
                  <a:pt x="191" y="121"/>
                  <a:pt x="191" y="121"/>
                </a:cubicBezTo>
                <a:cubicBezTo>
                  <a:pt x="180" y="121"/>
                  <a:pt x="181" y="113"/>
                  <a:pt x="171" y="109"/>
                </a:cubicBezTo>
                <a:cubicBezTo>
                  <a:pt x="167" y="108"/>
                  <a:pt x="162" y="108"/>
                  <a:pt x="160" y="104"/>
                </a:cubicBezTo>
                <a:cubicBezTo>
                  <a:pt x="152" y="95"/>
                  <a:pt x="144" y="99"/>
                  <a:pt x="136" y="106"/>
                </a:cubicBezTo>
                <a:cubicBezTo>
                  <a:pt x="134" y="107"/>
                  <a:pt x="130" y="108"/>
                  <a:pt x="130" y="109"/>
                </a:cubicBezTo>
                <a:cubicBezTo>
                  <a:pt x="128" y="111"/>
                  <a:pt x="129" y="114"/>
                  <a:pt x="125" y="116"/>
                </a:cubicBezTo>
                <a:cubicBezTo>
                  <a:pt x="125" y="119"/>
                  <a:pt x="119" y="127"/>
                  <a:pt x="115" y="126"/>
                </a:cubicBezTo>
                <a:cubicBezTo>
                  <a:pt x="111" y="125"/>
                  <a:pt x="110" y="117"/>
                  <a:pt x="107" y="117"/>
                </a:cubicBezTo>
                <a:cubicBezTo>
                  <a:pt x="107" y="118"/>
                  <a:pt x="107" y="118"/>
                  <a:pt x="107" y="118"/>
                </a:cubicBezTo>
                <a:cubicBezTo>
                  <a:pt x="105" y="128"/>
                  <a:pt x="96" y="130"/>
                  <a:pt x="91" y="138"/>
                </a:cubicBezTo>
                <a:cubicBezTo>
                  <a:pt x="88" y="142"/>
                  <a:pt x="93" y="142"/>
                  <a:pt x="92" y="145"/>
                </a:cubicBezTo>
                <a:cubicBezTo>
                  <a:pt x="89" y="155"/>
                  <a:pt x="89" y="155"/>
                  <a:pt x="89" y="155"/>
                </a:cubicBezTo>
                <a:cubicBezTo>
                  <a:pt x="87" y="159"/>
                  <a:pt x="85" y="163"/>
                  <a:pt x="82" y="166"/>
                </a:cubicBezTo>
                <a:cubicBezTo>
                  <a:pt x="84" y="170"/>
                  <a:pt x="82" y="172"/>
                  <a:pt x="78" y="173"/>
                </a:cubicBezTo>
                <a:cubicBezTo>
                  <a:pt x="75" y="178"/>
                  <a:pt x="73" y="177"/>
                  <a:pt x="73" y="184"/>
                </a:cubicBezTo>
                <a:cubicBezTo>
                  <a:pt x="74" y="187"/>
                  <a:pt x="73" y="190"/>
                  <a:pt x="70" y="190"/>
                </a:cubicBezTo>
                <a:cubicBezTo>
                  <a:pt x="63" y="190"/>
                  <a:pt x="60" y="195"/>
                  <a:pt x="55" y="196"/>
                </a:cubicBezTo>
                <a:cubicBezTo>
                  <a:pt x="52" y="196"/>
                  <a:pt x="49" y="201"/>
                  <a:pt x="47" y="202"/>
                </a:cubicBezTo>
                <a:cubicBezTo>
                  <a:pt x="32" y="207"/>
                  <a:pt x="25" y="195"/>
                  <a:pt x="18" y="186"/>
                </a:cubicBezTo>
                <a:cubicBezTo>
                  <a:pt x="13" y="179"/>
                  <a:pt x="5" y="174"/>
                  <a:pt x="3" y="165"/>
                </a:cubicBezTo>
                <a:lnTo>
                  <a:pt x="0" y="157"/>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6"/>
          <p:cNvSpPr>
            <a:spLocks/>
          </p:cNvSpPr>
          <p:nvPr/>
        </p:nvSpPr>
        <p:spPr bwMode="auto">
          <a:xfrm>
            <a:off x="5121464" y="2478353"/>
            <a:ext cx="914193" cy="916060"/>
          </a:xfrm>
          <a:custGeom>
            <a:avLst/>
            <a:gdLst/>
            <a:ahLst/>
            <a:cxnLst>
              <a:cxn ang="0">
                <a:pos x="53" y="70"/>
              </a:cxn>
              <a:cxn ang="0">
                <a:pos x="97" y="107"/>
              </a:cxn>
              <a:cxn ang="0">
                <a:pos x="120" y="95"/>
              </a:cxn>
              <a:cxn ang="0">
                <a:pos x="128" y="78"/>
              </a:cxn>
              <a:cxn ang="0">
                <a:pos x="139" y="60"/>
              </a:cxn>
              <a:cxn ang="0">
                <a:pos x="141" y="43"/>
              </a:cxn>
              <a:cxn ang="0">
                <a:pos x="157" y="22"/>
              </a:cxn>
              <a:cxn ang="0">
                <a:pos x="175" y="21"/>
              </a:cxn>
              <a:cxn ang="0">
                <a:pos x="186" y="11"/>
              </a:cxn>
              <a:cxn ang="0">
                <a:pos x="221" y="14"/>
              </a:cxn>
              <a:cxn ang="0">
                <a:pos x="241" y="26"/>
              </a:cxn>
              <a:cxn ang="0">
                <a:pos x="245" y="38"/>
              </a:cxn>
              <a:cxn ang="0">
                <a:pos x="240" y="56"/>
              </a:cxn>
              <a:cxn ang="0">
                <a:pos x="260" y="74"/>
              </a:cxn>
              <a:cxn ang="0">
                <a:pos x="277" y="86"/>
              </a:cxn>
              <a:cxn ang="0">
                <a:pos x="290" y="94"/>
              </a:cxn>
              <a:cxn ang="0">
                <a:pos x="298" y="103"/>
              </a:cxn>
              <a:cxn ang="0">
                <a:pos x="302" y="117"/>
              </a:cxn>
              <a:cxn ang="0">
                <a:pos x="289" y="120"/>
              </a:cxn>
              <a:cxn ang="0">
                <a:pos x="276" y="120"/>
              </a:cxn>
              <a:cxn ang="0">
                <a:pos x="266" y="118"/>
              </a:cxn>
              <a:cxn ang="0">
                <a:pos x="245" y="103"/>
              </a:cxn>
              <a:cxn ang="0">
                <a:pos x="243" y="105"/>
              </a:cxn>
              <a:cxn ang="0">
                <a:pos x="250" y="121"/>
              </a:cxn>
              <a:cxn ang="0">
                <a:pos x="233" y="127"/>
              </a:cxn>
              <a:cxn ang="0">
                <a:pos x="225" y="146"/>
              </a:cxn>
              <a:cxn ang="0">
                <a:pos x="219" y="151"/>
              </a:cxn>
              <a:cxn ang="0">
                <a:pos x="214" y="175"/>
              </a:cxn>
              <a:cxn ang="0">
                <a:pos x="217" y="191"/>
              </a:cxn>
              <a:cxn ang="0">
                <a:pos x="217" y="200"/>
              </a:cxn>
              <a:cxn ang="0">
                <a:pos x="222" y="202"/>
              </a:cxn>
              <a:cxn ang="0">
                <a:pos x="219" y="212"/>
              </a:cxn>
              <a:cxn ang="0">
                <a:pos x="221" y="219"/>
              </a:cxn>
              <a:cxn ang="0">
                <a:pos x="211" y="224"/>
              </a:cxn>
              <a:cxn ang="0">
                <a:pos x="202" y="225"/>
              </a:cxn>
              <a:cxn ang="0">
                <a:pos x="194" y="233"/>
              </a:cxn>
              <a:cxn ang="0">
                <a:pos x="187" y="240"/>
              </a:cxn>
              <a:cxn ang="0">
                <a:pos x="177" y="248"/>
              </a:cxn>
              <a:cxn ang="0">
                <a:pos x="159" y="268"/>
              </a:cxn>
              <a:cxn ang="0">
                <a:pos x="153" y="291"/>
              </a:cxn>
              <a:cxn ang="0">
                <a:pos x="149" y="299"/>
              </a:cxn>
              <a:cxn ang="0">
                <a:pos x="153" y="303"/>
              </a:cxn>
              <a:cxn ang="0">
                <a:pos x="161" y="303"/>
              </a:cxn>
              <a:cxn ang="0">
                <a:pos x="163" y="308"/>
              </a:cxn>
              <a:cxn ang="0">
                <a:pos x="146" y="304"/>
              </a:cxn>
              <a:cxn ang="0">
                <a:pos x="132" y="285"/>
              </a:cxn>
              <a:cxn ang="0">
                <a:pos x="133" y="265"/>
              </a:cxn>
              <a:cxn ang="0">
                <a:pos x="120" y="247"/>
              </a:cxn>
              <a:cxn ang="0">
                <a:pos x="117" y="243"/>
              </a:cxn>
              <a:cxn ang="0">
                <a:pos x="88" y="202"/>
              </a:cxn>
              <a:cxn ang="0">
                <a:pos x="73" y="178"/>
              </a:cxn>
              <a:cxn ang="0">
                <a:pos x="68" y="161"/>
              </a:cxn>
              <a:cxn ang="0">
                <a:pos x="69" y="138"/>
              </a:cxn>
              <a:cxn ang="0">
                <a:pos x="54" y="130"/>
              </a:cxn>
              <a:cxn ang="0">
                <a:pos x="11" y="135"/>
              </a:cxn>
              <a:cxn ang="0">
                <a:pos x="2" y="133"/>
              </a:cxn>
              <a:cxn ang="0">
                <a:pos x="0" y="114"/>
              </a:cxn>
              <a:cxn ang="0">
                <a:pos x="13" y="103"/>
              </a:cxn>
              <a:cxn ang="0">
                <a:pos x="18" y="80"/>
              </a:cxn>
              <a:cxn ang="0">
                <a:pos x="25" y="78"/>
              </a:cxn>
              <a:cxn ang="0">
                <a:pos x="34" y="80"/>
              </a:cxn>
              <a:cxn ang="0">
                <a:pos x="44" y="76"/>
              </a:cxn>
              <a:cxn ang="0">
                <a:pos x="50" y="62"/>
              </a:cxn>
            </a:cxnLst>
            <a:rect l="0" t="0" r="r" b="b"/>
            <a:pathLst>
              <a:path w="308" h="308">
                <a:moveTo>
                  <a:pt x="50" y="62"/>
                </a:moveTo>
                <a:cubicBezTo>
                  <a:pt x="53" y="70"/>
                  <a:pt x="53" y="70"/>
                  <a:pt x="53" y="70"/>
                </a:cubicBezTo>
                <a:cubicBezTo>
                  <a:pt x="55" y="79"/>
                  <a:pt x="63" y="84"/>
                  <a:pt x="68" y="91"/>
                </a:cubicBezTo>
                <a:cubicBezTo>
                  <a:pt x="75" y="100"/>
                  <a:pt x="82" y="112"/>
                  <a:pt x="97" y="107"/>
                </a:cubicBezTo>
                <a:cubicBezTo>
                  <a:pt x="99" y="106"/>
                  <a:pt x="102" y="101"/>
                  <a:pt x="105" y="101"/>
                </a:cubicBezTo>
                <a:cubicBezTo>
                  <a:pt x="110" y="100"/>
                  <a:pt x="113" y="95"/>
                  <a:pt x="120" y="95"/>
                </a:cubicBezTo>
                <a:cubicBezTo>
                  <a:pt x="123" y="95"/>
                  <a:pt x="124" y="92"/>
                  <a:pt x="123" y="89"/>
                </a:cubicBezTo>
                <a:cubicBezTo>
                  <a:pt x="123" y="82"/>
                  <a:pt x="125" y="83"/>
                  <a:pt x="128" y="78"/>
                </a:cubicBezTo>
                <a:cubicBezTo>
                  <a:pt x="132" y="77"/>
                  <a:pt x="134" y="75"/>
                  <a:pt x="132" y="71"/>
                </a:cubicBezTo>
                <a:cubicBezTo>
                  <a:pt x="135" y="68"/>
                  <a:pt x="137" y="64"/>
                  <a:pt x="139" y="60"/>
                </a:cubicBezTo>
                <a:cubicBezTo>
                  <a:pt x="142" y="50"/>
                  <a:pt x="142" y="50"/>
                  <a:pt x="142" y="50"/>
                </a:cubicBezTo>
                <a:cubicBezTo>
                  <a:pt x="143" y="47"/>
                  <a:pt x="138" y="47"/>
                  <a:pt x="141" y="43"/>
                </a:cubicBezTo>
                <a:cubicBezTo>
                  <a:pt x="146" y="35"/>
                  <a:pt x="155" y="33"/>
                  <a:pt x="157" y="23"/>
                </a:cubicBezTo>
                <a:cubicBezTo>
                  <a:pt x="157" y="23"/>
                  <a:pt x="157" y="23"/>
                  <a:pt x="157" y="22"/>
                </a:cubicBezTo>
                <a:cubicBezTo>
                  <a:pt x="160" y="22"/>
                  <a:pt x="161" y="30"/>
                  <a:pt x="165" y="31"/>
                </a:cubicBezTo>
                <a:cubicBezTo>
                  <a:pt x="169" y="32"/>
                  <a:pt x="175" y="24"/>
                  <a:pt x="175" y="21"/>
                </a:cubicBezTo>
                <a:cubicBezTo>
                  <a:pt x="179" y="19"/>
                  <a:pt x="178" y="16"/>
                  <a:pt x="180" y="14"/>
                </a:cubicBezTo>
                <a:cubicBezTo>
                  <a:pt x="180" y="13"/>
                  <a:pt x="184" y="12"/>
                  <a:pt x="186" y="11"/>
                </a:cubicBezTo>
                <a:cubicBezTo>
                  <a:pt x="194" y="4"/>
                  <a:pt x="202" y="0"/>
                  <a:pt x="210" y="9"/>
                </a:cubicBezTo>
                <a:cubicBezTo>
                  <a:pt x="212" y="13"/>
                  <a:pt x="217" y="13"/>
                  <a:pt x="221" y="14"/>
                </a:cubicBezTo>
                <a:cubicBezTo>
                  <a:pt x="231" y="18"/>
                  <a:pt x="230" y="26"/>
                  <a:pt x="241" y="26"/>
                </a:cubicBezTo>
                <a:cubicBezTo>
                  <a:pt x="241" y="26"/>
                  <a:pt x="241" y="26"/>
                  <a:pt x="241" y="26"/>
                </a:cubicBezTo>
                <a:cubicBezTo>
                  <a:pt x="242" y="28"/>
                  <a:pt x="242" y="29"/>
                  <a:pt x="243" y="31"/>
                </a:cubicBezTo>
                <a:cubicBezTo>
                  <a:pt x="243" y="34"/>
                  <a:pt x="245" y="35"/>
                  <a:pt x="245" y="38"/>
                </a:cubicBezTo>
                <a:cubicBezTo>
                  <a:pt x="241" y="42"/>
                  <a:pt x="241" y="42"/>
                  <a:pt x="241" y="42"/>
                </a:cubicBezTo>
                <a:cubicBezTo>
                  <a:pt x="240" y="49"/>
                  <a:pt x="238" y="47"/>
                  <a:pt x="240" y="56"/>
                </a:cubicBezTo>
                <a:cubicBezTo>
                  <a:pt x="241" y="59"/>
                  <a:pt x="244" y="59"/>
                  <a:pt x="247" y="61"/>
                </a:cubicBezTo>
                <a:cubicBezTo>
                  <a:pt x="253" y="64"/>
                  <a:pt x="253" y="71"/>
                  <a:pt x="260" y="74"/>
                </a:cubicBezTo>
                <a:cubicBezTo>
                  <a:pt x="265" y="76"/>
                  <a:pt x="269" y="75"/>
                  <a:pt x="273" y="79"/>
                </a:cubicBezTo>
                <a:cubicBezTo>
                  <a:pt x="275" y="81"/>
                  <a:pt x="275" y="84"/>
                  <a:pt x="277" y="86"/>
                </a:cubicBezTo>
                <a:cubicBezTo>
                  <a:pt x="279" y="87"/>
                  <a:pt x="280" y="87"/>
                  <a:pt x="283" y="88"/>
                </a:cubicBezTo>
                <a:cubicBezTo>
                  <a:pt x="286" y="89"/>
                  <a:pt x="287" y="92"/>
                  <a:pt x="290" y="94"/>
                </a:cubicBezTo>
                <a:cubicBezTo>
                  <a:pt x="293" y="95"/>
                  <a:pt x="293" y="98"/>
                  <a:pt x="295" y="100"/>
                </a:cubicBezTo>
                <a:cubicBezTo>
                  <a:pt x="295" y="101"/>
                  <a:pt x="296" y="102"/>
                  <a:pt x="298" y="103"/>
                </a:cubicBezTo>
                <a:cubicBezTo>
                  <a:pt x="303" y="105"/>
                  <a:pt x="308" y="104"/>
                  <a:pt x="308" y="109"/>
                </a:cubicBezTo>
                <a:cubicBezTo>
                  <a:pt x="308" y="113"/>
                  <a:pt x="305" y="115"/>
                  <a:pt x="302" y="117"/>
                </a:cubicBezTo>
                <a:cubicBezTo>
                  <a:pt x="300" y="119"/>
                  <a:pt x="299" y="122"/>
                  <a:pt x="296" y="122"/>
                </a:cubicBezTo>
                <a:cubicBezTo>
                  <a:pt x="293" y="122"/>
                  <a:pt x="291" y="120"/>
                  <a:pt x="289" y="120"/>
                </a:cubicBezTo>
                <a:cubicBezTo>
                  <a:pt x="285" y="120"/>
                  <a:pt x="284" y="122"/>
                  <a:pt x="280" y="122"/>
                </a:cubicBezTo>
                <a:cubicBezTo>
                  <a:pt x="278" y="122"/>
                  <a:pt x="278" y="120"/>
                  <a:pt x="276" y="120"/>
                </a:cubicBezTo>
                <a:cubicBezTo>
                  <a:pt x="274" y="120"/>
                  <a:pt x="273" y="121"/>
                  <a:pt x="271" y="121"/>
                </a:cubicBezTo>
                <a:cubicBezTo>
                  <a:pt x="269" y="121"/>
                  <a:pt x="268" y="118"/>
                  <a:pt x="266" y="118"/>
                </a:cubicBezTo>
                <a:cubicBezTo>
                  <a:pt x="260" y="117"/>
                  <a:pt x="257" y="117"/>
                  <a:pt x="252" y="113"/>
                </a:cubicBezTo>
                <a:cubicBezTo>
                  <a:pt x="248" y="110"/>
                  <a:pt x="249" y="106"/>
                  <a:pt x="245" y="103"/>
                </a:cubicBezTo>
                <a:cubicBezTo>
                  <a:pt x="243" y="103"/>
                  <a:pt x="243" y="103"/>
                  <a:pt x="243" y="103"/>
                </a:cubicBezTo>
                <a:cubicBezTo>
                  <a:pt x="243" y="105"/>
                  <a:pt x="243" y="105"/>
                  <a:pt x="243" y="105"/>
                </a:cubicBezTo>
                <a:cubicBezTo>
                  <a:pt x="243" y="108"/>
                  <a:pt x="246" y="108"/>
                  <a:pt x="247" y="110"/>
                </a:cubicBezTo>
                <a:cubicBezTo>
                  <a:pt x="249" y="114"/>
                  <a:pt x="250" y="116"/>
                  <a:pt x="250" y="121"/>
                </a:cubicBezTo>
                <a:cubicBezTo>
                  <a:pt x="250" y="127"/>
                  <a:pt x="245" y="118"/>
                  <a:pt x="241" y="118"/>
                </a:cubicBezTo>
                <a:cubicBezTo>
                  <a:pt x="236" y="118"/>
                  <a:pt x="235" y="123"/>
                  <a:pt x="233" y="127"/>
                </a:cubicBezTo>
                <a:cubicBezTo>
                  <a:pt x="229" y="132"/>
                  <a:pt x="226" y="135"/>
                  <a:pt x="225" y="141"/>
                </a:cubicBezTo>
                <a:cubicBezTo>
                  <a:pt x="225" y="143"/>
                  <a:pt x="225" y="144"/>
                  <a:pt x="225" y="146"/>
                </a:cubicBezTo>
                <a:cubicBezTo>
                  <a:pt x="225" y="146"/>
                  <a:pt x="223" y="146"/>
                  <a:pt x="223" y="147"/>
                </a:cubicBezTo>
                <a:cubicBezTo>
                  <a:pt x="221" y="148"/>
                  <a:pt x="220" y="149"/>
                  <a:pt x="219" y="151"/>
                </a:cubicBezTo>
                <a:cubicBezTo>
                  <a:pt x="218" y="155"/>
                  <a:pt x="218" y="157"/>
                  <a:pt x="218" y="161"/>
                </a:cubicBezTo>
                <a:cubicBezTo>
                  <a:pt x="217" y="167"/>
                  <a:pt x="214" y="169"/>
                  <a:pt x="214" y="175"/>
                </a:cubicBezTo>
                <a:cubicBezTo>
                  <a:pt x="214" y="180"/>
                  <a:pt x="213" y="183"/>
                  <a:pt x="215" y="187"/>
                </a:cubicBezTo>
                <a:cubicBezTo>
                  <a:pt x="216" y="188"/>
                  <a:pt x="217" y="189"/>
                  <a:pt x="217" y="191"/>
                </a:cubicBezTo>
                <a:cubicBezTo>
                  <a:pt x="217" y="194"/>
                  <a:pt x="216" y="195"/>
                  <a:pt x="216" y="198"/>
                </a:cubicBezTo>
                <a:cubicBezTo>
                  <a:pt x="216" y="199"/>
                  <a:pt x="216" y="200"/>
                  <a:pt x="217" y="200"/>
                </a:cubicBezTo>
                <a:cubicBezTo>
                  <a:pt x="220" y="200"/>
                  <a:pt x="224" y="194"/>
                  <a:pt x="224" y="196"/>
                </a:cubicBezTo>
                <a:cubicBezTo>
                  <a:pt x="224" y="198"/>
                  <a:pt x="222" y="200"/>
                  <a:pt x="222" y="202"/>
                </a:cubicBezTo>
                <a:cubicBezTo>
                  <a:pt x="222" y="205"/>
                  <a:pt x="223" y="206"/>
                  <a:pt x="222" y="209"/>
                </a:cubicBezTo>
                <a:cubicBezTo>
                  <a:pt x="221" y="210"/>
                  <a:pt x="219" y="210"/>
                  <a:pt x="219" y="212"/>
                </a:cubicBezTo>
                <a:cubicBezTo>
                  <a:pt x="219" y="215"/>
                  <a:pt x="224" y="210"/>
                  <a:pt x="224" y="216"/>
                </a:cubicBezTo>
                <a:cubicBezTo>
                  <a:pt x="224" y="218"/>
                  <a:pt x="222" y="219"/>
                  <a:pt x="221" y="219"/>
                </a:cubicBezTo>
                <a:cubicBezTo>
                  <a:pt x="220" y="219"/>
                  <a:pt x="220" y="219"/>
                  <a:pt x="219" y="219"/>
                </a:cubicBezTo>
                <a:cubicBezTo>
                  <a:pt x="215" y="219"/>
                  <a:pt x="215" y="224"/>
                  <a:pt x="211" y="224"/>
                </a:cubicBezTo>
                <a:cubicBezTo>
                  <a:pt x="208" y="224"/>
                  <a:pt x="208" y="219"/>
                  <a:pt x="205" y="219"/>
                </a:cubicBezTo>
                <a:cubicBezTo>
                  <a:pt x="202" y="219"/>
                  <a:pt x="202" y="222"/>
                  <a:pt x="202" y="225"/>
                </a:cubicBezTo>
                <a:cubicBezTo>
                  <a:pt x="201" y="227"/>
                  <a:pt x="199" y="228"/>
                  <a:pt x="198" y="230"/>
                </a:cubicBezTo>
                <a:cubicBezTo>
                  <a:pt x="197" y="232"/>
                  <a:pt x="196" y="232"/>
                  <a:pt x="194" y="233"/>
                </a:cubicBezTo>
                <a:cubicBezTo>
                  <a:pt x="193" y="234"/>
                  <a:pt x="193" y="236"/>
                  <a:pt x="191" y="237"/>
                </a:cubicBezTo>
                <a:cubicBezTo>
                  <a:pt x="190" y="238"/>
                  <a:pt x="188" y="238"/>
                  <a:pt x="187" y="240"/>
                </a:cubicBezTo>
                <a:cubicBezTo>
                  <a:pt x="186" y="241"/>
                  <a:pt x="184" y="241"/>
                  <a:pt x="183" y="242"/>
                </a:cubicBezTo>
                <a:cubicBezTo>
                  <a:pt x="180" y="243"/>
                  <a:pt x="179" y="246"/>
                  <a:pt x="177" y="248"/>
                </a:cubicBezTo>
                <a:cubicBezTo>
                  <a:pt x="173" y="252"/>
                  <a:pt x="171" y="254"/>
                  <a:pt x="168" y="258"/>
                </a:cubicBezTo>
                <a:cubicBezTo>
                  <a:pt x="165" y="262"/>
                  <a:pt x="162" y="264"/>
                  <a:pt x="159" y="268"/>
                </a:cubicBezTo>
                <a:cubicBezTo>
                  <a:pt x="158" y="270"/>
                  <a:pt x="156" y="271"/>
                  <a:pt x="155" y="273"/>
                </a:cubicBezTo>
                <a:cubicBezTo>
                  <a:pt x="152" y="279"/>
                  <a:pt x="155" y="284"/>
                  <a:pt x="153" y="291"/>
                </a:cubicBezTo>
                <a:cubicBezTo>
                  <a:pt x="152" y="293"/>
                  <a:pt x="146" y="299"/>
                  <a:pt x="148" y="300"/>
                </a:cubicBezTo>
                <a:cubicBezTo>
                  <a:pt x="149" y="299"/>
                  <a:pt x="149" y="299"/>
                  <a:pt x="149" y="299"/>
                </a:cubicBezTo>
                <a:cubicBezTo>
                  <a:pt x="151" y="299"/>
                  <a:pt x="151" y="299"/>
                  <a:pt x="151" y="299"/>
                </a:cubicBezTo>
                <a:cubicBezTo>
                  <a:pt x="151" y="301"/>
                  <a:pt x="151" y="303"/>
                  <a:pt x="153" y="303"/>
                </a:cubicBezTo>
                <a:cubicBezTo>
                  <a:pt x="155" y="303"/>
                  <a:pt x="156" y="301"/>
                  <a:pt x="158" y="301"/>
                </a:cubicBezTo>
                <a:cubicBezTo>
                  <a:pt x="160" y="301"/>
                  <a:pt x="160" y="303"/>
                  <a:pt x="161" y="303"/>
                </a:cubicBezTo>
                <a:cubicBezTo>
                  <a:pt x="162" y="304"/>
                  <a:pt x="163" y="305"/>
                  <a:pt x="163" y="306"/>
                </a:cubicBezTo>
                <a:cubicBezTo>
                  <a:pt x="163" y="307"/>
                  <a:pt x="163" y="308"/>
                  <a:pt x="163" y="308"/>
                </a:cubicBezTo>
                <a:cubicBezTo>
                  <a:pt x="163" y="308"/>
                  <a:pt x="163" y="308"/>
                  <a:pt x="163" y="308"/>
                </a:cubicBezTo>
                <a:cubicBezTo>
                  <a:pt x="156" y="308"/>
                  <a:pt x="153" y="305"/>
                  <a:pt x="146" y="304"/>
                </a:cubicBezTo>
                <a:cubicBezTo>
                  <a:pt x="140" y="304"/>
                  <a:pt x="132" y="301"/>
                  <a:pt x="132" y="295"/>
                </a:cubicBezTo>
                <a:cubicBezTo>
                  <a:pt x="132" y="285"/>
                  <a:pt x="132" y="285"/>
                  <a:pt x="132" y="285"/>
                </a:cubicBezTo>
                <a:cubicBezTo>
                  <a:pt x="132" y="280"/>
                  <a:pt x="133" y="277"/>
                  <a:pt x="133" y="272"/>
                </a:cubicBezTo>
                <a:cubicBezTo>
                  <a:pt x="133" y="265"/>
                  <a:pt x="133" y="265"/>
                  <a:pt x="133" y="265"/>
                </a:cubicBezTo>
                <a:cubicBezTo>
                  <a:pt x="133" y="259"/>
                  <a:pt x="130" y="256"/>
                  <a:pt x="125" y="252"/>
                </a:cubicBezTo>
                <a:cubicBezTo>
                  <a:pt x="124" y="250"/>
                  <a:pt x="122" y="248"/>
                  <a:pt x="120" y="247"/>
                </a:cubicBezTo>
                <a:cubicBezTo>
                  <a:pt x="120" y="247"/>
                  <a:pt x="120" y="247"/>
                  <a:pt x="120" y="247"/>
                </a:cubicBezTo>
                <a:cubicBezTo>
                  <a:pt x="119" y="246"/>
                  <a:pt x="118" y="244"/>
                  <a:pt x="117" y="243"/>
                </a:cubicBezTo>
                <a:cubicBezTo>
                  <a:pt x="115" y="229"/>
                  <a:pt x="105" y="225"/>
                  <a:pt x="94" y="217"/>
                </a:cubicBezTo>
                <a:cubicBezTo>
                  <a:pt x="89" y="214"/>
                  <a:pt x="89" y="208"/>
                  <a:pt x="88" y="202"/>
                </a:cubicBezTo>
                <a:cubicBezTo>
                  <a:pt x="86" y="193"/>
                  <a:pt x="86" y="187"/>
                  <a:pt x="79" y="180"/>
                </a:cubicBezTo>
                <a:cubicBezTo>
                  <a:pt x="77" y="178"/>
                  <a:pt x="75" y="179"/>
                  <a:pt x="73" y="178"/>
                </a:cubicBezTo>
                <a:cubicBezTo>
                  <a:pt x="71" y="175"/>
                  <a:pt x="73" y="171"/>
                  <a:pt x="72" y="168"/>
                </a:cubicBezTo>
                <a:cubicBezTo>
                  <a:pt x="70" y="165"/>
                  <a:pt x="68" y="164"/>
                  <a:pt x="68" y="161"/>
                </a:cubicBezTo>
                <a:cubicBezTo>
                  <a:pt x="68" y="156"/>
                  <a:pt x="72" y="153"/>
                  <a:pt x="72" y="148"/>
                </a:cubicBezTo>
                <a:cubicBezTo>
                  <a:pt x="72" y="144"/>
                  <a:pt x="70" y="142"/>
                  <a:pt x="69" y="138"/>
                </a:cubicBezTo>
                <a:cubicBezTo>
                  <a:pt x="67" y="134"/>
                  <a:pt x="65" y="130"/>
                  <a:pt x="61" y="130"/>
                </a:cubicBezTo>
                <a:cubicBezTo>
                  <a:pt x="54" y="130"/>
                  <a:pt x="54" y="130"/>
                  <a:pt x="54" y="130"/>
                </a:cubicBezTo>
                <a:cubicBezTo>
                  <a:pt x="39" y="130"/>
                  <a:pt x="31" y="135"/>
                  <a:pt x="16" y="135"/>
                </a:cubicBezTo>
                <a:cubicBezTo>
                  <a:pt x="11" y="135"/>
                  <a:pt x="11" y="135"/>
                  <a:pt x="11" y="135"/>
                </a:cubicBezTo>
                <a:cubicBezTo>
                  <a:pt x="7" y="135"/>
                  <a:pt x="5" y="133"/>
                  <a:pt x="2" y="133"/>
                </a:cubicBezTo>
                <a:cubicBezTo>
                  <a:pt x="2" y="133"/>
                  <a:pt x="2" y="133"/>
                  <a:pt x="2" y="133"/>
                </a:cubicBezTo>
                <a:cubicBezTo>
                  <a:pt x="2" y="128"/>
                  <a:pt x="0" y="125"/>
                  <a:pt x="0" y="120"/>
                </a:cubicBezTo>
                <a:cubicBezTo>
                  <a:pt x="0" y="114"/>
                  <a:pt x="0" y="114"/>
                  <a:pt x="0" y="114"/>
                </a:cubicBezTo>
                <a:cubicBezTo>
                  <a:pt x="0" y="111"/>
                  <a:pt x="2" y="110"/>
                  <a:pt x="4" y="109"/>
                </a:cubicBezTo>
                <a:cubicBezTo>
                  <a:pt x="7" y="106"/>
                  <a:pt x="9" y="105"/>
                  <a:pt x="13" y="103"/>
                </a:cubicBezTo>
                <a:cubicBezTo>
                  <a:pt x="17" y="99"/>
                  <a:pt x="18" y="95"/>
                  <a:pt x="18" y="90"/>
                </a:cubicBezTo>
                <a:cubicBezTo>
                  <a:pt x="18" y="86"/>
                  <a:pt x="18" y="84"/>
                  <a:pt x="18" y="80"/>
                </a:cubicBezTo>
                <a:cubicBezTo>
                  <a:pt x="18" y="80"/>
                  <a:pt x="18" y="80"/>
                  <a:pt x="18" y="80"/>
                </a:cubicBezTo>
                <a:cubicBezTo>
                  <a:pt x="20" y="79"/>
                  <a:pt x="22" y="78"/>
                  <a:pt x="25" y="78"/>
                </a:cubicBezTo>
                <a:cubicBezTo>
                  <a:pt x="31" y="78"/>
                  <a:pt x="31" y="78"/>
                  <a:pt x="31" y="78"/>
                </a:cubicBezTo>
                <a:cubicBezTo>
                  <a:pt x="32" y="78"/>
                  <a:pt x="33" y="80"/>
                  <a:pt x="34" y="80"/>
                </a:cubicBezTo>
                <a:cubicBezTo>
                  <a:pt x="40" y="80"/>
                  <a:pt x="40" y="80"/>
                  <a:pt x="40" y="80"/>
                </a:cubicBezTo>
                <a:cubicBezTo>
                  <a:pt x="42" y="80"/>
                  <a:pt x="43" y="78"/>
                  <a:pt x="44" y="76"/>
                </a:cubicBezTo>
                <a:cubicBezTo>
                  <a:pt x="46" y="73"/>
                  <a:pt x="46" y="70"/>
                  <a:pt x="47" y="66"/>
                </a:cubicBezTo>
                <a:cubicBezTo>
                  <a:pt x="48" y="64"/>
                  <a:pt x="49" y="63"/>
                  <a:pt x="50" y="6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7"/>
          <p:cNvSpPr>
            <a:spLocks noEditPoints="1"/>
          </p:cNvSpPr>
          <p:nvPr/>
        </p:nvSpPr>
        <p:spPr bwMode="auto">
          <a:xfrm>
            <a:off x="6762896" y="2164275"/>
            <a:ext cx="691720" cy="772108"/>
          </a:xfrm>
          <a:custGeom>
            <a:avLst/>
            <a:gdLst/>
            <a:ahLst/>
            <a:cxnLst>
              <a:cxn ang="0">
                <a:pos x="223" y="6"/>
              </a:cxn>
              <a:cxn ang="0">
                <a:pos x="224" y="21"/>
              </a:cxn>
              <a:cxn ang="0">
                <a:pos x="223" y="35"/>
              </a:cxn>
              <a:cxn ang="0">
                <a:pos x="226" y="26"/>
              </a:cxn>
              <a:cxn ang="0">
                <a:pos x="230" y="12"/>
              </a:cxn>
              <a:cxn ang="0">
                <a:pos x="223" y="2"/>
              </a:cxn>
              <a:cxn ang="0">
                <a:pos x="155" y="54"/>
              </a:cxn>
              <a:cxn ang="0">
                <a:pos x="162" y="65"/>
              </a:cxn>
              <a:cxn ang="0">
                <a:pos x="170" y="73"/>
              </a:cxn>
              <a:cxn ang="0">
                <a:pos x="167" y="57"/>
              </a:cxn>
              <a:cxn ang="0">
                <a:pos x="144" y="107"/>
              </a:cxn>
              <a:cxn ang="0">
                <a:pos x="143" y="112"/>
              </a:cxn>
              <a:cxn ang="0">
                <a:pos x="148" y="107"/>
              </a:cxn>
              <a:cxn ang="0">
                <a:pos x="144" y="107"/>
              </a:cxn>
              <a:cxn ang="0">
                <a:pos x="0" y="218"/>
              </a:cxn>
              <a:cxn ang="0">
                <a:pos x="24" y="242"/>
              </a:cxn>
              <a:cxn ang="0">
                <a:pos x="22" y="257"/>
              </a:cxn>
              <a:cxn ang="0">
                <a:pos x="30" y="255"/>
              </a:cxn>
              <a:cxn ang="0">
                <a:pos x="42" y="257"/>
              </a:cxn>
              <a:cxn ang="0">
                <a:pos x="65" y="253"/>
              </a:cxn>
              <a:cxn ang="0">
                <a:pos x="74" y="252"/>
              </a:cxn>
              <a:cxn ang="0">
                <a:pos x="103" y="221"/>
              </a:cxn>
              <a:cxn ang="0">
                <a:pos x="116" y="209"/>
              </a:cxn>
              <a:cxn ang="0">
                <a:pos x="127" y="191"/>
              </a:cxn>
              <a:cxn ang="0">
                <a:pos x="130" y="180"/>
              </a:cxn>
              <a:cxn ang="0">
                <a:pos x="126" y="174"/>
              </a:cxn>
              <a:cxn ang="0">
                <a:pos x="117" y="170"/>
              </a:cxn>
              <a:cxn ang="0">
                <a:pos x="106" y="183"/>
              </a:cxn>
              <a:cxn ang="0">
                <a:pos x="104" y="194"/>
              </a:cxn>
              <a:cxn ang="0">
                <a:pos x="87" y="204"/>
              </a:cxn>
              <a:cxn ang="0">
                <a:pos x="80" y="203"/>
              </a:cxn>
              <a:cxn ang="0">
                <a:pos x="67" y="218"/>
              </a:cxn>
              <a:cxn ang="0">
                <a:pos x="51" y="225"/>
              </a:cxn>
              <a:cxn ang="0">
                <a:pos x="33" y="222"/>
              </a:cxn>
              <a:cxn ang="0">
                <a:pos x="26" y="222"/>
              </a:cxn>
              <a:cxn ang="0">
                <a:pos x="13" y="219"/>
              </a:cxn>
              <a:cxn ang="0">
                <a:pos x="7" y="219"/>
              </a:cxn>
              <a:cxn ang="0">
                <a:pos x="0" y="218"/>
              </a:cxn>
            </a:cxnLst>
            <a:rect l="0" t="0" r="r" b="b"/>
            <a:pathLst>
              <a:path w="233" h="260">
                <a:moveTo>
                  <a:pt x="223" y="2"/>
                </a:moveTo>
                <a:cubicBezTo>
                  <a:pt x="222" y="3"/>
                  <a:pt x="223" y="4"/>
                  <a:pt x="223" y="6"/>
                </a:cubicBezTo>
                <a:cubicBezTo>
                  <a:pt x="223" y="9"/>
                  <a:pt x="219" y="10"/>
                  <a:pt x="219" y="13"/>
                </a:cubicBezTo>
                <a:cubicBezTo>
                  <a:pt x="219" y="16"/>
                  <a:pt x="224" y="17"/>
                  <a:pt x="224" y="21"/>
                </a:cubicBezTo>
                <a:cubicBezTo>
                  <a:pt x="224" y="26"/>
                  <a:pt x="219" y="28"/>
                  <a:pt x="219" y="33"/>
                </a:cubicBezTo>
                <a:cubicBezTo>
                  <a:pt x="219" y="35"/>
                  <a:pt x="221" y="35"/>
                  <a:pt x="223" y="35"/>
                </a:cubicBezTo>
                <a:cubicBezTo>
                  <a:pt x="226" y="35"/>
                  <a:pt x="226" y="35"/>
                  <a:pt x="226" y="35"/>
                </a:cubicBezTo>
                <a:cubicBezTo>
                  <a:pt x="226" y="26"/>
                  <a:pt x="226" y="26"/>
                  <a:pt x="226" y="26"/>
                </a:cubicBezTo>
                <a:cubicBezTo>
                  <a:pt x="229" y="24"/>
                  <a:pt x="233" y="22"/>
                  <a:pt x="233" y="18"/>
                </a:cubicBezTo>
                <a:cubicBezTo>
                  <a:pt x="233" y="15"/>
                  <a:pt x="231" y="14"/>
                  <a:pt x="230" y="12"/>
                </a:cubicBezTo>
                <a:cubicBezTo>
                  <a:pt x="228" y="8"/>
                  <a:pt x="230" y="5"/>
                  <a:pt x="227" y="1"/>
                </a:cubicBezTo>
                <a:cubicBezTo>
                  <a:pt x="226" y="0"/>
                  <a:pt x="224" y="2"/>
                  <a:pt x="223" y="2"/>
                </a:cubicBezTo>
                <a:close/>
                <a:moveTo>
                  <a:pt x="162" y="50"/>
                </a:moveTo>
                <a:cubicBezTo>
                  <a:pt x="159" y="50"/>
                  <a:pt x="155" y="51"/>
                  <a:pt x="155" y="54"/>
                </a:cubicBezTo>
                <a:cubicBezTo>
                  <a:pt x="155" y="56"/>
                  <a:pt x="159" y="55"/>
                  <a:pt x="160" y="56"/>
                </a:cubicBezTo>
                <a:cubicBezTo>
                  <a:pt x="163" y="59"/>
                  <a:pt x="162" y="62"/>
                  <a:pt x="162" y="65"/>
                </a:cubicBezTo>
                <a:cubicBezTo>
                  <a:pt x="162" y="67"/>
                  <a:pt x="164" y="68"/>
                  <a:pt x="165" y="69"/>
                </a:cubicBezTo>
                <a:cubicBezTo>
                  <a:pt x="167" y="70"/>
                  <a:pt x="168" y="73"/>
                  <a:pt x="170" y="73"/>
                </a:cubicBezTo>
                <a:cubicBezTo>
                  <a:pt x="172" y="73"/>
                  <a:pt x="173" y="70"/>
                  <a:pt x="173" y="68"/>
                </a:cubicBezTo>
                <a:cubicBezTo>
                  <a:pt x="173" y="63"/>
                  <a:pt x="168" y="62"/>
                  <a:pt x="167" y="57"/>
                </a:cubicBezTo>
                <a:cubicBezTo>
                  <a:pt x="167" y="54"/>
                  <a:pt x="165" y="50"/>
                  <a:pt x="162" y="50"/>
                </a:cubicBezTo>
                <a:close/>
                <a:moveTo>
                  <a:pt x="144" y="107"/>
                </a:moveTo>
                <a:cubicBezTo>
                  <a:pt x="144" y="108"/>
                  <a:pt x="143" y="108"/>
                  <a:pt x="143" y="109"/>
                </a:cubicBezTo>
                <a:cubicBezTo>
                  <a:pt x="143" y="112"/>
                  <a:pt x="143" y="112"/>
                  <a:pt x="143" y="112"/>
                </a:cubicBezTo>
                <a:cubicBezTo>
                  <a:pt x="144" y="112"/>
                  <a:pt x="144" y="112"/>
                  <a:pt x="144" y="112"/>
                </a:cubicBezTo>
                <a:cubicBezTo>
                  <a:pt x="146" y="111"/>
                  <a:pt x="148" y="110"/>
                  <a:pt x="148" y="107"/>
                </a:cubicBezTo>
                <a:cubicBezTo>
                  <a:pt x="148" y="106"/>
                  <a:pt x="147" y="106"/>
                  <a:pt x="145" y="106"/>
                </a:cubicBezTo>
                <a:cubicBezTo>
                  <a:pt x="144" y="106"/>
                  <a:pt x="145" y="106"/>
                  <a:pt x="144" y="107"/>
                </a:cubicBezTo>
                <a:close/>
                <a:moveTo>
                  <a:pt x="0" y="218"/>
                </a:moveTo>
                <a:cubicBezTo>
                  <a:pt x="0" y="218"/>
                  <a:pt x="0" y="218"/>
                  <a:pt x="0" y="218"/>
                </a:cubicBezTo>
                <a:cubicBezTo>
                  <a:pt x="1" y="224"/>
                  <a:pt x="6" y="225"/>
                  <a:pt x="12" y="228"/>
                </a:cubicBezTo>
                <a:cubicBezTo>
                  <a:pt x="19" y="230"/>
                  <a:pt x="24" y="235"/>
                  <a:pt x="24" y="242"/>
                </a:cubicBezTo>
                <a:cubicBezTo>
                  <a:pt x="24" y="247"/>
                  <a:pt x="21" y="250"/>
                  <a:pt x="21" y="254"/>
                </a:cubicBezTo>
                <a:cubicBezTo>
                  <a:pt x="21" y="255"/>
                  <a:pt x="22" y="256"/>
                  <a:pt x="22" y="257"/>
                </a:cubicBezTo>
                <a:cubicBezTo>
                  <a:pt x="22" y="257"/>
                  <a:pt x="22" y="257"/>
                  <a:pt x="22" y="257"/>
                </a:cubicBezTo>
                <a:cubicBezTo>
                  <a:pt x="24" y="256"/>
                  <a:pt x="26" y="255"/>
                  <a:pt x="30" y="255"/>
                </a:cubicBezTo>
                <a:cubicBezTo>
                  <a:pt x="32" y="255"/>
                  <a:pt x="32" y="260"/>
                  <a:pt x="35" y="260"/>
                </a:cubicBezTo>
                <a:cubicBezTo>
                  <a:pt x="38" y="260"/>
                  <a:pt x="39" y="257"/>
                  <a:pt x="42" y="257"/>
                </a:cubicBezTo>
                <a:cubicBezTo>
                  <a:pt x="49" y="257"/>
                  <a:pt x="49" y="257"/>
                  <a:pt x="49" y="257"/>
                </a:cubicBezTo>
                <a:cubicBezTo>
                  <a:pt x="55" y="257"/>
                  <a:pt x="58" y="253"/>
                  <a:pt x="65" y="253"/>
                </a:cubicBezTo>
                <a:cubicBezTo>
                  <a:pt x="66" y="253"/>
                  <a:pt x="67" y="254"/>
                  <a:pt x="69" y="254"/>
                </a:cubicBezTo>
                <a:cubicBezTo>
                  <a:pt x="71" y="254"/>
                  <a:pt x="72" y="253"/>
                  <a:pt x="74" y="252"/>
                </a:cubicBezTo>
                <a:cubicBezTo>
                  <a:pt x="81" y="250"/>
                  <a:pt x="85" y="248"/>
                  <a:pt x="90" y="242"/>
                </a:cubicBezTo>
                <a:cubicBezTo>
                  <a:pt x="95" y="234"/>
                  <a:pt x="94" y="226"/>
                  <a:pt x="103" y="221"/>
                </a:cubicBezTo>
                <a:cubicBezTo>
                  <a:pt x="105" y="220"/>
                  <a:pt x="105" y="219"/>
                  <a:pt x="107" y="217"/>
                </a:cubicBezTo>
                <a:cubicBezTo>
                  <a:pt x="111" y="214"/>
                  <a:pt x="113" y="213"/>
                  <a:pt x="116" y="209"/>
                </a:cubicBezTo>
                <a:cubicBezTo>
                  <a:pt x="118" y="206"/>
                  <a:pt x="118" y="204"/>
                  <a:pt x="120" y="202"/>
                </a:cubicBezTo>
                <a:cubicBezTo>
                  <a:pt x="124" y="199"/>
                  <a:pt x="125" y="195"/>
                  <a:pt x="127" y="191"/>
                </a:cubicBezTo>
                <a:cubicBezTo>
                  <a:pt x="128" y="187"/>
                  <a:pt x="133" y="186"/>
                  <a:pt x="133" y="182"/>
                </a:cubicBezTo>
                <a:cubicBezTo>
                  <a:pt x="133" y="181"/>
                  <a:pt x="131" y="181"/>
                  <a:pt x="130" y="180"/>
                </a:cubicBezTo>
                <a:cubicBezTo>
                  <a:pt x="129" y="179"/>
                  <a:pt x="128" y="176"/>
                  <a:pt x="129" y="174"/>
                </a:cubicBezTo>
                <a:cubicBezTo>
                  <a:pt x="128" y="174"/>
                  <a:pt x="127" y="174"/>
                  <a:pt x="126" y="174"/>
                </a:cubicBezTo>
                <a:cubicBezTo>
                  <a:pt x="125" y="174"/>
                  <a:pt x="124" y="175"/>
                  <a:pt x="124" y="175"/>
                </a:cubicBezTo>
                <a:cubicBezTo>
                  <a:pt x="120" y="175"/>
                  <a:pt x="120" y="172"/>
                  <a:pt x="117" y="170"/>
                </a:cubicBezTo>
                <a:cubicBezTo>
                  <a:pt x="115" y="173"/>
                  <a:pt x="113" y="175"/>
                  <a:pt x="110" y="177"/>
                </a:cubicBezTo>
                <a:cubicBezTo>
                  <a:pt x="108" y="179"/>
                  <a:pt x="106" y="180"/>
                  <a:pt x="106" y="183"/>
                </a:cubicBezTo>
                <a:cubicBezTo>
                  <a:pt x="106" y="186"/>
                  <a:pt x="107" y="187"/>
                  <a:pt x="107" y="189"/>
                </a:cubicBezTo>
                <a:cubicBezTo>
                  <a:pt x="107" y="191"/>
                  <a:pt x="105" y="192"/>
                  <a:pt x="104" y="194"/>
                </a:cubicBezTo>
                <a:cubicBezTo>
                  <a:pt x="101" y="195"/>
                  <a:pt x="100" y="197"/>
                  <a:pt x="98" y="199"/>
                </a:cubicBezTo>
                <a:cubicBezTo>
                  <a:pt x="94" y="202"/>
                  <a:pt x="92" y="204"/>
                  <a:pt x="87" y="204"/>
                </a:cubicBezTo>
                <a:cubicBezTo>
                  <a:pt x="85" y="204"/>
                  <a:pt x="84" y="203"/>
                  <a:pt x="83" y="203"/>
                </a:cubicBezTo>
                <a:cubicBezTo>
                  <a:pt x="81" y="203"/>
                  <a:pt x="81" y="203"/>
                  <a:pt x="80" y="203"/>
                </a:cubicBezTo>
                <a:cubicBezTo>
                  <a:pt x="80" y="206"/>
                  <a:pt x="78" y="208"/>
                  <a:pt x="76" y="211"/>
                </a:cubicBezTo>
                <a:cubicBezTo>
                  <a:pt x="73" y="214"/>
                  <a:pt x="71" y="217"/>
                  <a:pt x="67" y="218"/>
                </a:cubicBezTo>
                <a:cubicBezTo>
                  <a:pt x="62" y="219"/>
                  <a:pt x="59" y="220"/>
                  <a:pt x="55" y="223"/>
                </a:cubicBezTo>
                <a:cubicBezTo>
                  <a:pt x="53" y="224"/>
                  <a:pt x="53" y="225"/>
                  <a:pt x="51" y="225"/>
                </a:cubicBezTo>
                <a:cubicBezTo>
                  <a:pt x="44" y="225"/>
                  <a:pt x="41" y="224"/>
                  <a:pt x="35" y="223"/>
                </a:cubicBezTo>
                <a:cubicBezTo>
                  <a:pt x="34" y="223"/>
                  <a:pt x="34" y="222"/>
                  <a:pt x="33" y="222"/>
                </a:cubicBezTo>
                <a:cubicBezTo>
                  <a:pt x="31" y="222"/>
                  <a:pt x="30" y="224"/>
                  <a:pt x="28" y="224"/>
                </a:cubicBezTo>
                <a:cubicBezTo>
                  <a:pt x="27" y="224"/>
                  <a:pt x="27" y="222"/>
                  <a:pt x="26" y="222"/>
                </a:cubicBezTo>
                <a:cubicBezTo>
                  <a:pt x="23" y="221"/>
                  <a:pt x="21" y="219"/>
                  <a:pt x="18" y="219"/>
                </a:cubicBezTo>
                <a:cubicBezTo>
                  <a:pt x="13" y="219"/>
                  <a:pt x="13" y="219"/>
                  <a:pt x="13" y="219"/>
                </a:cubicBezTo>
                <a:cubicBezTo>
                  <a:pt x="12" y="218"/>
                  <a:pt x="12" y="217"/>
                  <a:pt x="10" y="217"/>
                </a:cubicBezTo>
                <a:cubicBezTo>
                  <a:pt x="9" y="217"/>
                  <a:pt x="8" y="219"/>
                  <a:pt x="7" y="219"/>
                </a:cubicBezTo>
                <a:cubicBezTo>
                  <a:pt x="4" y="219"/>
                  <a:pt x="2" y="219"/>
                  <a:pt x="0" y="218"/>
                </a:cubicBezTo>
                <a:cubicBezTo>
                  <a:pt x="0" y="218"/>
                  <a:pt x="0" y="218"/>
                  <a:pt x="0" y="21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8"/>
          <p:cNvSpPr>
            <a:spLocks noEditPoints="1"/>
          </p:cNvSpPr>
          <p:nvPr/>
        </p:nvSpPr>
        <p:spPr bwMode="auto">
          <a:xfrm>
            <a:off x="8839927" y="3097161"/>
            <a:ext cx="1142273" cy="1531130"/>
          </a:xfrm>
          <a:custGeom>
            <a:avLst/>
            <a:gdLst/>
            <a:ahLst/>
            <a:cxnLst>
              <a:cxn ang="0">
                <a:pos x="14" y="155"/>
              </a:cxn>
              <a:cxn ang="0">
                <a:pos x="41" y="165"/>
              </a:cxn>
              <a:cxn ang="0">
                <a:pos x="67" y="151"/>
              </a:cxn>
              <a:cxn ang="0">
                <a:pos x="84" y="126"/>
              </a:cxn>
              <a:cxn ang="0">
                <a:pos x="104" y="97"/>
              </a:cxn>
              <a:cxn ang="0">
                <a:pos x="117" y="96"/>
              </a:cxn>
              <a:cxn ang="0">
                <a:pos x="137" y="93"/>
              </a:cxn>
              <a:cxn ang="0">
                <a:pos x="154" y="80"/>
              </a:cxn>
              <a:cxn ang="0">
                <a:pos x="182" y="54"/>
              </a:cxn>
              <a:cxn ang="0">
                <a:pos x="223" y="65"/>
              </a:cxn>
              <a:cxn ang="0">
                <a:pos x="271" y="84"/>
              </a:cxn>
              <a:cxn ang="0">
                <a:pos x="318" y="103"/>
              </a:cxn>
              <a:cxn ang="0">
                <a:pos x="350" y="108"/>
              </a:cxn>
              <a:cxn ang="0">
                <a:pos x="381" y="118"/>
              </a:cxn>
              <a:cxn ang="0">
                <a:pos x="384" y="515"/>
              </a:cxn>
              <a:cxn ang="0">
                <a:pos x="362" y="491"/>
              </a:cxn>
              <a:cxn ang="0">
                <a:pos x="323" y="456"/>
              </a:cxn>
              <a:cxn ang="0">
                <a:pos x="291" y="454"/>
              </a:cxn>
              <a:cxn ang="0">
                <a:pos x="270" y="452"/>
              </a:cxn>
              <a:cxn ang="0">
                <a:pos x="233" y="463"/>
              </a:cxn>
              <a:cxn ang="0">
                <a:pos x="205" y="466"/>
              </a:cxn>
              <a:cxn ang="0">
                <a:pos x="182" y="470"/>
              </a:cxn>
              <a:cxn ang="0">
                <a:pos x="195" y="436"/>
              </a:cxn>
              <a:cxn ang="0">
                <a:pos x="225" y="409"/>
              </a:cxn>
              <a:cxn ang="0">
                <a:pos x="267" y="417"/>
              </a:cxn>
              <a:cxn ang="0">
                <a:pos x="244" y="397"/>
              </a:cxn>
              <a:cxn ang="0">
                <a:pos x="266" y="395"/>
              </a:cxn>
              <a:cxn ang="0">
                <a:pos x="239" y="382"/>
              </a:cxn>
              <a:cxn ang="0">
                <a:pos x="251" y="372"/>
              </a:cxn>
              <a:cxn ang="0">
                <a:pos x="242" y="357"/>
              </a:cxn>
              <a:cxn ang="0">
                <a:pos x="221" y="322"/>
              </a:cxn>
              <a:cxn ang="0">
                <a:pos x="214" y="311"/>
              </a:cxn>
              <a:cxn ang="0">
                <a:pos x="208" y="304"/>
              </a:cxn>
              <a:cxn ang="0">
                <a:pos x="198" y="289"/>
              </a:cxn>
              <a:cxn ang="0">
                <a:pos x="185" y="277"/>
              </a:cxn>
              <a:cxn ang="0">
                <a:pos x="165" y="269"/>
              </a:cxn>
              <a:cxn ang="0">
                <a:pos x="152" y="262"/>
              </a:cxn>
              <a:cxn ang="0">
                <a:pos x="118" y="252"/>
              </a:cxn>
              <a:cxn ang="0">
                <a:pos x="86" y="240"/>
              </a:cxn>
              <a:cxn ang="0">
                <a:pos x="58" y="231"/>
              </a:cxn>
              <a:cxn ang="0">
                <a:pos x="21" y="222"/>
              </a:cxn>
              <a:cxn ang="0">
                <a:pos x="2" y="206"/>
              </a:cxn>
              <a:cxn ang="0">
                <a:pos x="7" y="177"/>
              </a:cxn>
              <a:cxn ang="0">
                <a:pos x="249" y="455"/>
              </a:cxn>
              <a:cxn ang="0">
                <a:pos x="249" y="455"/>
              </a:cxn>
              <a:cxn ang="0">
                <a:pos x="248" y="373"/>
              </a:cxn>
              <a:cxn ang="0">
                <a:pos x="55" y="12"/>
              </a:cxn>
              <a:cxn ang="0">
                <a:pos x="89" y="36"/>
              </a:cxn>
              <a:cxn ang="0">
                <a:pos x="86" y="18"/>
              </a:cxn>
              <a:cxn ang="0">
                <a:pos x="61" y="4"/>
              </a:cxn>
              <a:cxn ang="0">
                <a:pos x="59" y="63"/>
              </a:cxn>
              <a:cxn ang="0">
                <a:pos x="101" y="74"/>
              </a:cxn>
              <a:cxn ang="0">
                <a:pos x="130" y="66"/>
              </a:cxn>
              <a:cxn ang="0">
                <a:pos x="62" y="58"/>
              </a:cxn>
            </a:cxnLst>
            <a:rect l="0" t="0" r="r" b="b"/>
            <a:pathLst>
              <a:path w="385" h="515">
                <a:moveTo>
                  <a:pt x="6" y="142"/>
                </a:moveTo>
                <a:cubicBezTo>
                  <a:pt x="9" y="142"/>
                  <a:pt x="9" y="138"/>
                  <a:pt x="11" y="138"/>
                </a:cubicBezTo>
                <a:cubicBezTo>
                  <a:pt x="12" y="138"/>
                  <a:pt x="13" y="139"/>
                  <a:pt x="13" y="141"/>
                </a:cubicBezTo>
                <a:cubicBezTo>
                  <a:pt x="13" y="144"/>
                  <a:pt x="10" y="146"/>
                  <a:pt x="10" y="149"/>
                </a:cubicBezTo>
                <a:cubicBezTo>
                  <a:pt x="10" y="150"/>
                  <a:pt x="12" y="151"/>
                  <a:pt x="13" y="152"/>
                </a:cubicBezTo>
                <a:cubicBezTo>
                  <a:pt x="13" y="153"/>
                  <a:pt x="13" y="153"/>
                  <a:pt x="14" y="155"/>
                </a:cubicBezTo>
                <a:cubicBezTo>
                  <a:pt x="14" y="156"/>
                  <a:pt x="15" y="158"/>
                  <a:pt x="17" y="159"/>
                </a:cubicBezTo>
                <a:cubicBezTo>
                  <a:pt x="18" y="158"/>
                  <a:pt x="18" y="158"/>
                  <a:pt x="18" y="158"/>
                </a:cubicBezTo>
                <a:cubicBezTo>
                  <a:pt x="19" y="159"/>
                  <a:pt x="19" y="161"/>
                  <a:pt x="21" y="162"/>
                </a:cubicBezTo>
                <a:cubicBezTo>
                  <a:pt x="24" y="164"/>
                  <a:pt x="25" y="164"/>
                  <a:pt x="28" y="164"/>
                </a:cubicBezTo>
                <a:cubicBezTo>
                  <a:pt x="32" y="165"/>
                  <a:pt x="34" y="165"/>
                  <a:pt x="38" y="165"/>
                </a:cubicBezTo>
                <a:cubicBezTo>
                  <a:pt x="41" y="165"/>
                  <a:pt x="41" y="165"/>
                  <a:pt x="41" y="165"/>
                </a:cubicBezTo>
                <a:cubicBezTo>
                  <a:pt x="43" y="165"/>
                  <a:pt x="43" y="166"/>
                  <a:pt x="45" y="166"/>
                </a:cubicBezTo>
                <a:cubicBezTo>
                  <a:pt x="48" y="166"/>
                  <a:pt x="50" y="165"/>
                  <a:pt x="52" y="163"/>
                </a:cubicBezTo>
                <a:cubicBezTo>
                  <a:pt x="54" y="161"/>
                  <a:pt x="56" y="161"/>
                  <a:pt x="57" y="158"/>
                </a:cubicBezTo>
                <a:cubicBezTo>
                  <a:pt x="58" y="155"/>
                  <a:pt x="59" y="153"/>
                  <a:pt x="61" y="153"/>
                </a:cubicBezTo>
                <a:cubicBezTo>
                  <a:pt x="63" y="153"/>
                  <a:pt x="64" y="153"/>
                  <a:pt x="65" y="152"/>
                </a:cubicBezTo>
                <a:cubicBezTo>
                  <a:pt x="66" y="152"/>
                  <a:pt x="67" y="152"/>
                  <a:pt x="67" y="151"/>
                </a:cubicBezTo>
                <a:cubicBezTo>
                  <a:pt x="67" y="149"/>
                  <a:pt x="67" y="148"/>
                  <a:pt x="67" y="147"/>
                </a:cubicBezTo>
                <a:cubicBezTo>
                  <a:pt x="72" y="147"/>
                  <a:pt x="74" y="143"/>
                  <a:pt x="77" y="140"/>
                </a:cubicBezTo>
                <a:cubicBezTo>
                  <a:pt x="77" y="138"/>
                  <a:pt x="78" y="137"/>
                  <a:pt x="79" y="135"/>
                </a:cubicBezTo>
                <a:cubicBezTo>
                  <a:pt x="80" y="133"/>
                  <a:pt x="79" y="131"/>
                  <a:pt x="80" y="130"/>
                </a:cubicBezTo>
                <a:cubicBezTo>
                  <a:pt x="81" y="128"/>
                  <a:pt x="82" y="129"/>
                  <a:pt x="83" y="128"/>
                </a:cubicBezTo>
                <a:cubicBezTo>
                  <a:pt x="84" y="127"/>
                  <a:pt x="83" y="126"/>
                  <a:pt x="84" y="126"/>
                </a:cubicBezTo>
                <a:cubicBezTo>
                  <a:pt x="85" y="124"/>
                  <a:pt x="86" y="124"/>
                  <a:pt x="87" y="124"/>
                </a:cubicBezTo>
                <a:cubicBezTo>
                  <a:pt x="90" y="122"/>
                  <a:pt x="92" y="121"/>
                  <a:pt x="95" y="119"/>
                </a:cubicBezTo>
                <a:cubicBezTo>
                  <a:pt x="98" y="117"/>
                  <a:pt x="97" y="114"/>
                  <a:pt x="98" y="111"/>
                </a:cubicBezTo>
                <a:cubicBezTo>
                  <a:pt x="99" y="108"/>
                  <a:pt x="102" y="107"/>
                  <a:pt x="102" y="103"/>
                </a:cubicBezTo>
                <a:cubicBezTo>
                  <a:pt x="102" y="99"/>
                  <a:pt x="102" y="99"/>
                  <a:pt x="102" y="99"/>
                </a:cubicBezTo>
                <a:cubicBezTo>
                  <a:pt x="102" y="98"/>
                  <a:pt x="103" y="98"/>
                  <a:pt x="104" y="97"/>
                </a:cubicBezTo>
                <a:cubicBezTo>
                  <a:pt x="104" y="97"/>
                  <a:pt x="105" y="98"/>
                  <a:pt x="105" y="97"/>
                </a:cubicBezTo>
                <a:cubicBezTo>
                  <a:pt x="106" y="97"/>
                  <a:pt x="107" y="97"/>
                  <a:pt x="107" y="96"/>
                </a:cubicBezTo>
                <a:cubicBezTo>
                  <a:pt x="109" y="96"/>
                  <a:pt x="110" y="95"/>
                  <a:pt x="111" y="95"/>
                </a:cubicBezTo>
                <a:cubicBezTo>
                  <a:pt x="112" y="94"/>
                  <a:pt x="112" y="94"/>
                  <a:pt x="113" y="94"/>
                </a:cubicBezTo>
                <a:cubicBezTo>
                  <a:pt x="114" y="94"/>
                  <a:pt x="114" y="95"/>
                  <a:pt x="114" y="96"/>
                </a:cubicBezTo>
                <a:cubicBezTo>
                  <a:pt x="115" y="97"/>
                  <a:pt x="116" y="96"/>
                  <a:pt x="117" y="96"/>
                </a:cubicBezTo>
                <a:cubicBezTo>
                  <a:pt x="119" y="97"/>
                  <a:pt x="120" y="97"/>
                  <a:pt x="122" y="97"/>
                </a:cubicBezTo>
                <a:cubicBezTo>
                  <a:pt x="125" y="97"/>
                  <a:pt x="125" y="97"/>
                  <a:pt x="125" y="97"/>
                </a:cubicBezTo>
                <a:cubicBezTo>
                  <a:pt x="126" y="97"/>
                  <a:pt x="126" y="96"/>
                  <a:pt x="127" y="96"/>
                </a:cubicBezTo>
                <a:cubicBezTo>
                  <a:pt x="129" y="96"/>
                  <a:pt x="130" y="96"/>
                  <a:pt x="132" y="95"/>
                </a:cubicBezTo>
                <a:cubicBezTo>
                  <a:pt x="133" y="94"/>
                  <a:pt x="133" y="94"/>
                  <a:pt x="134" y="93"/>
                </a:cubicBezTo>
                <a:cubicBezTo>
                  <a:pt x="135" y="93"/>
                  <a:pt x="136" y="93"/>
                  <a:pt x="137" y="93"/>
                </a:cubicBezTo>
                <a:cubicBezTo>
                  <a:pt x="139" y="92"/>
                  <a:pt x="139" y="91"/>
                  <a:pt x="141" y="91"/>
                </a:cubicBezTo>
                <a:cubicBezTo>
                  <a:pt x="144" y="90"/>
                  <a:pt x="146" y="90"/>
                  <a:pt x="149" y="90"/>
                </a:cubicBezTo>
                <a:cubicBezTo>
                  <a:pt x="150" y="90"/>
                  <a:pt x="151" y="89"/>
                  <a:pt x="152" y="89"/>
                </a:cubicBezTo>
                <a:cubicBezTo>
                  <a:pt x="154" y="89"/>
                  <a:pt x="156" y="89"/>
                  <a:pt x="156" y="87"/>
                </a:cubicBezTo>
                <a:cubicBezTo>
                  <a:pt x="156" y="86"/>
                  <a:pt x="154" y="85"/>
                  <a:pt x="154" y="83"/>
                </a:cubicBezTo>
                <a:cubicBezTo>
                  <a:pt x="154" y="80"/>
                  <a:pt x="154" y="80"/>
                  <a:pt x="154" y="80"/>
                </a:cubicBezTo>
                <a:cubicBezTo>
                  <a:pt x="154" y="80"/>
                  <a:pt x="155" y="79"/>
                  <a:pt x="155" y="79"/>
                </a:cubicBezTo>
                <a:cubicBezTo>
                  <a:pt x="155" y="75"/>
                  <a:pt x="153" y="73"/>
                  <a:pt x="153" y="69"/>
                </a:cubicBezTo>
                <a:cubicBezTo>
                  <a:pt x="153" y="67"/>
                  <a:pt x="160" y="67"/>
                  <a:pt x="164" y="65"/>
                </a:cubicBezTo>
                <a:cubicBezTo>
                  <a:pt x="166" y="63"/>
                  <a:pt x="167" y="63"/>
                  <a:pt x="169" y="62"/>
                </a:cubicBezTo>
                <a:cubicBezTo>
                  <a:pt x="170" y="61"/>
                  <a:pt x="171" y="60"/>
                  <a:pt x="173" y="59"/>
                </a:cubicBezTo>
                <a:cubicBezTo>
                  <a:pt x="176" y="57"/>
                  <a:pt x="178" y="56"/>
                  <a:pt x="182" y="54"/>
                </a:cubicBezTo>
                <a:cubicBezTo>
                  <a:pt x="185" y="53"/>
                  <a:pt x="187" y="51"/>
                  <a:pt x="191" y="51"/>
                </a:cubicBezTo>
                <a:cubicBezTo>
                  <a:pt x="195" y="51"/>
                  <a:pt x="197" y="53"/>
                  <a:pt x="200" y="55"/>
                </a:cubicBezTo>
                <a:cubicBezTo>
                  <a:pt x="202" y="56"/>
                  <a:pt x="203" y="57"/>
                  <a:pt x="204" y="58"/>
                </a:cubicBezTo>
                <a:cubicBezTo>
                  <a:pt x="206" y="58"/>
                  <a:pt x="207" y="59"/>
                  <a:pt x="208" y="59"/>
                </a:cubicBezTo>
                <a:cubicBezTo>
                  <a:pt x="212" y="61"/>
                  <a:pt x="214" y="60"/>
                  <a:pt x="217" y="61"/>
                </a:cubicBezTo>
                <a:cubicBezTo>
                  <a:pt x="220" y="62"/>
                  <a:pt x="221" y="64"/>
                  <a:pt x="223" y="65"/>
                </a:cubicBezTo>
                <a:cubicBezTo>
                  <a:pt x="226" y="66"/>
                  <a:pt x="228" y="66"/>
                  <a:pt x="231" y="67"/>
                </a:cubicBezTo>
                <a:cubicBezTo>
                  <a:pt x="233" y="67"/>
                  <a:pt x="234" y="67"/>
                  <a:pt x="236" y="67"/>
                </a:cubicBezTo>
                <a:cubicBezTo>
                  <a:pt x="240" y="68"/>
                  <a:pt x="243" y="69"/>
                  <a:pt x="247" y="71"/>
                </a:cubicBezTo>
                <a:cubicBezTo>
                  <a:pt x="249" y="72"/>
                  <a:pt x="249" y="75"/>
                  <a:pt x="252" y="77"/>
                </a:cubicBezTo>
                <a:cubicBezTo>
                  <a:pt x="254" y="78"/>
                  <a:pt x="256" y="78"/>
                  <a:pt x="259" y="79"/>
                </a:cubicBezTo>
                <a:cubicBezTo>
                  <a:pt x="264" y="80"/>
                  <a:pt x="266" y="82"/>
                  <a:pt x="271" y="84"/>
                </a:cubicBezTo>
                <a:cubicBezTo>
                  <a:pt x="273" y="85"/>
                  <a:pt x="274" y="85"/>
                  <a:pt x="276" y="87"/>
                </a:cubicBezTo>
                <a:cubicBezTo>
                  <a:pt x="277" y="88"/>
                  <a:pt x="278" y="88"/>
                  <a:pt x="280" y="89"/>
                </a:cubicBezTo>
                <a:cubicBezTo>
                  <a:pt x="283" y="90"/>
                  <a:pt x="284" y="91"/>
                  <a:pt x="287" y="92"/>
                </a:cubicBezTo>
                <a:cubicBezTo>
                  <a:pt x="293" y="95"/>
                  <a:pt x="297" y="94"/>
                  <a:pt x="303" y="98"/>
                </a:cubicBezTo>
                <a:cubicBezTo>
                  <a:pt x="307" y="100"/>
                  <a:pt x="309" y="103"/>
                  <a:pt x="315" y="103"/>
                </a:cubicBezTo>
                <a:cubicBezTo>
                  <a:pt x="316" y="103"/>
                  <a:pt x="317" y="103"/>
                  <a:pt x="318" y="103"/>
                </a:cubicBezTo>
                <a:cubicBezTo>
                  <a:pt x="324" y="100"/>
                  <a:pt x="322" y="99"/>
                  <a:pt x="329" y="102"/>
                </a:cubicBezTo>
                <a:cubicBezTo>
                  <a:pt x="331" y="102"/>
                  <a:pt x="332" y="104"/>
                  <a:pt x="334" y="105"/>
                </a:cubicBezTo>
                <a:cubicBezTo>
                  <a:pt x="337" y="107"/>
                  <a:pt x="339" y="107"/>
                  <a:pt x="342" y="108"/>
                </a:cubicBezTo>
                <a:cubicBezTo>
                  <a:pt x="343" y="109"/>
                  <a:pt x="344" y="110"/>
                  <a:pt x="346" y="110"/>
                </a:cubicBezTo>
                <a:cubicBezTo>
                  <a:pt x="346" y="110"/>
                  <a:pt x="346" y="109"/>
                  <a:pt x="346" y="109"/>
                </a:cubicBezTo>
                <a:cubicBezTo>
                  <a:pt x="346" y="105"/>
                  <a:pt x="347" y="107"/>
                  <a:pt x="350" y="108"/>
                </a:cubicBezTo>
                <a:cubicBezTo>
                  <a:pt x="352" y="108"/>
                  <a:pt x="353" y="108"/>
                  <a:pt x="355" y="108"/>
                </a:cubicBezTo>
                <a:cubicBezTo>
                  <a:pt x="356" y="108"/>
                  <a:pt x="357" y="109"/>
                  <a:pt x="358" y="109"/>
                </a:cubicBezTo>
                <a:cubicBezTo>
                  <a:pt x="362" y="109"/>
                  <a:pt x="362" y="109"/>
                  <a:pt x="362" y="109"/>
                </a:cubicBezTo>
                <a:cubicBezTo>
                  <a:pt x="365" y="109"/>
                  <a:pt x="366" y="111"/>
                  <a:pt x="368" y="113"/>
                </a:cubicBezTo>
                <a:cubicBezTo>
                  <a:pt x="369" y="114"/>
                  <a:pt x="370" y="115"/>
                  <a:pt x="371" y="115"/>
                </a:cubicBezTo>
                <a:cubicBezTo>
                  <a:pt x="375" y="117"/>
                  <a:pt x="377" y="118"/>
                  <a:pt x="381" y="118"/>
                </a:cubicBezTo>
                <a:cubicBezTo>
                  <a:pt x="382" y="118"/>
                  <a:pt x="382" y="118"/>
                  <a:pt x="383" y="118"/>
                </a:cubicBezTo>
                <a:cubicBezTo>
                  <a:pt x="383" y="118"/>
                  <a:pt x="383" y="118"/>
                  <a:pt x="383" y="118"/>
                </a:cubicBezTo>
                <a:cubicBezTo>
                  <a:pt x="384" y="346"/>
                  <a:pt x="384" y="346"/>
                  <a:pt x="384" y="346"/>
                </a:cubicBezTo>
                <a:cubicBezTo>
                  <a:pt x="379" y="354"/>
                  <a:pt x="373" y="357"/>
                  <a:pt x="373" y="365"/>
                </a:cubicBezTo>
                <a:cubicBezTo>
                  <a:pt x="373" y="373"/>
                  <a:pt x="382" y="374"/>
                  <a:pt x="385" y="382"/>
                </a:cubicBezTo>
                <a:cubicBezTo>
                  <a:pt x="384" y="515"/>
                  <a:pt x="384" y="515"/>
                  <a:pt x="384" y="515"/>
                </a:cubicBezTo>
                <a:cubicBezTo>
                  <a:pt x="384" y="515"/>
                  <a:pt x="384" y="515"/>
                  <a:pt x="384" y="515"/>
                </a:cubicBezTo>
                <a:cubicBezTo>
                  <a:pt x="383" y="514"/>
                  <a:pt x="383" y="510"/>
                  <a:pt x="380" y="509"/>
                </a:cubicBezTo>
                <a:cubicBezTo>
                  <a:pt x="377" y="508"/>
                  <a:pt x="375" y="508"/>
                  <a:pt x="373" y="505"/>
                </a:cubicBezTo>
                <a:cubicBezTo>
                  <a:pt x="372" y="503"/>
                  <a:pt x="371" y="502"/>
                  <a:pt x="369" y="501"/>
                </a:cubicBezTo>
                <a:cubicBezTo>
                  <a:pt x="367" y="498"/>
                  <a:pt x="366" y="497"/>
                  <a:pt x="364" y="495"/>
                </a:cubicBezTo>
                <a:cubicBezTo>
                  <a:pt x="363" y="494"/>
                  <a:pt x="362" y="493"/>
                  <a:pt x="362" y="491"/>
                </a:cubicBezTo>
                <a:cubicBezTo>
                  <a:pt x="358" y="487"/>
                  <a:pt x="356" y="484"/>
                  <a:pt x="352" y="480"/>
                </a:cubicBezTo>
                <a:cubicBezTo>
                  <a:pt x="350" y="477"/>
                  <a:pt x="349" y="475"/>
                  <a:pt x="346" y="474"/>
                </a:cubicBezTo>
                <a:cubicBezTo>
                  <a:pt x="344" y="473"/>
                  <a:pt x="343" y="473"/>
                  <a:pt x="341" y="472"/>
                </a:cubicBezTo>
                <a:cubicBezTo>
                  <a:pt x="338" y="470"/>
                  <a:pt x="337" y="468"/>
                  <a:pt x="334" y="466"/>
                </a:cubicBezTo>
                <a:cubicBezTo>
                  <a:pt x="332" y="463"/>
                  <a:pt x="330" y="463"/>
                  <a:pt x="328" y="461"/>
                </a:cubicBezTo>
                <a:cubicBezTo>
                  <a:pt x="326" y="459"/>
                  <a:pt x="325" y="458"/>
                  <a:pt x="323" y="456"/>
                </a:cubicBezTo>
                <a:cubicBezTo>
                  <a:pt x="322" y="456"/>
                  <a:pt x="321" y="456"/>
                  <a:pt x="321" y="454"/>
                </a:cubicBezTo>
                <a:cubicBezTo>
                  <a:pt x="321" y="451"/>
                  <a:pt x="330" y="446"/>
                  <a:pt x="321" y="450"/>
                </a:cubicBezTo>
                <a:cubicBezTo>
                  <a:pt x="319" y="451"/>
                  <a:pt x="318" y="451"/>
                  <a:pt x="316" y="451"/>
                </a:cubicBezTo>
                <a:cubicBezTo>
                  <a:pt x="312" y="451"/>
                  <a:pt x="310" y="450"/>
                  <a:pt x="306" y="450"/>
                </a:cubicBezTo>
                <a:cubicBezTo>
                  <a:pt x="302" y="450"/>
                  <a:pt x="300" y="452"/>
                  <a:pt x="296" y="453"/>
                </a:cubicBezTo>
                <a:cubicBezTo>
                  <a:pt x="294" y="453"/>
                  <a:pt x="293" y="453"/>
                  <a:pt x="291" y="454"/>
                </a:cubicBezTo>
                <a:cubicBezTo>
                  <a:pt x="289" y="455"/>
                  <a:pt x="289" y="456"/>
                  <a:pt x="286" y="456"/>
                </a:cubicBezTo>
                <a:cubicBezTo>
                  <a:pt x="284" y="456"/>
                  <a:pt x="284" y="456"/>
                  <a:pt x="284" y="456"/>
                </a:cubicBezTo>
                <a:cubicBezTo>
                  <a:pt x="280" y="456"/>
                  <a:pt x="278" y="452"/>
                  <a:pt x="278" y="448"/>
                </a:cubicBezTo>
                <a:cubicBezTo>
                  <a:pt x="278" y="446"/>
                  <a:pt x="278" y="446"/>
                  <a:pt x="278" y="446"/>
                </a:cubicBezTo>
                <a:cubicBezTo>
                  <a:pt x="278" y="439"/>
                  <a:pt x="276" y="449"/>
                  <a:pt x="273" y="451"/>
                </a:cubicBezTo>
                <a:cubicBezTo>
                  <a:pt x="272" y="452"/>
                  <a:pt x="271" y="451"/>
                  <a:pt x="270" y="452"/>
                </a:cubicBezTo>
                <a:cubicBezTo>
                  <a:pt x="268" y="453"/>
                  <a:pt x="267" y="453"/>
                  <a:pt x="265" y="455"/>
                </a:cubicBezTo>
                <a:cubicBezTo>
                  <a:pt x="260" y="458"/>
                  <a:pt x="261" y="465"/>
                  <a:pt x="257" y="457"/>
                </a:cubicBezTo>
                <a:cubicBezTo>
                  <a:pt x="257" y="456"/>
                  <a:pt x="257" y="456"/>
                  <a:pt x="256" y="455"/>
                </a:cubicBezTo>
                <a:cubicBezTo>
                  <a:pt x="255" y="454"/>
                  <a:pt x="254" y="454"/>
                  <a:pt x="254" y="453"/>
                </a:cubicBezTo>
                <a:cubicBezTo>
                  <a:pt x="254" y="443"/>
                  <a:pt x="249" y="451"/>
                  <a:pt x="239" y="459"/>
                </a:cubicBezTo>
                <a:cubicBezTo>
                  <a:pt x="237" y="461"/>
                  <a:pt x="236" y="461"/>
                  <a:pt x="233" y="463"/>
                </a:cubicBezTo>
                <a:cubicBezTo>
                  <a:pt x="230" y="466"/>
                  <a:pt x="227" y="469"/>
                  <a:pt x="222" y="469"/>
                </a:cubicBezTo>
                <a:cubicBezTo>
                  <a:pt x="221" y="469"/>
                  <a:pt x="220" y="469"/>
                  <a:pt x="218" y="468"/>
                </a:cubicBezTo>
                <a:cubicBezTo>
                  <a:pt x="217" y="468"/>
                  <a:pt x="216" y="466"/>
                  <a:pt x="215" y="466"/>
                </a:cubicBezTo>
                <a:cubicBezTo>
                  <a:pt x="211" y="466"/>
                  <a:pt x="211" y="466"/>
                  <a:pt x="211" y="466"/>
                </a:cubicBezTo>
                <a:cubicBezTo>
                  <a:pt x="210" y="466"/>
                  <a:pt x="209" y="466"/>
                  <a:pt x="208" y="466"/>
                </a:cubicBezTo>
                <a:cubicBezTo>
                  <a:pt x="205" y="466"/>
                  <a:pt x="205" y="466"/>
                  <a:pt x="205" y="466"/>
                </a:cubicBezTo>
                <a:cubicBezTo>
                  <a:pt x="203" y="466"/>
                  <a:pt x="202" y="467"/>
                  <a:pt x="201" y="467"/>
                </a:cubicBezTo>
                <a:cubicBezTo>
                  <a:pt x="197" y="467"/>
                  <a:pt x="197" y="467"/>
                  <a:pt x="197" y="467"/>
                </a:cubicBezTo>
                <a:cubicBezTo>
                  <a:pt x="196" y="467"/>
                  <a:pt x="195" y="466"/>
                  <a:pt x="193" y="466"/>
                </a:cubicBezTo>
                <a:cubicBezTo>
                  <a:pt x="191" y="466"/>
                  <a:pt x="189" y="466"/>
                  <a:pt x="187" y="467"/>
                </a:cubicBezTo>
                <a:cubicBezTo>
                  <a:pt x="186" y="468"/>
                  <a:pt x="185" y="468"/>
                  <a:pt x="184" y="469"/>
                </a:cubicBezTo>
                <a:cubicBezTo>
                  <a:pt x="184" y="470"/>
                  <a:pt x="183" y="470"/>
                  <a:pt x="182" y="470"/>
                </a:cubicBezTo>
                <a:cubicBezTo>
                  <a:pt x="181" y="470"/>
                  <a:pt x="181" y="469"/>
                  <a:pt x="181" y="469"/>
                </a:cubicBezTo>
                <a:cubicBezTo>
                  <a:pt x="181" y="466"/>
                  <a:pt x="182" y="464"/>
                  <a:pt x="183" y="461"/>
                </a:cubicBezTo>
                <a:cubicBezTo>
                  <a:pt x="183" y="459"/>
                  <a:pt x="184" y="457"/>
                  <a:pt x="184" y="455"/>
                </a:cubicBezTo>
                <a:cubicBezTo>
                  <a:pt x="185" y="453"/>
                  <a:pt x="187" y="453"/>
                  <a:pt x="188" y="451"/>
                </a:cubicBezTo>
                <a:cubicBezTo>
                  <a:pt x="189" y="447"/>
                  <a:pt x="191" y="446"/>
                  <a:pt x="193" y="443"/>
                </a:cubicBezTo>
                <a:cubicBezTo>
                  <a:pt x="194" y="440"/>
                  <a:pt x="194" y="438"/>
                  <a:pt x="195" y="436"/>
                </a:cubicBezTo>
                <a:cubicBezTo>
                  <a:pt x="196" y="434"/>
                  <a:pt x="197" y="433"/>
                  <a:pt x="198" y="431"/>
                </a:cubicBezTo>
                <a:cubicBezTo>
                  <a:pt x="199" y="429"/>
                  <a:pt x="201" y="429"/>
                  <a:pt x="201" y="427"/>
                </a:cubicBezTo>
                <a:cubicBezTo>
                  <a:pt x="202" y="425"/>
                  <a:pt x="203" y="424"/>
                  <a:pt x="204" y="422"/>
                </a:cubicBezTo>
                <a:cubicBezTo>
                  <a:pt x="205" y="419"/>
                  <a:pt x="207" y="419"/>
                  <a:pt x="209" y="418"/>
                </a:cubicBezTo>
                <a:cubicBezTo>
                  <a:pt x="212" y="416"/>
                  <a:pt x="213" y="414"/>
                  <a:pt x="216" y="412"/>
                </a:cubicBezTo>
                <a:cubicBezTo>
                  <a:pt x="219" y="411"/>
                  <a:pt x="221" y="410"/>
                  <a:pt x="225" y="409"/>
                </a:cubicBezTo>
                <a:cubicBezTo>
                  <a:pt x="226" y="409"/>
                  <a:pt x="227" y="409"/>
                  <a:pt x="228" y="408"/>
                </a:cubicBezTo>
                <a:cubicBezTo>
                  <a:pt x="234" y="407"/>
                  <a:pt x="237" y="406"/>
                  <a:pt x="242" y="406"/>
                </a:cubicBezTo>
                <a:cubicBezTo>
                  <a:pt x="247" y="406"/>
                  <a:pt x="250" y="409"/>
                  <a:pt x="254" y="412"/>
                </a:cubicBezTo>
                <a:cubicBezTo>
                  <a:pt x="256" y="414"/>
                  <a:pt x="256" y="415"/>
                  <a:pt x="258" y="416"/>
                </a:cubicBezTo>
                <a:cubicBezTo>
                  <a:pt x="260" y="417"/>
                  <a:pt x="261" y="417"/>
                  <a:pt x="264" y="417"/>
                </a:cubicBezTo>
                <a:cubicBezTo>
                  <a:pt x="265" y="417"/>
                  <a:pt x="266" y="418"/>
                  <a:pt x="267" y="417"/>
                </a:cubicBezTo>
                <a:cubicBezTo>
                  <a:pt x="266" y="415"/>
                  <a:pt x="263" y="416"/>
                  <a:pt x="261" y="414"/>
                </a:cubicBezTo>
                <a:cubicBezTo>
                  <a:pt x="260" y="413"/>
                  <a:pt x="260" y="413"/>
                  <a:pt x="259" y="411"/>
                </a:cubicBezTo>
                <a:cubicBezTo>
                  <a:pt x="259" y="410"/>
                  <a:pt x="258" y="409"/>
                  <a:pt x="257" y="407"/>
                </a:cubicBezTo>
                <a:cubicBezTo>
                  <a:pt x="254" y="405"/>
                  <a:pt x="254" y="404"/>
                  <a:pt x="251" y="402"/>
                </a:cubicBezTo>
                <a:cubicBezTo>
                  <a:pt x="250" y="400"/>
                  <a:pt x="249" y="400"/>
                  <a:pt x="247" y="398"/>
                </a:cubicBezTo>
                <a:cubicBezTo>
                  <a:pt x="246" y="398"/>
                  <a:pt x="245" y="398"/>
                  <a:pt x="244" y="397"/>
                </a:cubicBezTo>
                <a:cubicBezTo>
                  <a:pt x="248" y="397"/>
                  <a:pt x="251" y="396"/>
                  <a:pt x="255" y="396"/>
                </a:cubicBezTo>
                <a:cubicBezTo>
                  <a:pt x="256" y="396"/>
                  <a:pt x="257" y="395"/>
                  <a:pt x="259" y="395"/>
                </a:cubicBezTo>
                <a:cubicBezTo>
                  <a:pt x="261" y="395"/>
                  <a:pt x="262" y="396"/>
                  <a:pt x="264" y="397"/>
                </a:cubicBezTo>
                <a:cubicBezTo>
                  <a:pt x="265" y="398"/>
                  <a:pt x="267" y="398"/>
                  <a:pt x="269" y="398"/>
                </a:cubicBezTo>
                <a:cubicBezTo>
                  <a:pt x="270" y="398"/>
                  <a:pt x="272" y="397"/>
                  <a:pt x="271" y="395"/>
                </a:cubicBezTo>
                <a:cubicBezTo>
                  <a:pt x="269" y="395"/>
                  <a:pt x="268" y="395"/>
                  <a:pt x="266" y="395"/>
                </a:cubicBezTo>
                <a:cubicBezTo>
                  <a:pt x="263" y="394"/>
                  <a:pt x="261" y="392"/>
                  <a:pt x="258" y="392"/>
                </a:cubicBezTo>
                <a:cubicBezTo>
                  <a:pt x="255" y="392"/>
                  <a:pt x="255" y="392"/>
                  <a:pt x="255" y="392"/>
                </a:cubicBezTo>
                <a:cubicBezTo>
                  <a:pt x="252" y="392"/>
                  <a:pt x="251" y="391"/>
                  <a:pt x="248" y="389"/>
                </a:cubicBezTo>
                <a:cubicBezTo>
                  <a:pt x="247" y="389"/>
                  <a:pt x="246" y="388"/>
                  <a:pt x="245" y="387"/>
                </a:cubicBezTo>
                <a:cubicBezTo>
                  <a:pt x="243" y="386"/>
                  <a:pt x="243" y="385"/>
                  <a:pt x="241" y="383"/>
                </a:cubicBezTo>
                <a:cubicBezTo>
                  <a:pt x="240" y="383"/>
                  <a:pt x="240" y="382"/>
                  <a:pt x="239" y="382"/>
                </a:cubicBezTo>
                <a:cubicBezTo>
                  <a:pt x="238" y="381"/>
                  <a:pt x="237" y="381"/>
                  <a:pt x="237" y="379"/>
                </a:cubicBezTo>
                <a:cubicBezTo>
                  <a:pt x="237" y="378"/>
                  <a:pt x="238" y="377"/>
                  <a:pt x="239" y="377"/>
                </a:cubicBezTo>
                <a:cubicBezTo>
                  <a:pt x="240" y="377"/>
                  <a:pt x="241" y="378"/>
                  <a:pt x="242" y="378"/>
                </a:cubicBezTo>
                <a:cubicBezTo>
                  <a:pt x="244" y="378"/>
                  <a:pt x="245" y="377"/>
                  <a:pt x="247" y="376"/>
                </a:cubicBezTo>
                <a:cubicBezTo>
                  <a:pt x="249" y="375"/>
                  <a:pt x="251" y="375"/>
                  <a:pt x="254" y="375"/>
                </a:cubicBezTo>
                <a:cubicBezTo>
                  <a:pt x="253" y="373"/>
                  <a:pt x="252" y="373"/>
                  <a:pt x="251" y="372"/>
                </a:cubicBezTo>
                <a:cubicBezTo>
                  <a:pt x="250" y="370"/>
                  <a:pt x="249" y="369"/>
                  <a:pt x="247" y="368"/>
                </a:cubicBezTo>
                <a:cubicBezTo>
                  <a:pt x="246" y="367"/>
                  <a:pt x="245" y="367"/>
                  <a:pt x="244" y="366"/>
                </a:cubicBezTo>
                <a:cubicBezTo>
                  <a:pt x="243" y="365"/>
                  <a:pt x="242" y="365"/>
                  <a:pt x="242" y="364"/>
                </a:cubicBezTo>
                <a:cubicBezTo>
                  <a:pt x="242" y="362"/>
                  <a:pt x="244" y="362"/>
                  <a:pt x="245" y="362"/>
                </a:cubicBezTo>
                <a:cubicBezTo>
                  <a:pt x="244" y="361"/>
                  <a:pt x="244" y="361"/>
                  <a:pt x="243" y="361"/>
                </a:cubicBezTo>
                <a:cubicBezTo>
                  <a:pt x="242" y="359"/>
                  <a:pt x="242" y="358"/>
                  <a:pt x="242" y="357"/>
                </a:cubicBezTo>
                <a:cubicBezTo>
                  <a:pt x="239" y="353"/>
                  <a:pt x="236" y="352"/>
                  <a:pt x="232" y="349"/>
                </a:cubicBezTo>
                <a:cubicBezTo>
                  <a:pt x="231" y="348"/>
                  <a:pt x="231" y="347"/>
                  <a:pt x="230" y="346"/>
                </a:cubicBezTo>
                <a:cubicBezTo>
                  <a:pt x="229" y="345"/>
                  <a:pt x="228" y="345"/>
                  <a:pt x="228" y="344"/>
                </a:cubicBezTo>
                <a:cubicBezTo>
                  <a:pt x="228" y="338"/>
                  <a:pt x="228" y="338"/>
                  <a:pt x="228" y="338"/>
                </a:cubicBezTo>
                <a:cubicBezTo>
                  <a:pt x="228" y="334"/>
                  <a:pt x="225" y="332"/>
                  <a:pt x="224" y="329"/>
                </a:cubicBezTo>
                <a:cubicBezTo>
                  <a:pt x="223" y="326"/>
                  <a:pt x="222" y="325"/>
                  <a:pt x="221" y="322"/>
                </a:cubicBezTo>
                <a:cubicBezTo>
                  <a:pt x="220" y="321"/>
                  <a:pt x="218" y="321"/>
                  <a:pt x="218" y="319"/>
                </a:cubicBezTo>
                <a:cubicBezTo>
                  <a:pt x="218" y="318"/>
                  <a:pt x="220" y="317"/>
                  <a:pt x="221" y="316"/>
                </a:cubicBezTo>
                <a:cubicBezTo>
                  <a:pt x="222" y="316"/>
                  <a:pt x="223" y="316"/>
                  <a:pt x="223" y="315"/>
                </a:cubicBezTo>
                <a:cubicBezTo>
                  <a:pt x="223" y="314"/>
                  <a:pt x="222" y="314"/>
                  <a:pt x="221" y="314"/>
                </a:cubicBezTo>
                <a:cubicBezTo>
                  <a:pt x="219" y="313"/>
                  <a:pt x="218" y="313"/>
                  <a:pt x="216" y="312"/>
                </a:cubicBezTo>
                <a:cubicBezTo>
                  <a:pt x="215" y="312"/>
                  <a:pt x="214" y="312"/>
                  <a:pt x="214" y="311"/>
                </a:cubicBezTo>
                <a:cubicBezTo>
                  <a:pt x="214" y="309"/>
                  <a:pt x="216" y="308"/>
                  <a:pt x="217" y="307"/>
                </a:cubicBezTo>
                <a:cubicBezTo>
                  <a:pt x="218" y="306"/>
                  <a:pt x="218" y="305"/>
                  <a:pt x="219" y="304"/>
                </a:cubicBezTo>
                <a:cubicBezTo>
                  <a:pt x="217" y="305"/>
                  <a:pt x="215" y="304"/>
                  <a:pt x="213" y="305"/>
                </a:cubicBezTo>
                <a:cubicBezTo>
                  <a:pt x="211" y="305"/>
                  <a:pt x="211" y="307"/>
                  <a:pt x="209" y="307"/>
                </a:cubicBezTo>
                <a:cubicBezTo>
                  <a:pt x="208" y="307"/>
                  <a:pt x="208" y="305"/>
                  <a:pt x="208" y="305"/>
                </a:cubicBezTo>
                <a:cubicBezTo>
                  <a:pt x="208" y="304"/>
                  <a:pt x="208" y="304"/>
                  <a:pt x="208" y="304"/>
                </a:cubicBezTo>
                <a:cubicBezTo>
                  <a:pt x="208" y="301"/>
                  <a:pt x="208" y="301"/>
                  <a:pt x="208" y="301"/>
                </a:cubicBezTo>
                <a:cubicBezTo>
                  <a:pt x="208" y="299"/>
                  <a:pt x="209" y="299"/>
                  <a:pt x="209" y="297"/>
                </a:cubicBezTo>
                <a:cubicBezTo>
                  <a:pt x="209" y="296"/>
                  <a:pt x="208" y="296"/>
                  <a:pt x="208" y="295"/>
                </a:cubicBezTo>
                <a:cubicBezTo>
                  <a:pt x="207" y="293"/>
                  <a:pt x="207" y="291"/>
                  <a:pt x="206" y="291"/>
                </a:cubicBezTo>
                <a:cubicBezTo>
                  <a:pt x="205" y="291"/>
                  <a:pt x="204" y="292"/>
                  <a:pt x="203" y="292"/>
                </a:cubicBezTo>
                <a:cubicBezTo>
                  <a:pt x="201" y="292"/>
                  <a:pt x="200" y="291"/>
                  <a:pt x="198" y="289"/>
                </a:cubicBezTo>
                <a:cubicBezTo>
                  <a:pt x="197" y="287"/>
                  <a:pt x="198" y="285"/>
                  <a:pt x="196" y="285"/>
                </a:cubicBezTo>
                <a:cubicBezTo>
                  <a:pt x="195" y="285"/>
                  <a:pt x="194" y="286"/>
                  <a:pt x="193" y="286"/>
                </a:cubicBezTo>
                <a:cubicBezTo>
                  <a:pt x="190" y="286"/>
                  <a:pt x="190" y="283"/>
                  <a:pt x="189" y="280"/>
                </a:cubicBezTo>
                <a:cubicBezTo>
                  <a:pt x="188" y="280"/>
                  <a:pt x="188" y="280"/>
                  <a:pt x="188" y="280"/>
                </a:cubicBezTo>
                <a:cubicBezTo>
                  <a:pt x="187" y="280"/>
                  <a:pt x="187" y="280"/>
                  <a:pt x="187" y="280"/>
                </a:cubicBezTo>
                <a:cubicBezTo>
                  <a:pt x="185" y="280"/>
                  <a:pt x="185" y="279"/>
                  <a:pt x="185" y="277"/>
                </a:cubicBezTo>
                <a:cubicBezTo>
                  <a:pt x="185" y="277"/>
                  <a:pt x="184" y="277"/>
                  <a:pt x="183" y="276"/>
                </a:cubicBezTo>
                <a:cubicBezTo>
                  <a:pt x="181" y="276"/>
                  <a:pt x="178" y="276"/>
                  <a:pt x="178" y="274"/>
                </a:cubicBezTo>
                <a:cubicBezTo>
                  <a:pt x="178" y="272"/>
                  <a:pt x="179" y="271"/>
                  <a:pt x="177" y="271"/>
                </a:cubicBezTo>
                <a:cubicBezTo>
                  <a:pt x="176" y="271"/>
                  <a:pt x="175" y="272"/>
                  <a:pt x="174" y="272"/>
                </a:cubicBezTo>
                <a:cubicBezTo>
                  <a:pt x="172" y="272"/>
                  <a:pt x="172" y="271"/>
                  <a:pt x="170" y="270"/>
                </a:cubicBezTo>
                <a:cubicBezTo>
                  <a:pt x="169" y="270"/>
                  <a:pt x="167" y="270"/>
                  <a:pt x="165" y="269"/>
                </a:cubicBezTo>
                <a:cubicBezTo>
                  <a:pt x="164" y="268"/>
                  <a:pt x="165" y="266"/>
                  <a:pt x="164" y="266"/>
                </a:cubicBezTo>
                <a:cubicBezTo>
                  <a:pt x="163" y="266"/>
                  <a:pt x="163" y="266"/>
                  <a:pt x="162" y="266"/>
                </a:cubicBezTo>
                <a:cubicBezTo>
                  <a:pt x="161" y="266"/>
                  <a:pt x="159" y="266"/>
                  <a:pt x="159" y="265"/>
                </a:cubicBezTo>
                <a:cubicBezTo>
                  <a:pt x="158" y="262"/>
                  <a:pt x="160" y="261"/>
                  <a:pt x="158" y="263"/>
                </a:cubicBezTo>
                <a:cubicBezTo>
                  <a:pt x="155" y="263"/>
                  <a:pt x="155" y="263"/>
                  <a:pt x="155" y="263"/>
                </a:cubicBezTo>
                <a:cubicBezTo>
                  <a:pt x="154" y="263"/>
                  <a:pt x="153" y="262"/>
                  <a:pt x="152" y="262"/>
                </a:cubicBezTo>
                <a:cubicBezTo>
                  <a:pt x="151" y="262"/>
                  <a:pt x="150" y="262"/>
                  <a:pt x="149" y="261"/>
                </a:cubicBezTo>
                <a:cubicBezTo>
                  <a:pt x="147" y="259"/>
                  <a:pt x="150" y="257"/>
                  <a:pt x="145" y="260"/>
                </a:cubicBezTo>
                <a:cubicBezTo>
                  <a:pt x="144" y="261"/>
                  <a:pt x="143" y="262"/>
                  <a:pt x="142" y="262"/>
                </a:cubicBezTo>
                <a:cubicBezTo>
                  <a:pt x="138" y="262"/>
                  <a:pt x="141" y="259"/>
                  <a:pt x="134" y="259"/>
                </a:cubicBezTo>
                <a:cubicBezTo>
                  <a:pt x="130" y="259"/>
                  <a:pt x="129" y="257"/>
                  <a:pt x="126" y="256"/>
                </a:cubicBezTo>
                <a:cubicBezTo>
                  <a:pt x="123" y="254"/>
                  <a:pt x="121" y="253"/>
                  <a:pt x="118" y="252"/>
                </a:cubicBezTo>
                <a:cubicBezTo>
                  <a:pt x="116" y="251"/>
                  <a:pt x="114" y="251"/>
                  <a:pt x="111" y="249"/>
                </a:cubicBezTo>
                <a:cubicBezTo>
                  <a:pt x="109" y="248"/>
                  <a:pt x="108" y="247"/>
                  <a:pt x="106" y="246"/>
                </a:cubicBezTo>
                <a:cubicBezTo>
                  <a:pt x="105" y="245"/>
                  <a:pt x="105" y="244"/>
                  <a:pt x="103" y="244"/>
                </a:cubicBezTo>
                <a:cubicBezTo>
                  <a:pt x="98" y="244"/>
                  <a:pt x="98" y="244"/>
                  <a:pt x="98" y="244"/>
                </a:cubicBezTo>
                <a:cubicBezTo>
                  <a:pt x="96" y="244"/>
                  <a:pt x="95" y="243"/>
                  <a:pt x="93" y="243"/>
                </a:cubicBezTo>
                <a:cubicBezTo>
                  <a:pt x="90" y="243"/>
                  <a:pt x="88" y="242"/>
                  <a:pt x="86" y="240"/>
                </a:cubicBezTo>
                <a:cubicBezTo>
                  <a:pt x="84" y="239"/>
                  <a:pt x="82" y="239"/>
                  <a:pt x="81" y="237"/>
                </a:cubicBezTo>
                <a:cubicBezTo>
                  <a:pt x="80" y="235"/>
                  <a:pt x="79" y="232"/>
                  <a:pt x="76" y="232"/>
                </a:cubicBezTo>
                <a:cubicBezTo>
                  <a:pt x="74" y="232"/>
                  <a:pt x="74" y="232"/>
                  <a:pt x="74" y="232"/>
                </a:cubicBezTo>
                <a:cubicBezTo>
                  <a:pt x="71" y="232"/>
                  <a:pt x="69" y="233"/>
                  <a:pt x="67" y="233"/>
                </a:cubicBezTo>
                <a:cubicBezTo>
                  <a:pt x="64" y="233"/>
                  <a:pt x="64" y="233"/>
                  <a:pt x="64" y="233"/>
                </a:cubicBezTo>
                <a:cubicBezTo>
                  <a:pt x="61" y="233"/>
                  <a:pt x="60" y="231"/>
                  <a:pt x="58" y="231"/>
                </a:cubicBezTo>
                <a:cubicBezTo>
                  <a:pt x="54" y="230"/>
                  <a:pt x="51" y="229"/>
                  <a:pt x="47" y="229"/>
                </a:cubicBezTo>
                <a:cubicBezTo>
                  <a:pt x="44" y="229"/>
                  <a:pt x="43" y="229"/>
                  <a:pt x="40" y="230"/>
                </a:cubicBezTo>
                <a:cubicBezTo>
                  <a:pt x="39" y="230"/>
                  <a:pt x="39" y="231"/>
                  <a:pt x="38" y="231"/>
                </a:cubicBezTo>
                <a:cubicBezTo>
                  <a:pt x="35" y="231"/>
                  <a:pt x="35" y="231"/>
                  <a:pt x="35" y="231"/>
                </a:cubicBezTo>
                <a:cubicBezTo>
                  <a:pt x="32" y="231"/>
                  <a:pt x="31" y="229"/>
                  <a:pt x="28" y="228"/>
                </a:cubicBezTo>
                <a:cubicBezTo>
                  <a:pt x="25" y="226"/>
                  <a:pt x="23" y="225"/>
                  <a:pt x="21" y="222"/>
                </a:cubicBezTo>
                <a:cubicBezTo>
                  <a:pt x="19" y="221"/>
                  <a:pt x="17" y="220"/>
                  <a:pt x="15" y="219"/>
                </a:cubicBezTo>
                <a:cubicBezTo>
                  <a:pt x="13" y="218"/>
                  <a:pt x="11" y="218"/>
                  <a:pt x="9" y="218"/>
                </a:cubicBezTo>
                <a:cubicBezTo>
                  <a:pt x="8" y="217"/>
                  <a:pt x="7" y="217"/>
                  <a:pt x="6" y="216"/>
                </a:cubicBezTo>
                <a:cubicBezTo>
                  <a:pt x="5" y="215"/>
                  <a:pt x="6" y="214"/>
                  <a:pt x="5" y="213"/>
                </a:cubicBezTo>
                <a:cubicBezTo>
                  <a:pt x="4" y="210"/>
                  <a:pt x="0" y="211"/>
                  <a:pt x="0" y="209"/>
                </a:cubicBezTo>
                <a:cubicBezTo>
                  <a:pt x="0" y="207"/>
                  <a:pt x="2" y="208"/>
                  <a:pt x="2" y="206"/>
                </a:cubicBezTo>
                <a:cubicBezTo>
                  <a:pt x="2" y="205"/>
                  <a:pt x="1" y="204"/>
                  <a:pt x="1" y="203"/>
                </a:cubicBezTo>
                <a:cubicBezTo>
                  <a:pt x="1" y="202"/>
                  <a:pt x="4" y="199"/>
                  <a:pt x="3" y="199"/>
                </a:cubicBezTo>
                <a:cubicBezTo>
                  <a:pt x="3" y="199"/>
                  <a:pt x="3" y="199"/>
                  <a:pt x="3" y="199"/>
                </a:cubicBezTo>
                <a:cubicBezTo>
                  <a:pt x="8" y="198"/>
                  <a:pt x="10" y="199"/>
                  <a:pt x="14" y="199"/>
                </a:cubicBezTo>
                <a:cubicBezTo>
                  <a:pt x="14" y="194"/>
                  <a:pt x="12" y="191"/>
                  <a:pt x="10" y="187"/>
                </a:cubicBezTo>
                <a:cubicBezTo>
                  <a:pt x="8" y="183"/>
                  <a:pt x="8" y="180"/>
                  <a:pt x="7" y="177"/>
                </a:cubicBezTo>
                <a:cubicBezTo>
                  <a:pt x="6" y="175"/>
                  <a:pt x="5" y="174"/>
                  <a:pt x="5" y="173"/>
                </a:cubicBezTo>
                <a:cubicBezTo>
                  <a:pt x="3" y="168"/>
                  <a:pt x="3" y="165"/>
                  <a:pt x="3" y="160"/>
                </a:cubicBezTo>
                <a:cubicBezTo>
                  <a:pt x="3" y="156"/>
                  <a:pt x="5" y="154"/>
                  <a:pt x="6" y="151"/>
                </a:cubicBezTo>
                <a:cubicBezTo>
                  <a:pt x="7" y="148"/>
                  <a:pt x="6" y="145"/>
                  <a:pt x="6" y="142"/>
                </a:cubicBezTo>
                <a:cubicBezTo>
                  <a:pt x="6" y="142"/>
                  <a:pt x="6" y="142"/>
                  <a:pt x="6" y="142"/>
                </a:cubicBezTo>
                <a:close/>
                <a:moveTo>
                  <a:pt x="249" y="455"/>
                </a:moveTo>
                <a:cubicBezTo>
                  <a:pt x="247" y="455"/>
                  <a:pt x="246" y="456"/>
                  <a:pt x="244" y="458"/>
                </a:cubicBezTo>
                <a:cubicBezTo>
                  <a:pt x="242" y="460"/>
                  <a:pt x="239" y="461"/>
                  <a:pt x="238" y="465"/>
                </a:cubicBezTo>
                <a:cubicBezTo>
                  <a:pt x="243" y="466"/>
                  <a:pt x="246" y="468"/>
                  <a:pt x="252" y="468"/>
                </a:cubicBezTo>
                <a:cubicBezTo>
                  <a:pt x="256" y="468"/>
                  <a:pt x="256" y="468"/>
                  <a:pt x="256" y="468"/>
                </a:cubicBezTo>
                <a:cubicBezTo>
                  <a:pt x="256" y="465"/>
                  <a:pt x="256" y="465"/>
                  <a:pt x="256" y="465"/>
                </a:cubicBezTo>
                <a:cubicBezTo>
                  <a:pt x="253" y="461"/>
                  <a:pt x="253" y="455"/>
                  <a:pt x="249" y="455"/>
                </a:cubicBezTo>
                <a:close/>
                <a:moveTo>
                  <a:pt x="244" y="370"/>
                </a:moveTo>
                <a:cubicBezTo>
                  <a:pt x="243" y="369"/>
                  <a:pt x="242" y="369"/>
                  <a:pt x="240" y="368"/>
                </a:cubicBezTo>
                <a:cubicBezTo>
                  <a:pt x="240" y="369"/>
                  <a:pt x="239" y="369"/>
                  <a:pt x="239" y="370"/>
                </a:cubicBezTo>
                <a:cubicBezTo>
                  <a:pt x="239" y="371"/>
                  <a:pt x="240" y="372"/>
                  <a:pt x="241" y="373"/>
                </a:cubicBezTo>
                <a:cubicBezTo>
                  <a:pt x="242" y="374"/>
                  <a:pt x="242" y="375"/>
                  <a:pt x="243" y="375"/>
                </a:cubicBezTo>
                <a:cubicBezTo>
                  <a:pt x="245" y="375"/>
                  <a:pt x="248" y="374"/>
                  <a:pt x="248" y="373"/>
                </a:cubicBezTo>
                <a:cubicBezTo>
                  <a:pt x="248" y="371"/>
                  <a:pt x="246" y="370"/>
                  <a:pt x="244" y="370"/>
                </a:cubicBezTo>
                <a:close/>
                <a:moveTo>
                  <a:pt x="51" y="1"/>
                </a:moveTo>
                <a:cubicBezTo>
                  <a:pt x="41" y="1"/>
                  <a:pt x="45" y="0"/>
                  <a:pt x="49" y="7"/>
                </a:cubicBezTo>
                <a:cubicBezTo>
                  <a:pt x="49" y="9"/>
                  <a:pt x="50" y="11"/>
                  <a:pt x="52" y="11"/>
                </a:cubicBezTo>
                <a:cubicBezTo>
                  <a:pt x="52" y="11"/>
                  <a:pt x="53" y="10"/>
                  <a:pt x="54" y="10"/>
                </a:cubicBezTo>
                <a:cubicBezTo>
                  <a:pt x="55" y="10"/>
                  <a:pt x="55" y="11"/>
                  <a:pt x="55" y="12"/>
                </a:cubicBezTo>
                <a:cubicBezTo>
                  <a:pt x="57" y="13"/>
                  <a:pt x="58" y="13"/>
                  <a:pt x="60" y="14"/>
                </a:cubicBezTo>
                <a:cubicBezTo>
                  <a:pt x="60" y="15"/>
                  <a:pt x="61" y="16"/>
                  <a:pt x="62" y="16"/>
                </a:cubicBezTo>
                <a:cubicBezTo>
                  <a:pt x="63" y="16"/>
                  <a:pt x="64" y="14"/>
                  <a:pt x="65" y="13"/>
                </a:cubicBezTo>
                <a:cubicBezTo>
                  <a:pt x="71" y="17"/>
                  <a:pt x="69" y="24"/>
                  <a:pt x="74" y="30"/>
                </a:cubicBezTo>
                <a:cubicBezTo>
                  <a:pt x="77" y="32"/>
                  <a:pt x="79" y="32"/>
                  <a:pt x="83" y="34"/>
                </a:cubicBezTo>
                <a:cubicBezTo>
                  <a:pt x="85" y="34"/>
                  <a:pt x="87" y="36"/>
                  <a:pt x="89" y="36"/>
                </a:cubicBezTo>
                <a:cubicBezTo>
                  <a:pt x="94" y="36"/>
                  <a:pt x="96" y="35"/>
                  <a:pt x="99" y="32"/>
                </a:cubicBezTo>
                <a:cubicBezTo>
                  <a:pt x="101" y="30"/>
                  <a:pt x="102" y="30"/>
                  <a:pt x="102" y="28"/>
                </a:cubicBezTo>
                <a:cubicBezTo>
                  <a:pt x="102" y="25"/>
                  <a:pt x="102" y="25"/>
                  <a:pt x="102" y="25"/>
                </a:cubicBezTo>
                <a:cubicBezTo>
                  <a:pt x="100" y="25"/>
                  <a:pt x="98" y="25"/>
                  <a:pt x="96" y="25"/>
                </a:cubicBezTo>
                <a:cubicBezTo>
                  <a:pt x="93" y="24"/>
                  <a:pt x="92" y="25"/>
                  <a:pt x="90" y="23"/>
                </a:cubicBezTo>
                <a:cubicBezTo>
                  <a:pt x="89" y="21"/>
                  <a:pt x="88" y="20"/>
                  <a:pt x="86" y="18"/>
                </a:cubicBezTo>
                <a:cubicBezTo>
                  <a:pt x="85" y="17"/>
                  <a:pt x="85" y="15"/>
                  <a:pt x="84" y="14"/>
                </a:cubicBezTo>
                <a:cubicBezTo>
                  <a:pt x="82" y="11"/>
                  <a:pt x="80" y="10"/>
                  <a:pt x="78" y="8"/>
                </a:cubicBezTo>
                <a:cubicBezTo>
                  <a:pt x="76" y="6"/>
                  <a:pt x="75" y="5"/>
                  <a:pt x="73" y="5"/>
                </a:cubicBezTo>
                <a:cubicBezTo>
                  <a:pt x="71" y="5"/>
                  <a:pt x="71" y="6"/>
                  <a:pt x="70" y="8"/>
                </a:cubicBezTo>
                <a:cubicBezTo>
                  <a:pt x="68" y="6"/>
                  <a:pt x="65" y="7"/>
                  <a:pt x="62" y="6"/>
                </a:cubicBezTo>
                <a:cubicBezTo>
                  <a:pt x="62" y="5"/>
                  <a:pt x="62" y="4"/>
                  <a:pt x="61" y="4"/>
                </a:cubicBezTo>
                <a:cubicBezTo>
                  <a:pt x="60" y="3"/>
                  <a:pt x="59" y="4"/>
                  <a:pt x="57" y="3"/>
                </a:cubicBezTo>
                <a:cubicBezTo>
                  <a:pt x="55" y="2"/>
                  <a:pt x="54" y="1"/>
                  <a:pt x="51" y="1"/>
                </a:cubicBezTo>
                <a:close/>
                <a:moveTo>
                  <a:pt x="47" y="59"/>
                </a:moveTo>
                <a:cubicBezTo>
                  <a:pt x="47" y="59"/>
                  <a:pt x="47" y="60"/>
                  <a:pt x="46" y="60"/>
                </a:cubicBezTo>
                <a:cubicBezTo>
                  <a:pt x="49" y="61"/>
                  <a:pt x="50" y="63"/>
                  <a:pt x="52" y="63"/>
                </a:cubicBezTo>
                <a:cubicBezTo>
                  <a:pt x="59" y="63"/>
                  <a:pt x="59" y="63"/>
                  <a:pt x="59" y="63"/>
                </a:cubicBezTo>
                <a:cubicBezTo>
                  <a:pt x="62" y="63"/>
                  <a:pt x="64" y="65"/>
                  <a:pt x="67" y="66"/>
                </a:cubicBezTo>
                <a:cubicBezTo>
                  <a:pt x="71" y="67"/>
                  <a:pt x="74" y="67"/>
                  <a:pt x="78" y="68"/>
                </a:cubicBezTo>
                <a:cubicBezTo>
                  <a:pt x="82" y="69"/>
                  <a:pt x="84" y="71"/>
                  <a:pt x="88" y="72"/>
                </a:cubicBezTo>
                <a:cubicBezTo>
                  <a:pt x="90" y="73"/>
                  <a:pt x="92" y="72"/>
                  <a:pt x="94" y="74"/>
                </a:cubicBezTo>
                <a:cubicBezTo>
                  <a:pt x="95" y="75"/>
                  <a:pt x="95" y="77"/>
                  <a:pt x="97" y="77"/>
                </a:cubicBezTo>
                <a:cubicBezTo>
                  <a:pt x="99" y="77"/>
                  <a:pt x="99" y="75"/>
                  <a:pt x="101" y="74"/>
                </a:cubicBezTo>
                <a:cubicBezTo>
                  <a:pt x="103" y="73"/>
                  <a:pt x="105" y="73"/>
                  <a:pt x="107" y="73"/>
                </a:cubicBezTo>
                <a:cubicBezTo>
                  <a:pt x="111" y="73"/>
                  <a:pt x="113" y="75"/>
                  <a:pt x="116" y="75"/>
                </a:cubicBezTo>
                <a:cubicBezTo>
                  <a:pt x="122" y="75"/>
                  <a:pt x="122" y="75"/>
                  <a:pt x="122" y="75"/>
                </a:cubicBezTo>
                <a:cubicBezTo>
                  <a:pt x="125" y="75"/>
                  <a:pt x="126" y="73"/>
                  <a:pt x="128" y="72"/>
                </a:cubicBezTo>
                <a:cubicBezTo>
                  <a:pt x="130" y="71"/>
                  <a:pt x="134" y="72"/>
                  <a:pt x="134" y="69"/>
                </a:cubicBezTo>
                <a:cubicBezTo>
                  <a:pt x="134" y="67"/>
                  <a:pt x="132" y="66"/>
                  <a:pt x="130" y="66"/>
                </a:cubicBezTo>
                <a:cubicBezTo>
                  <a:pt x="122" y="66"/>
                  <a:pt x="122" y="66"/>
                  <a:pt x="122" y="66"/>
                </a:cubicBezTo>
                <a:cubicBezTo>
                  <a:pt x="114" y="66"/>
                  <a:pt x="110" y="66"/>
                  <a:pt x="103" y="64"/>
                </a:cubicBezTo>
                <a:cubicBezTo>
                  <a:pt x="99" y="64"/>
                  <a:pt x="97" y="61"/>
                  <a:pt x="93" y="61"/>
                </a:cubicBezTo>
                <a:cubicBezTo>
                  <a:pt x="87" y="61"/>
                  <a:pt x="87" y="61"/>
                  <a:pt x="87" y="61"/>
                </a:cubicBezTo>
                <a:cubicBezTo>
                  <a:pt x="83" y="62"/>
                  <a:pt x="81" y="62"/>
                  <a:pt x="76" y="62"/>
                </a:cubicBezTo>
                <a:cubicBezTo>
                  <a:pt x="71" y="62"/>
                  <a:pt x="68" y="58"/>
                  <a:pt x="62" y="58"/>
                </a:cubicBezTo>
                <a:cubicBezTo>
                  <a:pt x="60" y="58"/>
                  <a:pt x="59" y="59"/>
                  <a:pt x="57" y="59"/>
                </a:cubicBezTo>
                <a:cubicBezTo>
                  <a:pt x="53" y="59"/>
                  <a:pt x="51" y="59"/>
                  <a:pt x="47" y="5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9"/>
          <p:cNvSpPr>
            <a:spLocks noEditPoints="1"/>
          </p:cNvSpPr>
          <p:nvPr/>
        </p:nvSpPr>
        <p:spPr bwMode="auto">
          <a:xfrm>
            <a:off x="7959386" y="2986860"/>
            <a:ext cx="960930" cy="768369"/>
          </a:xfrm>
          <a:custGeom>
            <a:avLst/>
            <a:gdLst/>
            <a:ahLst/>
            <a:cxnLst>
              <a:cxn ang="0">
                <a:pos x="312" y="55"/>
              </a:cxn>
              <a:cxn ang="0">
                <a:pos x="77" y="21"/>
              </a:cxn>
              <a:cxn ang="0">
                <a:pos x="68" y="14"/>
              </a:cxn>
              <a:cxn ang="0">
                <a:pos x="46" y="16"/>
              </a:cxn>
              <a:cxn ang="0">
                <a:pos x="63" y="0"/>
              </a:cxn>
              <a:cxn ang="0">
                <a:pos x="95" y="15"/>
              </a:cxn>
              <a:cxn ang="0">
                <a:pos x="14" y="23"/>
              </a:cxn>
              <a:cxn ang="0">
                <a:pos x="2" y="69"/>
              </a:cxn>
              <a:cxn ang="0">
                <a:pos x="55" y="54"/>
              </a:cxn>
              <a:cxn ang="0">
                <a:pos x="81" y="58"/>
              </a:cxn>
              <a:cxn ang="0">
                <a:pos x="59" y="66"/>
              </a:cxn>
              <a:cxn ang="0">
                <a:pos x="41" y="118"/>
              </a:cxn>
              <a:cxn ang="0">
                <a:pos x="10" y="107"/>
              </a:cxn>
              <a:cxn ang="0">
                <a:pos x="41" y="113"/>
              </a:cxn>
              <a:cxn ang="0">
                <a:pos x="287" y="239"/>
              </a:cxn>
              <a:cxn ang="0">
                <a:pos x="270" y="235"/>
              </a:cxn>
              <a:cxn ang="0">
                <a:pos x="253" y="224"/>
              </a:cxn>
              <a:cxn ang="0">
                <a:pos x="242" y="220"/>
              </a:cxn>
              <a:cxn ang="0">
                <a:pos x="248" y="187"/>
              </a:cxn>
              <a:cxn ang="0">
                <a:pos x="239" y="186"/>
              </a:cxn>
              <a:cxn ang="0">
                <a:pos x="231" y="208"/>
              </a:cxn>
              <a:cxn ang="0">
                <a:pos x="222" y="233"/>
              </a:cxn>
              <a:cxn ang="0">
                <a:pos x="187" y="239"/>
              </a:cxn>
              <a:cxn ang="0">
                <a:pos x="181" y="219"/>
              </a:cxn>
              <a:cxn ang="0">
                <a:pos x="189" y="209"/>
              </a:cxn>
              <a:cxn ang="0">
                <a:pos x="177" y="198"/>
              </a:cxn>
              <a:cxn ang="0">
                <a:pos x="154" y="177"/>
              </a:cxn>
              <a:cxn ang="0">
                <a:pos x="139" y="169"/>
              </a:cxn>
              <a:cxn ang="0">
                <a:pos x="157" y="161"/>
              </a:cxn>
              <a:cxn ang="0">
                <a:pos x="184" y="167"/>
              </a:cxn>
              <a:cxn ang="0">
                <a:pos x="217" y="149"/>
              </a:cxn>
              <a:cxn ang="0">
                <a:pos x="236" y="151"/>
              </a:cxn>
              <a:cxn ang="0">
                <a:pos x="245" y="156"/>
              </a:cxn>
              <a:cxn ang="0">
                <a:pos x="251" y="135"/>
              </a:cxn>
              <a:cxn ang="0">
                <a:pos x="247" y="127"/>
              </a:cxn>
              <a:cxn ang="0">
                <a:pos x="222" y="133"/>
              </a:cxn>
              <a:cxn ang="0">
                <a:pos x="181" y="137"/>
              </a:cxn>
              <a:cxn ang="0">
                <a:pos x="153" y="132"/>
              </a:cxn>
              <a:cxn ang="0">
                <a:pos x="135" y="111"/>
              </a:cxn>
              <a:cxn ang="0">
                <a:pos x="130" y="92"/>
              </a:cxn>
              <a:cxn ang="0">
                <a:pos x="107" y="87"/>
              </a:cxn>
              <a:cxn ang="0">
                <a:pos x="98" y="82"/>
              </a:cxn>
              <a:cxn ang="0">
                <a:pos x="81" y="87"/>
              </a:cxn>
              <a:cxn ang="0">
                <a:pos x="87" y="73"/>
              </a:cxn>
              <a:cxn ang="0">
                <a:pos x="110" y="45"/>
              </a:cxn>
              <a:cxn ang="0">
                <a:pos x="154" y="22"/>
              </a:cxn>
              <a:cxn ang="0">
                <a:pos x="200" y="29"/>
              </a:cxn>
              <a:cxn ang="0">
                <a:pos x="234" y="42"/>
              </a:cxn>
              <a:cxn ang="0">
                <a:pos x="263" y="57"/>
              </a:cxn>
              <a:cxn ang="0">
                <a:pos x="269" y="95"/>
              </a:cxn>
              <a:cxn ang="0">
                <a:pos x="265" y="127"/>
              </a:cxn>
              <a:cxn ang="0">
                <a:pos x="288" y="171"/>
              </a:cxn>
              <a:cxn ang="0">
                <a:pos x="297" y="151"/>
              </a:cxn>
              <a:cxn ang="0">
                <a:pos x="303" y="188"/>
              </a:cxn>
            </a:cxnLst>
            <a:rect l="0" t="0" r="r" b="b"/>
            <a:pathLst>
              <a:path w="324" h="258">
                <a:moveTo>
                  <a:pt x="312" y="55"/>
                </a:moveTo>
                <a:cubicBezTo>
                  <a:pt x="309" y="55"/>
                  <a:pt x="307" y="57"/>
                  <a:pt x="307" y="59"/>
                </a:cubicBezTo>
                <a:cubicBezTo>
                  <a:pt x="307" y="66"/>
                  <a:pt x="315" y="69"/>
                  <a:pt x="322" y="69"/>
                </a:cubicBezTo>
                <a:cubicBezTo>
                  <a:pt x="324" y="69"/>
                  <a:pt x="324" y="69"/>
                  <a:pt x="324" y="69"/>
                </a:cubicBezTo>
                <a:cubicBezTo>
                  <a:pt x="324" y="67"/>
                  <a:pt x="324" y="67"/>
                  <a:pt x="324" y="67"/>
                </a:cubicBezTo>
                <a:cubicBezTo>
                  <a:pt x="324" y="63"/>
                  <a:pt x="321" y="63"/>
                  <a:pt x="319" y="61"/>
                </a:cubicBezTo>
                <a:cubicBezTo>
                  <a:pt x="316" y="58"/>
                  <a:pt x="315" y="55"/>
                  <a:pt x="312" y="55"/>
                </a:cubicBezTo>
                <a:close/>
                <a:moveTo>
                  <a:pt x="222" y="249"/>
                </a:moveTo>
                <a:cubicBezTo>
                  <a:pt x="221" y="248"/>
                  <a:pt x="221" y="248"/>
                  <a:pt x="220" y="248"/>
                </a:cubicBezTo>
                <a:cubicBezTo>
                  <a:pt x="218" y="248"/>
                  <a:pt x="217" y="249"/>
                  <a:pt x="217" y="250"/>
                </a:cubicBezTo>
                <a:cubicBezTo>
                  <a:pt x="217" y="253"/>
                  <a:pt x="221" y="252"/>
                  <a:pt x="223" y="253"/>
                </a:cubicBezTo>
                <a:cubicBezTo>
                  <a:pt x="225" y="253"/>
                  <a:pt x="225" y="255"/>
                  <a:pt x="226" y="255"/>
                </a:cubicBezTo>
                <a:cubicBezTo>
                  <a:pt x="242" y="258"/>
                  <a:pt x="225" y="253"/>
                  <a:pt x="222" y="249"/>
                </a:cubicBezTo>
                <a:close/>
                <a:moveTo>
                  <a:pt x="77" y="21"/>
                </a:moveTo>
                <a:cubicBezTo>
                  <a:pt x="73" y="18"/>
                  <a:pt x="72" y="13"/>
                  <a:pt x="67" y="13"/>
                </a:cubicBezTo>
                <a:cubicBezTo>
                  <a:pt x="62" y="12"/>
                  <a:pt x="63" y="4"/>
                  <a:pt x="58" y="4"/>
                </a:cubicBezTo>
                <a:cubicBezTo>
                  <a:pt x="57" y="4"/>
                  <a:pt x="57" y="4"/>
                  <a:pt x="56" y="4"/>
                </a:cubicBezTo>
                <a:cubicBezTo>
                  <a:pt x="56" y="8"/>
                  <a:pt x="56" y="8"/>
                  <a:pt x="56" y="8"/>
                </a:cubicBezTo>
                <a:cubicBezTo>
                  <a:pt x="56" y="10"/>
                  <a:pt x="58" y="10"/>
                  <a:pt x="59" y="12"/>
                </a:cubicBezTo>
                <a:cubicBezTo>
                  <a:pt x="60" y="13"/>
                  <a:pt x="60" y="16"/>
                  <a:pt x="62" y="16"/>
                </a:cubicBezTo>
                <a:cubicBezTo>
                  <a:pt x="64" y="16"/>
                  <a:pt x="66" y="14"/>
                  <a:pt x="68" y="14"/>
                </a:cubicBezTo>
                <a:cubicBezTo>
                  <a:pt x="72" y="14"/>
                  <a:pt x="72" y="18"/>
                  <a:pt x="72" y="22"/>
                </a:cubicBezTo>
                <a:cubicBezTo>
                  <a:pt x="72" y="24"/>
                  <a:pt x="69" y="24"/>
                  <a:pt x="67" y="25"/>
                </a:cubicBezTo>
                <a:cubicBezTo>
                  <a:pt x="66" y="26"/>
                  <a:pt x="65" y="27"/>
                  <a:pt x="63" y="27"/>
                </a:cubicBezTo>
                <a:cubicBezTo>
                  <a:pt x="59" y="27"/>
                  <a:pt x="58" y="22"/>
                  <a:pt x="58" y="18"/>
                </a:cubicBezTo>
                <a:cubicBezTo>
                  <a:pt x="54" y="18"/>
                  <a:pt x="54" y="18"/>
                  <a:pt x="54" y="18"/>
                </a:cubicBezTo>
                <a:cubicBezTo>
                  <a:pt x="52" y="20"/>
                  <a:pt x="52" y="22"/>
                  <a:pt x="49" y="23"/>
                </a:cubicBezTo>
                <a:cubicBezTo>
                  <a:pt x="49" y="20"/>
                  <a:pt x="49" y="16"/>
                  <a:pt x="46" y="16"/>
                </a:cubicBezTo>
                <a:cubicBezTo>
                  <a:pt x="43" y="16"/>
                  <a:pt x="41" y="16"/>
                  <a:pt x="38" y="16"/>
                </a:cubicBezTo>
                <a:cubicBezTo>
                  <a:pt x="36" y="15"/>
                  <a:pt x="34" y="14"/>
                  <a:pt x="34" y="12"/>
                </a:cubicBezTo>
                <a:cubicBezTo>
                  <a:pt x="34" y="11"/>
                  <a:pt x="34" y="11"/>
                  <a:pt x="34" y="10"/>
                </a:cubicBezTo>
                <a:cubicBezTo>
                  <a:pt x="40" y="10"/>
                  <a:pt x="40" y="10"/>
                  <a:pt x="40" y="10"/>
                </a:cubicBezTo>
                <a:cubicBezTo>
                  <a:pt x="40" y="6"/>
                  <a:pt x="43" y="4"/>
                  <a:pt x="47" y="3"/>
                </a:cubicBezTo>
                <a:cubicBezTo>
                  <a:pt x="51" y="2"/>
                  <a:pt x="53" y="0"/>
                  <a:pt x="57" y="0"/>
                </a:cubicBezTo>
                <a:cubicBezTo>
                  <a:pt x="63" y="0"/>
                  <a:pt x="63" y="0"/>
                  <a:pt x="63" y="0"/>
                </a:cubicBezTo>
                <a:cubicBezTo>
                  <a:pt x="64" y="0"/>
                  <a:pt x="66" y="0"/>
                  <a:pt x="67" y="0"/>
                </a:cubicBezTo>
                <a:cubicBezTo>
                  <a:pt x="70" y="0"/>
                  <a:pt x="71" y="1"/>
                  <a:pt x="74" y="2"/>
                </a:cubicBezTo>
                <a:cubicBezTo>
                  <a:pt x="77" y="2"/>
                  <a:pt x="78" y="1"/>
                  <a:pt x="81" y="2"/>
                </a:cubicBezTo>
                <a:cubicBezTo>
                  <a:pt x="82" y="2"/>
                  <a:pt x="82" y="4"/>
                  <a:pt x="83" y="4"/>
                </a:cubicBezTo>
                <a:cubicBezTo>
                  <a:pt x="85" y="6"/>
                  <a:pt x="86" y="4"/>
                  <a:pt x="88" y="5"/>
                </a:cubicBezTo>
                <a:cubicBezTo>
                  <a:pt x="90" y="5"/>
                  <a:pt x="90" y="7"/>
                  <a:pt x="92" y="9"/>
                </a:cubicBezTo>
                <a:cubicBezTo>
                  <a:pt x="94" y="11"/>
                  <a:pt x="95" y="12"/>
                  <a:pt x="95" y="15"/>
                </a:cubicBezTo>
                <a:cubicBezTo>
                  <a:pt x="95" y="18"/>
                  <a:pt x="94" y="21"/>
                  <a:pt x="91" y="21"/>
                </a:cubicBezTo>
                <a:cubicBezTo>
                  <a:pt x="89" y="21"/>
                  <a:pt x="89" y="18"/>
                  <a:pt x="86" y="18"/>
                </a:cubicBezTo>
                <a:cubicBezTo>
                  <a:pt x="84" y="18"/>
                  <a:pt x="83" y="21"/>
                  <a:pt x="81" y="21"/>
                </a:cubicBezTo>
                <a:cubicBezTo>
                  <a:pt x="79" y="21"/>
                  <a:pt x="78" y="21"/>
                  <a:pt x="77" y="21"/>
                </a:cubicBezTo>
                <a:close/>
                <a:moveTo>
                  <a:pt x="9" y="25"/>
                </a:moveTo>
                <a:cubicBezTo>
                  <a:pt x="9" y="26"/>
                  <a:pt x="10" y="26"/>
                  <a:pt x="11" y="26"/>
                </a:cubicBezTo>
                <a:cubicBezTo>
                  <a:pt x="13" y="26"/>
                  <a:pt x="14" y="25"/>
                  <a:pt x="14" y="23"/>
                </a:cubicBezTo>
                <a:cubicBezTo>
                  <a:pt x="12" y="22"/>
                  <a:pt x="10" y="23"/>
                  <a:pt x="9" y="25"/>
                </a:cubicBezTo>
                <a:close/>
                <a:moveTo>
                  <a:pt x="2" y="69"/>
                </a:moveTo>
                <a:cubicBezTo>
                  <a:pt x="3" y="72"/>
                  <a:pt x="6" y="72"/>
                  <a:pt x="9" y="72"/>
                </a:cubicBezTo>
                <a:cubicBezTo>
                  <a:pt x="12" y="72"/>
                  <a:pt x="12" y="72"/>
                  <a:pt x="12" y="72"/>
                </a:cubicBezTo>
                <a:cubicBezTo>
                  <a:pt x="12" y="71"/>
                  <a:pt x="13" y="71"/>
                  <a:pt x="13" y="70"/>
                </a:cubicBezTo>
                <a:cubicBezTo>
                  <a:pt x="13" y="68"/>
                  <a:pt x="10" y="67"/>
                  <a:pt x="8" y="67"/>
                </a:cubicBezTo>
                <a:cubicBezTo>
                  <a:pt x="6" y="67"/>
                  <a:pt x="4" y="68"/>
                  <a:pt x="2" y="69"/>
                </a:cubicBezTo>
                <a:close/>
                <a:moveTo>
                  <a:pt x="67" y="44"/>
                </a:moveTo>
                <a:cubicBezTo>
                  <a:pt x="66" y="44"/>
                  <a:pt x="66" y="45"/>
                  <a:pt x="65" y="46"/>
                </a:cubicBezTo>
                <a:cubicBezTo>
                  <a:pt x="63" y="47"/>
                  <a:pt x="61" y="46"/>
                  <a:pt x="59" y="47"/>
                </a:cubicBezTo>
                <a:cubicBezTo>
                  <a:pt x="55" y="48"/>
                  <a:pt x="53" y="49"/>
                  <a:pt x="49" y="49"/>
                </a:cubicBezTo>
                <a:cubicBezTo>
                  <a:pt x="47" y="49"/>
                  <a:pt x="46" y="49"/>
                  <a:pt x="45" y="48"/>
                </a:cubicBezTo>
                <a:cubicBezTo>
                  <a:pt x="45" y="50"/>
                  <a:pt x="45" y="51"/>
                  <a:pt x="44" y="54"/>
                </a:cubicBezTo>
                <a:cubicBezTo>
                  <a:pt x="48" y="54"/>
                  <a:pt x="51" y="54"/>
                  <a:pt x="55" y="54"/>
                </a:cubicBezTo>
                <a:cubicBezTo>
                  <a:pt x="58" y="54"/>
                  <a:pt x="59" y="51"/>
                  <a:pt x="62" y="51"/>
                </a:cubicBezTo>
                <a:cubicBezTo>
                  <a:pt x="66" y="50"/>
                  <a:pt x="68" y="49"/>
                  <a:pt x="70" y="46"/>
                </a:cubicBezTo>
                <a:cubicBezTo>
                  <a:pt x="69" y="45"/>
                  <a:pt x="68" y="44"/>
                  <a:pt x="67" y="44"/>
                </a:cubicBezTo>
                <a:close/>
                <a:moveTo>
                  <a:pt x="69" y="53"/>
                </a:moveTo>
                <a:cubicBezTo>
                  <a:pt x="71" y="53"/>
                  <a:pt x="72" y="54"/>
                  <a:pt x="73" y="55"/>
                </a:cubicBezTo>
                <a:cubicBezTo>
                  <a:pt x="76" y="56"/>
                  <a:pt x="78" y="54"/>
                  <a:pt x="81" y="54"/>
                </a:cubicBezTo>
                <a:cubicBezTo>
                  <a:pt x="81" y="58"/>
                  <a:pt x="81" y="58"/>
                  <a:pt x="81" y="58"/>
                </a:cubicBezTo>
                <a:cubicBezTo>
                  <a:pt x="81" y="61"/>
                  <a:pt x="79" y="63"/>
                  <a:pt x="79" y="66"/>
                </a:cubicBezTo>
                <a:cubicBezTo>
                  <a:pt x="79" y="71"/>
                  <a:pt x="79" y="71"/>
                  <a:pt x="79" y="71"/>
                </a:cubicBezTo>
                <a:cubicBezTo>
                  <a:pt x="79" y="73"/>
                  <a:pt x="77" y="73"/>
                  <a:pt x="76" y="75"/>
                </a:cubicBezTo>
                <a:cubicBezTo>
                  <a:pt x="74" y="77"/>
                  <a:pt x="75" y="81"/>
                  <a:pt x="72" y="81"/>
                </a:cubicBezTo>
                <a:cubicBezTo>
                  <a:pt x="70" y="81"/>
                  <a:pt x="70" y="79"/>
                  <a:pt x="68" y="79"/>
                </a:cubicBezTo>
                <a:cubicBezTo>
                  <a:pt x="65" y="77"/>
                  <a:pt x="64" y="75"/>
                  <a:pt x="62" y="73"/>
                </a:cubicBezTo>
                <a:cubicBezTo>
                  <a:pt x="61" y="70"/>
                  <a:pt x="60" y="69"/>
                  <a:pt x="59" y="66"/>
                </a:cubicBezTo>
                <a:cubicBezTo>
                  <a:pt x="58" y="63"/>
                  <a:pt x="57" y="61"/>
                  <a:pt x="55" y="59"/>
                </a:cubicBezTo>
                <a:cubicBezTo>
                  <a:pt x="55" y="57"/>
                  <a:pt x="55" y="57"/>
                  <a:pt x="55" y="57"/>
                </a:cubicBezTo>
                <a:cubicBezTo>
                  <a:pt x="60" y="57"/>
                  <a:pt x="62" y="56"/>
                  <a:pt x="67" y="55"/>
                </a:cubicBezTo>
                <a:cubicBezTo>
                  <a:pt x="68" y="54"/>
                  <a:pt x="68" y="53"/>
                  <a:pt x="69" y="53"/>
                </a:cubicBezTo>
                <a:close/>
                <a:moveTo>
                  <a:pt x="41" y="113"/>
                </a:moveTo>
                <a:cubicBezTo>
                  <a:pt x="40" y="114"/>
                  <a:pt x="38" y="114"/>
                  <a:pt x="38" y="115"/>
                </a:cubicBezTo>
                <a:cubicBezTo>
                  <a:pt x="38" y="117"/>
                  <a:pt x="40" y="117"/>
                  <a:pt x="41" y="118"/>
                </a:cubicBezTo>
                <a:cubicBezTo>
                  <a:pt x="41" y="119"/>
                  <a:pt x="40" y="120"/>
                  <a:pt x="39" y="120"/>
                </a:cubicBezTo>
                <a:cubicBezTo>
                  <a:pt x="37" y="120"/>
                  <a:pt x="37" y="120"/>
                  <a:pt x="37" y="120"/>
                </a:cubicBezTo>
                <a:cubicBezTo>
                  <a:pt x="32" y="120"/>
                  <a:pt x="30" y="124"/>
                  <a:pt x="25" y="124"/>
                </a:cubicBezTo>
                <a:cubicBezTo>
                  <a:pt x="22" y="124"/>
                  <a:pt x="21" y="121"/>
                  <a:pt x="18" y="120"/>
                </a:cubicBezTo>
                <a:cubicBezTo>
                  <a:pt x="11" y="118"/>
                  <a:pt x="7" y="118"/>
                  <a:pt x="0" y="113"/>
                </a:cubicBezTo>
                <a:cubicBezTo>
                  <a:pt x="1" y="112"/>
                  <a:pt x="1" y="112"/>
                  <a:pt x="1" y="112"/>
                </a:cubicBezTo>
                <a:cubicBezTo>
                  <a:pt x="5" y="112"/>
                  <a:pt x="6" y="108"/>
                  <a:pt x="10" y="107"/>
                </a:cubicBezTo>
                <a:cubicBezTo>
                  <a:pt x="13" y="107"/>
                  <a:pt x="15" y="106"/>
                  <a:pt x="17" y="105"/>
                </a:cubicBezTo>
                <a:cubicBezTo>
                  <a:pt x="19" y="105"/>
                  <a:pt x="19" y="103"/>
                  <a:pt x="20" y="103"/>
                </a:cubicBezTo>
                <a:cubicBezTo>
                  <a:pt x="23" y="102"/>
                  <a:pt x="25" y="102"/>
                  <a:pt x="28" y="102"/>
                </a:cubicBezTo>
                <a:cubicBezTo>
                  <a:pt x="29" y="102"/>
                  <a:pt x="29" y="103"/>
                  <a:pt x="31" y="103"/>
                </a:cubicBezTo>
                <a:cubicBezTo>
                  <a:pt x="33" y="103"/>
                  <a:pt x="35" y="101"/>
                  <a:pt x="37" y="100"/>
                </a:cubicBezTo>
                <a:cubicBezTo>
                  <a:pt x="38" y="104"/>
                  <a:pt x="40" y="105"/>
                  <a:pt x="41" y="108"/>
                </a:cubicBezTo>
                <a:cubicBezTo>
                  <a:pt x="41" y="113"/>
                  <a:pt x="41" y="113"/>
                  <a:pt x="41" y="113"/>
                </a:cubicBezTo>
                <a:close/>
                <a:moveTo>
                  <a:pt x="300" y="236"/>
                </a:moveTo>
                <a:cubicBezTo>
                  <a:pt x="300" y="236"/>
                  <a:pt x="300" y="236"/>
                  <a:pt x="300" y="236"/>
                </a:cubicBezTo>
                <a:cubicBezTo>
                  <a:pt x="300" y="236"/>
                  <a:pt x="300" y="236"/>
                  <a:pt x="299" y="236"/>
                </a:cubicBezTo>
                <a:cubicBezTo>
                  <a:pt x="297" y="236"/>
                  <a:pt x="296" y="237"/>
                  <a:pt x="295" y="237"/>
                </a:cubicBezTo>
                <a:cubicBezTo>
                  <a:pt x="293" y="238"/>
                  <a:pt x="294" y="240"/>
                  <a:pt x="292" y="241"/>
                </a:cubicBezTo>
                <a:cubicBezTo>
                  <a:pt x="292" y="242"/>
                  <a:pt x="291" y="241"/>
                  <a:pt x="291" y="241"/>
                </a:cubicBezTo>
                <a:cubicBezTo>
                  <a:pt x="289" y="241"/>
                  <a:pt x="288" y="240"/>
                  <a:pt x="287" y="239"/>
                </a:cubicBezTo>
                <a:cubicBezTo>
                  <a:pt x="287" y="238"/>
                  <a:pt x="287" y="237"/>
                  <a:pt x="287" y="237"/>
                </a:cubicBezTo>
                <a:cubicBezTo>
                  <a:pt x="286" y="235"/>
                  <a:pt x="284" y="236"/>
                  <a:pt x="282" y="235"/>
                </a:cubicBezTo>
                <a:cubicBezTo>
                  <a:pt x="282" y="235"/>
                  <a:pt x="281" y="234"/>
                  <a:pt x="280" y="234"/>
                </a:cubicBezTo>
                <a:cubicBezTo>
                  <a:pt x="279" y="234"/>
                  <a:pt x="279" y="236"/>
                  <a:pt x="278" y="237"/>
                </a:cubicBezTo>
                <a:cubicBezTo>
                  <a:pt x="277" y="243"/>
                  <a:pt x="279" y="240"/>
                  <a:pt x="275" y="238"/>
                </a:cubicBezTo>
                <a:cubicBezTo>
                  <a:pt x="274" y="238"/>
                  <a:pt x="273" y="238"/>
                  <a:pt x="272" y="238"/>
                </a:cubicBezTo>
                <a:cubicBezTo>
                  <a:pt x="271" y="237"/>
                  <a:pt x="271" y="236"/>
                  <a:pt x="270" y="235"/>
                </a:cubicBezTo>
                <a:cubicBezTo>
                  <a:pt x="269" y="235"/>
                  <a:pt x="268" y="235"/>
                  <a:pt x="267" y="234"/>
                </a:cubicBezTo>
                <a:cubicBezTo>
                  <a:pt x="267" y="232"/>
                  <a:pt x="270" y="232"/>
                  <a:pt x="270" y="231"/>
                </a:cubicBezTo>
                <a:cubicBezTo>
                  <a:pt x="270" y="230"/>
                  <a:pt x="269" y="229"/>
                  <a:pt x="268" y="228"/>
                </a:cubicBezTo>
                <a:cubicBezTo>
                  <a:pt x="266" y="226"/>
                  <a:pt x="267" y="225"/>
                  <a:pt x="267" y="229"/>
                </a:cubicBezTo>
                <a:cubicBezTo>
                  <a:pt x="265" y="229"/>
                  <a:pt x="265" y="229"/>
                  <a:pt x="265" y="229"/>
                </a:cubicBezTo>
                <a:cubicBezTo>
                  <a:pt x="263" y="229"/>
                  <a:pt x="262" y="229"/>
                  <a:pt x="260" y="229"/>
                </a:cubicBezTo>
                <a:cubicBezTo>
                  <a:pt x="253" y="229"/>
                  <a:pt x="261" y="231"/>
                  <a:pt x="253" y="224"/>
                </a:cubicBezTo>
                <a:cubicBezTo>
                  <a:pt x="252" y="222"/>
                  <a:pt x="251" y="222"/>
                  <a:pt x="250" y="221"/>
                </a:cubicBezTo>
                <a:cubicBezTo>
                  <a:pt x="249" y="220"/>
                  <a:pt x="248" y="219"/>
                  <a:pt x="248" y="217"/>
                </a:cubicBezTo>
                <a:cubicBezTo>
                  <a:pt x="248" y="217"/>
                  <a:pt x="248" y="216"/>
                  <a:pt x="247" y="216"/>
                </a:cubicBezTo>
                <a:cubicBezTo>
                  <a:pt x="246" y="216"/>
                  <a:pt x="245" y="216"/>
                  <a:pt x="245" y="217"/>
                </a:cubicBezTo>
                <a:cubicBezTo>
                  <a:pt x="245" y="220"/>
                  <a:pt x="245" y="220"/>
                  <a:pt x="245" y="220"/>
                </a:cubicBezTo>
                <a:cubicBezTo>
                  <a:pt x="245" y="223"/>
                  <a:pt x="246" y="222"/>
                  <a:pt x="243" y="221"/>
                </a:cubicBezTo>
                <a:cubicBezTo>
                  <a:pt x="243" y="221"/>
                  <a:pt x="242" y="221"/>
                  <a:pt x="242" y="220"/>
                </a:cubicBezTo>
                <a:cubicBezTo>
                  <a:pt x="240" y="218"/>
                  <a:pt x="240" y="216"/>
                  <a:pt x="239" y="214"/>
                </a:cubicBezTo>
                <a:cubicBezTo>
                  <a:pt x="238" y="213"/>
                  <a:pt x="237" y="212"/>
                  <a:pt x="237" y="211"/>
                </a:cubicBezTo>
                <a:cubicBezTo>
                  <a:pt x="237" y="208"/>
                  <a:pt x="239" y="207"/>
                  <a:pt x="239" y="205"/>
                </a:cubicBezTo>
                <a:cubicBezTo>
                  <a:pt x="239" y="202"/>
                  <a:pt x="237" y="201"/>
                  <a:pt x="237" y="198"/>
                </a:cubicBezTo>
                <a:cubicBezTo>
                  <a:pt x="237" y="196"/>
                  <a:pt x="238" y="194"/>
                  <a:pt x="240" y="193"/>
                </a:cubicBezTo>
                <a:cubicBezTo>
                  <a:pt x="242" y="192"/>
                  <a:pt x="243" y="192"/>
                  <a:pt x="244" y="191"/>
                </a:cubicBezTo>
                <a:cubicBezTo>
                  <a:pt x="246" y="190"/>
                  <a:pt x="246" y="189"/>
                  <a:pt x="248" y="187"/>
                </a:cubicBezTo>
                <a:cubicBezTo>
                  <a:pt x="248" y="187"/>
                  <a:pt x="249" y="186"/>
                  <a:pt x="250" y="186"/>
                </a:cubicBezTo>
                <a:cubicBezTo>
                  <a:pt x="250" y="186"/>
                  <a:pt x="252" y="186"/>
                  <a:pt x="252" y="185"/>
                </a:cubicBezTo>
                <a:cubicBezTo>
                  <a:pt x="252" y="184"/>
                  <a:pt x="251" y="183"/>
                  <a:pt x="250" y="182"/>
                </a:cubicBezTo>
                <a:cubicBezTo>
                  <a:pt x="250" y="182"/>
                  <a:pt x="249" y="181"/>
                  <a:pt x="249" y="180"/>
                </a:cubicBezTo>
                <a:cubicBezTo>
                  <a:pt x="249" y="175"/>
                  <a:pt x="249" y="175"/>
                  <a:pt x="249" y="175"/>
                </a:cubicBezTo>
                <a:cubicBezTo>
                  <a:pt x="247" y="176"/>
                  <a:pt x="246" y="178"/>
                  <a:pt x="245" y="181"/>
                </a:cubicBezTo>
                <a:cubicBezTo>
                  <a:pt x="243" y="183"/>
                  <a:pt x="241" y="184"/>
                  <a:pt x="239" y="186"/>
                </a:cubicBezTo>
                <a:cubicBezTo>
                  <a:pt x="237" y="188"/>
                  <a:pt x="237" y="190"/>
                  <a:pt x="237" y="192"/>
                </a:cubicBezTo>
                <a:cubicBezTo>
                  <a:pt x="237" y="195"/>
                  <a:pt x="236" y="197"/>
                  <a:pt x="236" y="200"/>
                </a:cubicBezTo>
                <a:cubicBezTo>
                  <a:pt x="236" y="204"/>
                  <a:pt x="236" y="204"/>
                  <a:pt x="236" y="204"/>
                </a:cubicBezTo>
                <a:cubicBezTo>
                  <a:pt x="236" y="205"/>
                  <a:pt x="235" y="206"/>
                  <a:pt x="234" y="206"/>
                </a:cubicBezTo>
                <a:cubicBezTo>
                  <a:pt x="232" y="206"/>
                  <a:pt x="232" y="204"/>
                  <a:pt x="230" y="204"/>
                </a:cubicBezTo>
                <a:cubicBezTo>
                  <a:pt x="229" y="204"/>
                  <a:pt x="228" y="205"/>
                  <a:pt x="228" y="206"/>
                </a:cubicBezTo>
                <a:cubicBezTo>
                  <a:pt x="228" y="207"/>
                  <a:pt x="230" y="207"/>
                  <a:pt x="231" y="208"/>
                </a:cubicBezTo>
                <a:cubicBezTo>
                  <a:pt x="232" y="209"/>
                  <a:pt x="233" y="210"/>
                  <a:pt x="233" y="211"/>
                </a:cubicBezTo>
                <a:cubicBezTo>
                  <a:pt x="233" y="213"/>
                  <a:pt x="231" y="214"/>
                  <a:pt x="230" y="215"/>
                </a:cubicBezTo>
                <a:cubicBezTo>
                  <a:pt x="228" y="218"/>
                  <a:pt x="227" y="219"/>
                  <a:pt x="225" y="221"/>
                </a:cubicBezTo>
                <a:cubicBezTo>
                  <a:pt x="224" y="222"/>
                  <a:pt x="224" y="223"/>
                  <a:pt x="223" y="223"/>
                </a:cubicBezTo>
                <a:cubicBezTo>
                  <a:pt x="222" y="224"/>
                  <a:pt x="222" y="224"/>
                  <a:pt x="222" y="225"/>
                </a:cubicBezTo>
                <a:cubicBezTo>
                  <a:pt x="222" y="228"/>
                  <a:pt x="222" y="230"/>
                  <a:pt x="225" y="231"/>
                </a:cubicBezTo>
                <a:cubicBezTo>
                  <a:pt x="224" y="232"/>
                  <a:pt x="223" y="232"/>
                  <a:pt x="222" y="233"/>
                </a:cubicBezTo>
                <a:cubicBezTo>
                  <a:pt x="221" y="236"/>
                  <a:pt x="220" y="237"/>
                  <a:pt x="218" y="239"/>
                </a:cubicBezTo>
                <a:cubicBezTo>
                  <a:pt x="215" y="241"/>
                  <a:pt x="214" y="244"/>
                  <a:pt x="210" y="244"/>
                </a:cubicBezTo>
                <a:cubicBezTo>
                  <a:pt x="207" y="244"/>
                  <a:pt x="207" y="244"/>
                  <a:pt x="207" y="244"/>
                </a:cubicBezTo>
                <a:cubicBezTo>
                  <a:pt x="202" y="244"/>
                  <a:pt x="202" y="244"/>
                  <a:pt x="202" y="244"/>
                </a:cubicBezTo>
                <a:cubicBezTo>
                  <a:pt x="199" y="244"/>
                  <a:pt x="199" y="247"/>
                  <a:pt x="196" y="247"/>
                </a:cubicBezTo>
                <a:cubicBezTo>
                  <a:pt x="193" y="247"/>
                  <a:pt x="193" y="244"/>
                  <a:pt x="191" y="242"/>
                </a:cubicBezTo>
                <a:cubicBezTo>
                  <a:pt x="189" y="241"/>
                  <a:pt x="189" y="240"/>
                  <a:pt x="187" y="239"/>
                </a:cubicBezTo>
                <a:cubicBezTo>
                  <a:pt x="186" y="238"/>
                  <a:pt x="185" y="238"/>
                  <a:pt x="185" y="237"/>
                </a:cubicBezTo>
                <a:cubicBezTo>
                  <a:pt x="185" y="236"/>
                  <a:pt x="187" y="236"/>
                  <a:pt x="187" y="235"/>
                </a:cubicBezTo>
                <a:cubicBezTo>
                  <a:pt x="187" y="234"/>
                  <a:pt x="186" y="234"/>
                  <a:pt x="186" y="233"/>
                </a:cubicBezTo>
                <a:cubicBezTo>
                  <a:pt x="186" y="232"/>
                  <a:pt x="185" y="231"/>
                  <a:pt x="185" y="229"/>
                </a:cubicBezTo>
                <a:cubicBezTo>
                  <a:pt x="185" y="227"/>
                  <a:pt x="185" y="227"/>
                  <a:pt x="185" y="227"/>
                </a:cubicBezTo>
                <a:cubicBezTo>
                  <a:pt x="185" y="224"/>
                  <a:pt x="184" y="223"/>
                  <a:pt x="182" y="221"/>
                </a:cubicBezTo>
                <a:cubicBezTo>
                  <a:pt x="182" y="220"/>
                  <a:pt x="181" y="220"/>
                  <a:pt x="181" y="219"/>
                </a:cubicBezTo>
                <a:cubicBezTo>
                  <a:pt x="181" y="218"/>
                  <a:pt x="182" y="219"/>
                  <a:pt x="183" y="219"/>
                </a:cubicBezTo>
                <a:cubicBezTo>
                  <a:pt x="184" y="219"/>
                  <a:pt x="184" y="219"/>
                  <a:pt x="185" y="219"/>
                </a:cubicBezTo>
                <a:cubicBezTo>
                  <a:pt x="186" y="219"/>
                  <a:pt x="186" y="218"/>
                  <a:pt x="187" y="218"/>
                </a:cubicBezTo>
                <a:cubicBezTo>
                  <a:pt x="190" y="218"/>
                  <a:pt x="190" y="218"/>
                  <a:pt x="190" y="218"/>
                </a:cubicBezTo>
                <a:cubicBezTo>
                  <a:pt x="191" y="218"/>
                  <a:pt x="191" y="217"/>
                  <a:pt x="192" y="216"/>
                </a:cubicBezTo>
                <a:cubicBezTo>
                  <a:pt x="192" y="215"/>
                  <a:pt x="193" y="214"/>
                  <a:pt x="193" y="212"/>
                </a:cubicBezTo>
                <a:cubicBezTo>
                  <a:pt x="193" y="210"/>
                  <a:pt x="191" y="209"/>
                  <a:pt x="189" y="209"/>
                </a:cubicBezTo>
                <a:cubicBezTo>
                  <a:pt x="188" y="208"/>
                  <a:pt x="188" y="207"/>
                  <a:pt x="187" y="206"/>
                </a:cubicBezTo>
                <a:cubicBezTo>
                  <a:pt x="187" y="205"/>
                  <a:pt x="186" y="205"/>
                  <a:pt x="186" y="204"/>
                </a:cubicBezTo>
                <a:cubicBezTo>
                  <a:pt x="186" y="200"/>
                  <a:pt x="186" y="200"/>
                  <a:pt x="186" y="200"/>
                </a:cubicBezTo>
                <a:cubicBezTo>
                  <a:pt x="186" y="199"/>
                  <a:pt x="185" y="198"/>
                  <a:pt x="184" y="197"/>
                </a:cubicBezTo>
                <a:cubicBezTo>
                  <a:pt x="184" y="197"/>
                  <a:pt x="184" y="196"/>
                  <a:pt x="183" y="196"/>
                </a:cubicBezTo>
                <a:cubicBezTo>
                  <a:pt x="181" y="196"/>
                  <a:pt x="182" y="201"/>
                  <a:pt x="179" y="201"/>
                </a:cubicBezTo>
                <a:cubicBezTo>
                  <a:pt x="178" y="201"/>
                  <a:pt x="178" y="199"/>
                  <a:pt x="177" y="198"/>
                </a:cubicBezTo>
                <a:cubicBezTo>
                  <a:pt x="177" y="198"/>
                  <a:pt x="177" y="197"/>
                  <a:pt x="176" y="197"/>
                </a:cubicBezTo>
                <a:cubicBezTo>
                  <a:pt x="175" y="196"/>
                  <a:pt x="174" y="196"/>
                  <a:pt x="174" y="195"/>
                </a:cubicBezTo>
                <a:cubicBezTo>
                  <a:pt x="174" y="194"/>
                  <a:pt x="175" y="193"/>
                  <a:pt x="175" y="192"/>
                </a:cubicBezTo>
                <a:cubicBezTo>
                  <a:pt x="175" y="189"/>
                  <a:pt x="173" y="188"/>
                  <a:pt x="170" y="186"/>
                </a:cubicBezTo>
                <a:cubicBezTo>
                  <a:pt x="168" y="184"/>
                  <a:pt x="167" y="183"/>
                  <a:pt x="164" y="181"/>
                </a:cubicBezTo>
                <a:cubicBezTo>
                  <a:pt x="162" y="180"/>
                  <a:pt x="161" y="179"/>
                  <a:pt x="158" y="178"/>
                </a:cubicBezTo>
                <a:cubicBezTo>
                  <a:pt x="157" y="177"/>
                  <a:pt x="156" y="177"/>
                  <a:pt x="154" y="177"/>
                </a:cubicBezTo>
                <a:cubicBezTo>
                  <a:pt x="152" y="177"/>
                  <a:pt x="151" y="176"/>
                  <a:pt x="149" y="176"/>
                </a:cubicBezTo>
                <a:cubicBezTo>
                  <a:pt x="148" y="176"/>
                  <a:pt x="147" y="178"/>
                  <a:pt x="145" y="178"/>
                </a:cubicBezTo>
                <a:cubicBezTo>
                  <a:pt x="143" y="178"/>
                  <a:pt x="143" y="178"/>
                  <a:pt x="143" y="178"/>
                </a:cubicBezTo>
                <a:cubicBezTo>
                  <a:pt x="143" y="177"/>
                  <a:pt x="143" y="176"/>
                  <a:pt x="143" y="176"/>
                </a:cubicBezTo>
                <a:cubicBezTo>
                  <a:pt x="142" y="175"/>
                  <a:pt x="141" y="175"/>
                  <a:pt x="140" y="175"/>
                </a:cubicBezTo>
                <a:cubicBezTo>
                  <a:pt x="139" y="175"/>
                  <a:pt x="138" y="174"/>
                  <a:pt x="138" y="172"/>
                </a:cubicBezTo>
                <a:cubicBezTo>
                  <a:pt x="138" y="171"/>
                  <a:pt x="139" y="170"/>
                  <a:pt x="139" y="169"/>
                </a:cubicBezTo>
                <a:cubicBezTo>
                  <a:pt x="139" y="168"/>
                  <a:pt x="138" y="167"/>
                  <a:pt x="137" y="167"/>
                </a:cubicBezTo>
                <a:cubicBezTo>
                  <a:pt x="136" y="167"/>
                  <a:pt x="136" y="168"/>
                  <a:pt x="135" y="168"/>
                </a:cubicBezTo>
                <a:cubicBezTo>
                  <a:pt x="133" y="168"/>
                  <a:pt x="138" y="166"/>
                  <a:pt x="138" y="166"/>
                </a:cubicBezTo>
                <a:cubicBezTo>
                  <a:pt x="141" y="165"/>
                  <a:pt x="143" y="163"/>
                  <a:pt x="146" y="163"/>
                </a:cubicBezTo>
                <a:cubicBezTo>
                  <a:pt x="145" y="163"/>
                  <a:pt x="146" y="161"/>
                  <a:pt x="147" y="161"/>
                </a:cubicBezTo>
                <a:cubicBezTo>
                  <a:pt x="150" y="161"/>
                  <a:pt x="150" y="161"/>
                  <a:pt x="150" y="161"/>
                </a:cubicBezTo>
                <a:cubicBezTo>
                  <a:pt x="153" y="161"/>
                  <a:pt x="154" y="161"/>
                  <a:pt x="157" y="161"/>
                </a:cubicBezTo>
                <a:cubicBezTo>
                  <a:pt x="158" y="161"/>
                  <a:pt x="158" y="160"/>
                  <a:pt x="159" y="160"/>
                </a:cubicBezTo>
                <a:cubicBezTo>
                  <a:pt x="162" y="160"/>
                  <a:pt x="162" y="164"/>
                  <a:pt x="165" y="164"/>
                </a:cubicBezTo>
                <a:cubicBezTo>
                  <a:pt x="166" y="164"/>
                  <a:pt x="166" y="163"/>
                  <a:pt x="167" y="163"/>
                </a:cubicBezTo>
                <a:cubicBezTo>
                  <a:pt x="169" y="163"/>
                  <a:pt x="170" y="164"/>
                  <a:pt x="172" y="164"/>
                </a:cubicBezTo>
                <a:cubicBezTo>
                  <a:pt x="174" y="165"/>
                  <a:pt x="175" y="165"/>
                  <a:pt x="176" y="165"/>
                </a:cubicBezTo>
                <a:cubicBezTo>
                  <a:pt x="178" y="166"/>
                  <a:pt x="178" y="168"/>
                  <a:pt x="180" y="168"/>
                </a:cubicBezTo>
                <a:cubicBezTo>
                  <a:pt x="182" y="168"/>
                  <a:pt x="183" y="168"/>
                  <a:pt x="184" y="167"/>
                </a:cubicBezTo>
                <a:cubicBezTo>
                  <a:pt x="186" y="166"/>
                  <a:pt x="187" y="165"/>
                  <a:pt x="188" y="164"/>
                </a:cubicBezTo>
                <a:cubicBezTo>
                  <a:pt x="189" y="164"/>
                  <a:pt x="189" y="163"/>
                  <a:pt x="189" y="162"/>
                </a:cubicBezTo>
                <a:cubicBezTo>
                  <a:pt x="192" y="160"/>
                  <a:pt x="192" y="158"/>
                  <a:pt x="194" y="155"/>
                </a:cubicBezTo>
                <a:cubicBezTo>
                  <a:pt x="196" y="151"/>
                  <a:pt x="198" y="150"/>
                  <a:pt x="202" y="149"/>
                </a:cubicBezTo>
                <a:cubicBezTo>
                  <a:pt x="205" y="148"/>
                  <a:pt x="207" y="147"/>
                  <a:pt x="210" y="147"/>
                </a:cubicBezTo>
                <a:cubicBezTo>
                  <a:pt x="211" y="146"/>
                  <a:pt x="211" y="145"/>
                  <a:pt x="212" y="145"/>
                </a:cubicBezTo>
                <a:cubicBezTo>
                  <a:pt x="215" y="145"/>
                  <a:pt x="215" y="148"/>
                  <a:pt x="217" y="149"/>
                </a:cubicBezTo>
                <a:cubicBezTo>
                  <a:pt x="218" y="150"/>
                  <a:pt x="219" y="150"/>
                  <a:pt x="220" y="151"/>
                </a:cubicBezTo>
                <a:cubicBezTo>
                  <a:pt x="221" y="152"/>
                  <a:pt x="221" y="162"/>
                  <a:pt x="223" y="155"/>
                </a:cubicBezTo>
                <a:cubicBezTo>
                  <a:pt x="224" y="154"/>
                  <a:pt x="224" y="152"/>
                  <a:pt x="226" y="152"/>
                </a:cubicBezTo>
                <a:cubicBezTo>
                  <a:pt x="227" y="152"/>
                  <a:pt x="227" y="154"/>
                  <a:pt x="228" y="154"/>
                </a:cubicBezTo>
                <a:cubicBezTo>
                  <a:pt x="232" y="154"/>
                  <a:pt x="232" y="154"/>
                  <a:pt x="232" y="154"/>
                </a:cubicBezTo>
                <a:cubicBezTo>
                  <a:pt x="233" y="154"/>
                  <a:pt x="234" y="153"/>
                  <a:pt x="235" y="152"/>
                </a:cubicBezTo>
                <a:cubicBezTo>
                  <a:pt x="235" y="152"/>
                  <a:pt x="235" y="151"/>
                  <a:pt x="236" y="151"/>
                </a:cubicBezTo>
                <a:cubicBezTo>
                  <a:pt x="237" y="151"/>
                  <a:pt x="237" y="152"/>
                  <a:pt x="238" y="153"/>
                </a:cubicBezTo>
                <a:cubicBezTo>
                  <a:pt x="239" y="154"/>
                  <a:pt x="239" y="155"/>
                  <a:pt x="239" y="157"/>
                </a:cubicBezTo>
                <a:cubicBezTo>
                  <a:pt x="239" y="158"/>
                  <a:pt x="238" y="159"/>
                  <a:pt x="238" y="161"/>
                </a:cubicBezTo>
                <a:cubicBezTo>
                  <a:pt x="238" y="165"/>
                  <a:pt x="241" y="158"/>
                  <a:pt x="241" y="157"/>
                </a:cubicBezTo>
                <a:cubicBezTo>
                  <a:pt x="241" y="152"/>
                  <a:pt x="241" y="152"/>
                  <a:pt x="241" y="152"/>
                </a:cubicBezTo>
                <a:cubicBezTo>
                  <a:pt x="241" y="151"/>
                  <a:pt x="241" y="151"/>
                  <a:pt x="241" y="151"/>
                </a:cubicBezTo>
                <a:cubicBezTo>
                  <a:pt x="244" y="151"/>
                  <a:pt x="243" y="156"/>
                  <a:pt x="245" y="156"/>
                </a:cubicBezTo>
                <a:cubicBezTo>
                  <a:pt x="246" y="151"/>
                  <a:pt x="246" y="151"/>
                  <a:pt x="246" y="151"/>
                </a:cubicBezTo>
                <a:cubicBezTo>
                  <a:pt x="246" y="149"/>
                  <a:pt x="240" y="146"/>
                  <a:pt x="246" y="146"/>
                </a:cubicBezTo>
                <a:cubicBezTo>
                  <a:pt x="248" y="146"/>
                  <a:pt x="249" y="147"/>
                  <a:pt x="250" y="147"/>
                </a:cubicBezTo>
                <a:cubicBezTo>
                  <a:pt x="252" y="147"/>
                  <a:pt x="253" y="145"/>
                  <a:pt x="253" y="144"/>
                </a:cubicBezTo>
                <a:cubicBezTo>
                  <a:pt x="253" y="143"/>
                  <a:pt x="252" y="143"/>
                  <a:pt x="252" y="142"/>
                </a:cubicBezTo>
                <a:cubicBezTo>
                  <a:pt x="252" y="140"/>
                  <a:pt x="254" y="139"/>
                  <a:pt x="254" y="136"/>
                </a:cubicBezTo>
                <a:cubicBezTo>
                  <a:pt x="251" y="135"/>
                  <a:pt x="251" y="135"/>
                  <a:pt x="251" y="135"/>
                </a:cubicBezTo>
                <a:cubicBezTo>
                  <a:pt x="250" y="135"/>
                  <a:pt x="249" y="136"/>
                  <a:pt x="247" y="136"/>
                </a:cubicBezTo>
                <a:cubicBezTo>
                  <a:pt x="246" y="136"/>
                  <a:pt x="246" y="136"/>
                  <a:pt x="245" y="136"/>
                </a:cubicBezTo>
                <a:cubicBezTo>
                  <a:pt x="245" y="134"/>
                  <a:pt x="247" y="134"/>
                  <a:pt x="249" y="133"/>
                </a:cubicBezTo>
                <a:cubicBezTo>
                  <a:pt x="250" y="132"/>
                  <a:pt x="251" y="131"/>
                  <a:pt x="252" y="130"/>
                </a:cubicBezTo>
                <a:cubicBezTo>
                  <a:pt x="253" y="129"/>
                  <a:pt x="254" y="128"/>
                  <a:pt x="254" y="128"/>
                </a:cubicBezTo>
                <a:cubicBezTo>
                  <a:pt x="254" y="127"/>
                  <a:pt x="253" y="126"/>
                  <a:pt x="252" y="126"/>
                </a:cubicBezTo>
                <a:cubicBezTo>
                  <a:pt x="250" y="126"/>
                  <a:pt x="249" y="127"/>
                  <a:pt x="247" y="127"/>
                </a:cubicBezTo>
                <a:cubicBezTo>
                  <a:pt x="244" y="128"/>
                  <a:pt x="243" y="129"/>
                  <a:pt x="240" y="130"/>
                </a:cubicBezTo>
                <a:cubicBezTo>
                  <a:pt x="238" y="131"/>
                  <a:pt x="238" y="131"/>
                  <a:pt x="236" y="132"/>
                </a:cubicBezTo>
                <a:cubicBezTo>
                  <a:pt x="236" y="133"/>
                  <a:pt x="236" y="133"/>
                  <a:pt x="235" y="133"/>
                </a:cubicBezTo>
                <a:cubicBezTo>
                  <a:pt x="231" y="133"/>
                  <a:pt x="231" y="133"/>
                  <a:pt x="231" y="133"/>
                </a:cubicBezTo>
                <a:cubicBezTo>
                  <a:pt x="230" y="133"/>
                  <a:pt x="229" y="134"/>
                  <a:pt x="228" y="134"/>
                </a:cubicBezTo>
                <a:cubicBezTo>
                  <a:pt x="225" y="134"/>
                  <a:pt x="225" y="134"/>
                  <a:pt x="225" y="134"/>
                </a:cubicBezTo>
                <a:cubicBezTo>
                  <a:pt x="224" y="134"/>
                  <a:pt x="223" y="133"/>
                  <a:pt x="222" y="133"/>
                </a:cubicBezTo>
                <a:cubicBezTo>
                  <a:pt x="220" y="132"/>
                  <a:pt x="218" y="132"/>
                  <a:pt x="216" y="132"/>
                </a:cubicBezTo>
                <a:cubicBezTo>
                  <a:pt x="213" y="132"/>
                  <a:pt x="212" y="132"/>
                  <a:pt x="209" y="133"/>
                </a:cubicBezTo>
                <a:cubicBezTo>
                  <a:pt x="208" y="133"/>
                  <a:pt x="207" y="134"/>
                  <a:pt x="206" y="134"/>
                </a:cubicBezTo>
                <a:cubicBezTo>
                  <a:pt x="201" y="134"/>
                  <a:pt x="201" y="134"/>
                  <a:pt x="201" y="134"/>
                </a:cubicBezTo>
                <a:cubicBezTo>
                  <a:pt x="199" y="134"/>
                  <a:pt x="198" y="136"/>
                  <a:pt x="195" y="136"/>
                </a:cubicBezTo>
                <a:cubicBezTo>
                  <a:pt x="192" y="136"/>
                  <a:pt x="190" y="134"/>
                  <a:pt x="186" y="134"/>
                </a:cubicBezTo>
                <a:cubicBezTo>
                  <a:pt x="184" y="134"/>
                  <a:pt x="183" y="135"/>
                  <a:pt x="181" y="137"/>
                </a:cubicBezTo>
                <a:cubicBezTo>
                  <a:pt x="180" y="138"/>
                  <a:pt x="179" y="138"/>
                  <a:pt x="178" y="138"/>
                </a:cubicBezTo>
                <a:cubicBezTo>
                  <a:pt x="176" y="138"/>
                  <a:pt x="175" y="135"/>
                  <a:pt x="173" y="133"/>
                </a:cubicBezTo>
                <a:cubicBezTo>
                  <a:pt x="173" y="132"/>
                  <a:pt x="172" y="131"/>
                  <a:pt x="171" y="131"/>
                </a:cubicBezTo>
                <a:cubicBezTo>
                  <a:pt x="170" y="131"/>
                  <a:pt x="169" y="132"/>
                  <a:pt x="168" y="132"/>
                </a:cubicBezTo>
                <a:cubicBezTo>
                  <a:pt x="165" y="133"/>
                  <a:pt x="163" y="133"/>
                  <a:pt x="160" y="134"/>
                </a:cubicBezTo>
                <a:cubicBezTo>
                  <a:pt x="158" y="135"/>
                  <a:pt x="158" y="137"/>
                  <a:pt x="155" y="137"/>
                </a:cubicBezTo>
                <a:cubicBezTo>
                  <a:pt x="153" y="137"/>
                  <a:pt x="153" y="134"/>
                  <a:pt x="153" y="132"/>
                </a:cubicBezTo>
                <a:cubicBezTo>
                  <a:pt x="152" y="130"/>
                  <a:pt x="151" y="129"/>
                  <a:pt x="149" y="129"/>
                </a:cubicBezTo>
                <a:cubicBezTo>
                  <a:pt x="147" y="128"/>
                  <a:pt x="145" y="127"/>
                  <a:pt x="143" y="126"/>
                </a:cubicBezTo>
                <a:cubicBezTo>
                  <a:pt x="142" y="126"/>
                  <a:pt x="140" y="126"/>
                  <a:pt x="140" y="124"/>
                </a:cubicBezTo>
                <a:cubicBezTo>
                  <a:pt x="140" y="119"/>
                  <a:pt x="144" y="120"/>
                  <a:pt x="138" y="120"/>
                </a:cubicBezTo>
                <a:cubicBezTo>
                  <a:pt x="137" y="120"/>
                  <a:pt x="137" y="119"/>
                  <a:pt x="137" y="118"/>
                </a:cubicBezTo>
                <a:cubicBezTo>
                  <a:pt x="136" y="116"/>
                  <a:pt x="135" y="116"/>
                  <a:pt x="135" y="115"/>
                </a:cubicBezTo>
                <a:cubicBezTo>
                  <a:pt x="135" y="111"/>
                  <a:pt x="135" y="111"/>
                  <a:pt x="135" y="111"/>
                </a:cubicBezTo>
                <a:cubicBezTo>
                  <a:pt x="135" y="110"/>
                  <a:pt x="133" y="109"/>
                  <a:pt x="133" y="108"/>
                </a:cubicBezTo>
                <a:cubicBezTo>
                  <a:pt x="133" y="105"/>
                  <a:pt x="138" y="101"/>
                  <a:pt x="137" y="101"/>
                </a:cubicBezTo>
                <a:cubicBezTo>
                  <a:pt x="136" y="101"/>
                  <a:pt x="135" y="102"/>
                  <a:pt x="134" y="102"/>
                </a:cubicBezTo>
                <a:cubicBezTo>
                  <a:pt x="133" y="102"/>
                  <a:pt x="133" y="102"/>
                  <a:pt x="133" y="102"/>
                </a:cubicBezTo>
                <a:cubicBezTo>
                  <a:pt x="132" y="100"/>
                  <a:pt x="133" y="99"/>
                  <a:pt x="132" y="98"/>
                </a:cubicBezTo>
                <a:cubicBezTo>
                  <a:pt x="132" y="98"/>
                  <a:pt x="131" y="97"/>
                  <a:pt x="131" y="96"/>
                </a:cubicBezTo>
                <a:cubicBezTo>
                  <a:pt x="131" y="95"/>
                  <a:pt x="136" y="92"/>
                  <a:pt x="130" y="92"/>
                </a:cubicBezTo>
                <a:cubicBezTo>
                  <a:pt x="127" y="92"/>
                  <a:pt x="125" y="99"/>
                  <a:pt x="125" y="93"/>
                </a:cubicBezTo>
                <a:cubicBezTo>
                  <a:pt x="125" y="88"/>
                  <a:pt x="124" y="94"/>
                  <a:pt x="121" y="94"/>
                </a:cubicBezTo>
                <a:cubicBezTo>
                  <a:pt x="120" y="94"/>
                  <a:pt x="120" y="94"/>
                  <a:pt x="120" y="93"/>
                </a:cubicBezTo>
                <a:cubicBezTo>
                  <a:pt x="119" y="92"/>
                  <a:pt x="120" y="91"/>
                  <a:pt x="119" y="91"/>
                </a:cubicBezTo>
                <a:cubicBezTo>
                  <a:pt x="118" y="90"/>
                  <a:pt x="117" y="91"/>
                  <a:pt x="115" y="90"/>
                </a:cubicBezTo>
                <a:cubicBezTo>
                  <a:pt x="114" y="90"/>
                  <a:pt x="113" y="90"/>
                  <a:pt x="111" y="89"/>
                </a:cubicBezTo>
                <a:cubicBezTo>
                  <a:pt x="110" y="89"/>
                  <a:pt x="109" y="87"/>
                  <a:pt x="107" y="87"/>
                </a:cubicBezTo>
                <a:cubicBezTo>
                  <a:pt x="106" y="87"/>
                  <a:pt x="105" y="88"/>
                  <a:pt x="104" y="89"/>
                </a:cubicBezTo>
                <a:cubicBezTo>
                  <a:pt x="104" y="89"/>
                  <a:pt x="104" y="90"/>
                  <a:pt x="104" y="90"/>
                </a:cubicBezTo>
                <a:cubicBezTo>
                  <a:pt x="103" y="90"/>
                  <a:pt x="102" y="89"/>
                  <a:pt x="102" y="88"/>
                </a:cubicBezTo>
                <a:cubicBezTo>
                  <a:pt x="101" y="87"/>
                  <a:pt x="100" y="87"/>
                  <a:pt x="100" y="85"/>
                </a:cubicBezTo>
                <a:cubicBezTo>
                  <a:pt x="100" y="84"/>
                  <a:pt x="100" y="84"/>
                  <a:pt x="100" y="83"/>
                </a:cubicBezTo>
                <a:cubicBezTo>
                  <a:pt x="100" y="83"/>
                  <a:pt x="100" y="83"/>
                  <a:pt x="100" y="82"/>
                </a:cubicBezTo>
                <a:cubicBezTo>
                  <a:pt x="98" y="82"/>
                  <a:pt x="98" y="82"/>
                  <a:pt x="98" y="82"/>
                </a:cubicBezTo>
                <a:cubicBezTo>
                  <a:pt x="96" y="82"/>
                  <a:pt x="95" y="82"/>
                  <a:pt x="94" y="82"/>
                </a:cubicBezTo>
                <a:cubicBezTo>
                  <a:pt x="95" y="84"/>
                  <a:pt x="96" y="84"/>
                  <a:pt x="96" y="86"/>
                </a:cubicBezTo>
                <a:cubicBezTo>
                  <a:pt x="96" y="87"/>
                  <a:pt x="95" y="87"/>
                  <a:pt x="94" y="87"/>
                </a:cubicBezTo>
                <a:cubicBezTo>
                  <a:pt x="92" y="88"/>
                  <a:pt x="92" y="90"/>
                  <a:pt x="89" y="90"/>
                </a:cubicBezTo>
                <a:cubicBezTo>
                  <a:pt x="89" y="90"/>
                  <a:pt x="88" y="90"/>
                  <a:pt x="87" y="89"/>
                </a:cubicBezTo>
                <a:cubicBezTo>
                  <a:pt x="87" y="88"/>
                  <a:pt x="87" y="88"/>
                  <a:pt x="87" y="88"/>
                </a:cubicBezTo>
                <a:cubicBezTo>
                  <a:pt x="85" y="87"/>
                  <a:pt x="83" y="87"/>
                  <a:pt x="81" y="87"/>
                </a:cubicBezTo>
                <a:cubicBezTo>
                  <a:pt x="79" y="87"/>
                  <a:pt x="78" y="87"/>
                  <a:pt x="77" y="87"/>
                </a:cubicBezTo>
                <a:cubicBezTo>
                  <a:pt x="75" y="87"/>
                  <a:pt x="75" y="86"/>
                  <a:pt x="75" y="84"/>
                </a:cubicBezTo>
                <a:cubicBezTo>
                  <a:pt x="75" y="83"/>
                  <a:pt x="76" y="82"/>
                  <a:pt x="77" y="80"/>
                </a:cubicBezTo>
                <a:cubicBezTo>
                  <a:pt x="77" y="79"/>
                  <a:pt x="78" y="78"/>
                  <a:pt x="78" y="77"/>
                </a:cubicBezTo>
                <a:cubicBezTo>
                  <a:pt x="78" y="76"/>
                  <a:pt x="78" y="75"/>
                  <a:pt x="78" y="75"/>
                </a:cubicBezTo>
                <a:cubicBezTo>
                  <a:pt x="79" y="74"/>
                  <a:pt x="80" y="74"/>
                  <a:pt x="81" y="74"/>
                </a:cubicBezTo>
                <a:cubicBezTo>
                  <a:pt x="84" y="74"/>
                  <a:pt x="85" y="73"/>
                  <a:pt x="87" y="73"/>
                </a:cubicBezTo>
                <a:cubicBezTo>
                  <a:pt x="88" y="72"/>
                  <a:pt x="89" y="71"/>
                  <a:pt x="89" y="70"/>
                </a:cubicBezTo>
                <a:cubicBezTo>
                  <a:pt x="90" y="68"/>
                  <a:pt x="91" y="67"/>
                  <a:pt x="92" y="65"/>
                </a:cubicBezTo>
                <a:cubicBezTo>
                  <a:pt x="94" y="60"/>
                  <a:pt x="94" y="57"/>
                  <a:pt x="96" y="52"/>
                </a:cubicBezTo>
                <a:cubicBezTo>
                  <a:pt x="97" y="50"/>
                  <a:pt x="97" y="49"/>
                  <a:pt x="98" y="48"/>
                </a:cubicBezTo>
                <a:cubicBezTo>
                  <a:pt x="99" y="46"/>
                  <a:pt x="101" y="46"/>
                  <a:pt x="102" y="45"/>
                </a:cubicBezTo>
                <a:cubicBezTo>
                  <a:pt x="104" y="44"/>
                  <a:pt x="105" y="43"/>
                  <a:pt x="107" y="42"/>
                </a:cubicBezTo>
                <a:cubicBezTo>
                  <a:pt x="108" y="43"/>
                  <a:pt x="108" y="45"/>
                  <a:pt x="110" y="45"/>
                </a:cubicBezTo>
                <a:cubicBezTo>
                  <a:pt x="113" y="45"/>
                  <a:pt x="114" y="43"/>
                  <a:pt x="117" y="42"/>
                </a:cubicBezTo>
                <a:cubicBezTo>
                  <a:pt x="121" y="41"/>
                  <a:pt x="124" y="41"/>
                  <a:pt x="128" y="39"/>
                </a:cubicBezTo>
                <a:cubicBezTo>
                  <a:pt x="131" y="38"/>
                  <a:pt x="131" y="36"/>
                  <a:pt x="133" y="34"/>
                </a:cubicBezTo>
                <a:cubicBezTo>
                  <a:pt x="136" y="32"/>
                  <a:pt x="137" y="32"/>
                  <a:pt x="139" y="31"/>
                </a:cubicBezTo>
                <a:cubicBezTo>
                  <a:pt x="141" y="30"/>
                  <a:pt x="142" y="28"/>
                  <a:pt x="143" y="27"/>
                </a:cubicBezTo>
                <a:cubicBezTo>
                  <a:pt x="144" y="25"/>
                  <a:pt x="146" y="25"/>
                  <a:pt x="148" y="24"/>
                </a:cubicBezTo>
                <a:cubicBezTo>
                  <a:pt x="150" y="23"/>
                  <a:pt x="151" y="22"/>
                  <a:pt x="154" y="22"/>
                </a:cubicBezTo>
                <a:cubicBezTo>
                  <a:pt x="155" y="21"/>
                  <a:pt x="155" y="21"/>
                  <a:pt x="156" y="21"/>
                </a:cubicBezTo>
                <a:cubicBezTo>
                  <a:pt x="161" y="20"/>
                  <a:pt x="163" y="19"/>
                  <a:pt x="168" y="19"/>
                </a:cubicBezTo>
                <a:cubicBezTo>
                  <a:pt x="173" y="19"/>
                  <a:pt x="176" y="20"/>
                  <a:pt x="181" y="22"/>
                </a:cubicBezTo>
                <a:cubicBezTo>
                  <a:pt x="185" y="24"/>
                  <a:pt x="188" y="26"/>
                  <a:pt x="193" y="26"/>
                </a:cubicBezTo>
                <a:cubicBezTo>
                  <a:pt x="194" y="26"/>
                  <a:pt x="195" y="26"/>
                  <a:pt x="196" y="26"/>
                </a:cubicBezTo>
                <a:cubicBezTo>
                  <a:pt x="197" y="26"/>
                  <a:pt x="198" y="26"/>
                  <a:pt x="198" y="27"/>
                </a:cubicBezTo>
                <a:cubicBezTo>
                  <a:pt x="199" y="27"/>
                  <a:pt x="199" y="28"/>
                  <a:pt x="200" y="29"/>
                </a:cubicBezTo>
                <a:cubicBezTo>
                  <a:pt x="204" y="31"/>
                  <a:pt x="206" y="32"/>
                  <a:pt x="210" y="33"/>
                </a:cubicBezTo>
                <a:cubicBezTo>
                  <a:pt x="211" y="34"/>
                  <a:pt x="212" y="35"/>
                  <a:pt x="213" y="36"/>
                </a:cubicBezTo>
                <a:cubicBezTo>
                  <a:pt x="215" y="37"/>
                  <a:pt x="216" y="38"/>
                  <a:pt x="217" y="39"/>
                </a:cubicBezTo>
                <a:cubicBezTo>
                  <a:pt x="219" y="41"/>
                  <a:pt x="219" y="42"/>
                  <a:pt x="221" y="42"/>
                </a:cubicBezTo>
                <a:cubicBezTo>
                  <a:pt x="224" y="42"/>
                  <a:pt x="224" y="42"/>
                  <a:pt x="224" y="42"/>
                </a:cubicBezTo>
                <a:cubicBezTo>
                  <a:pt x="227" y="42"/>
                  <a:pt x="228" y="43"/>
                  <a:pt x="231" y="43"/>
                </a:cubicBezTo>
                <a:cubicBezTo>
                  <a:pt x="232" y="43"/>
                  <a:pt x="233" y="42"/>
                  <a:pt x="234" y="42"/>
                </a:cubicBezTo>
                <a:cubicBezTo>
                  <a:pt x="236" y="42"/>
                  <a:pt x="237" y="44"/>
                  <a:pt x="239" y="44"/>
                </a:cubicBezTo>
                <a:cubicBezTo>
                  <a:pt x="241" y="44"/>
                  <a:pt x="241" y="44"/>
                  <a:pt x="241" y="44"/>
                </a:cubicBezTo>
                <a:cubicBezTo>
                  <a:pt x="243" y="44"/>
                  <a:pt x="243" y="43"/>
                  <a:pt x="244" y="43"/>
                </a:cubicBezTo>
                <a:cubicBezTo>
                  <a:pt x="247" y="43"/>
                  <a:pt x="247" y="45"/>
                  <a:pt x="249" y="46"/>
                </a:cubicBezTo>
                <a:cubicBezTo>
                  <a:pt x="252" y="47"/>
                  <a:pt x="254" y="47"/>
                  <a:pt x="257" y="47"/>
                </a:cubicBezTo>
                <a:cubicBezTo>
                  <a:pt x="259" y="48"/>
                  <a:pt x="260" y="48"/>
                  <a:pt x="261" y="50"/>
                </a:cubicBezTo>
                <a:cubicBezTo>
                  <a:pt x="263" y="52"/>
                  <a:pt x="262" y="54"/>
                  <a:pt x="263" y="57"/>
                </a:cubicBezTo>
                <a:cubicBezTo>
                  <a:pt x="263" y="60"/>
                  <a:pt x="264" y="61"/>
                  <a:pt x="265" y="64"/>
                </a:cubicBezTo>
                <a:cubicBezTo>
                  <a:pt x="265" y="67"/>
                  <a:pt x="265" y="68"/>
                  <a:pt x="267" y="70"/>
                </a:cubicBezTo>
                <a:cubicBezTo>
                  <a:pt x="269" y="72"/>
                  <a:pt x="271" y="73"/>
                  <a:pt x="272" y="75"/>
                </a:cubicBezTo>
                <a:cubicBezTo>
                  <a:pt x="273" y="77"/>
                  <a:pt x="274" y="78"/>
                  <a:pt x="274" y="80"/>
                </a:cubicBezTo>
                <a:cubicBezTo>
                  <a:pt x="274" y="82"/>
                  <a:pt x="273" y="83"/>
                  <a:pt x="272" y="84"/>
                </a:cubicBezTo>
                <a:cubicBezTo>
                  <a:pt x="272" y="87"/>
                  <a:pt x="272" y="89"/>
                  <a:pt x="272" y="91"/>
                </a:cubicBezTo>
                <a:cubicBezTo>
                  <a:pt x="271" y="93"/>
                  <a:pt x="270" y="93"/>
                  <a:pt x="269" y="95"/>
                </a:cubicBezTo>
                <a:cubicBezTo>
                  <a:pt x="268" y="96"/>
                  <a:pt x="268" y="96"/>
                  <a:pt x="267" y="97"/>
                </a:cubicBezTo>
                <a:cubicBezTo>
                  <a:pt x="266" y="98"/>
                  <a:pt x="264" y="98"/>
                  <a:pt x="264" y="100"/>
                </a:cubicBezTo>
                <a:cubicBezTo>
                  <a:pt x="264" y="102"/>
                  <a:pt x="264" y="102"/>
                  <a:pt x="264" y="104"/>
                </a:cubicBezTo>
                <a:cubicBezTo>
                  <a:pt x="265" y="108"/>
                  <a:pt x="265" y="110"/>
                  <a:pt x="266" y="114"/>
                </a:cubicBezTo>
                <a:cubicBezTo>
                  <a:pt x="267" y="115"/>
                  <a:pt x="267" y="116"/>
                  <a:pt x="267" y="117"/>
                </a:cubicBezTo>
                <a:cubicBezTo>
                  <a:pt x="267" y="120"/>
                  <a:pt x="267" y="120"/>
                  <a:pt x="267" y="120"/>
                </a:cubicBezTo>
                <a:cubicBezTo>
                  <a:pt x="267" y="123"/>
                  <a:pt x="265" y="124"/>
                  <a:pt x="265" y="127"/>
                </a:cubicBezTo>
                <a:cubicBezTo>
                  <a:pt x="265" y="130"/>
                  <a:pt x="267" y="131"/>
                  <a:pt x="268" y="134"/>
                </a:cubicBezTo>
                <a:cubicBezTo>
                  <a:pt x="269" y="136"/>
                  <a:pt x="269" y="137"/>
                  <a:pt x="269" y="139"/>
                </a:cubicBezTo>
                <a:cubicBezTo>
                  <a:pt x="269" y="141"/>
                  <a:pt x="269" y="142"/>
                  <a:pt x="270" y="143"/>
                </a:cubicBezTo>
                <a:cubicBezTo>
                  <a:pt x="272" y="146"/>
                  <a:pt x="275" y="146"/>
                  <a:pt x="277" y="149"/>
                </a:cubicBezTo>
                <a:cubicBezTo>
                  <a:pt x="279" y="153"/>
                  <a:pt x="280" y="156"/>
                  <a:pt x="282" y="161"/>
                </a:cubicBezTo>
                <a:cubicBezTo>
                  <a:pt x="283" y="163"/>
                  <a:pt x="284" y="165"/>
                  <a:pt x="285" y="167"/>
                </a:cubicBezTo>
                <a:cubicBezTo>
                  <a:pt x="286" y="169"/>
                  <a:pt x="286" y="171"/>
                  <a:pt x="288" y="171"/>
                </a:cubicBezTo>
                <a:cubicBezTo>
                  <a:pt x="289" y="171"/>
                  <a:pt x="290" y="170"/>
                  <a:pt x="290" y="169"/>
                </a:cubicBezTo>
                <a:cubicBezTo>
                  <a:pt x="290" y="167"/>
                  <a:pt x="289" y="167"/>
                  <a:pt x="288" y="165"/>
                </a:cubicBezTo>
                <a:cubicBezTo>
                  <a:pt x="287" y="162"/>
                  <a:pt x="287" y="159"/>
                  <a:pt x="287" y="155"/>
                </a:cubicBezTo>
                <a:cubicBezTo>
                  <a:pt x="287" y="152"/>
                  <a:pt x="287" y="152"/>
                  <a:pt x="287" y="152"/>
                </a:cubicBezTo>
                <a:cubicBezTo>
                  <a:pt x="287" y="151"/>
                  <a:pt x="288" y="151"/>
                  <a:pt x="289" y="151"/>
                </a:cubicBezTo>
                <a:cubicBezTo>
                  <a:pt x="290" y="151"/>
                  <a:pt x="290" y="150"/>
                  <a:pt x="290" y="150"/>
                </a:cubicBezTo>
                <a:cubicBezTo>
                  <a:pt x="293" y="150"/>
                  <a:pt x="294" y="150"/>
                  <a:pt x="297" y="151"/>
                </a:cubicBezTo>
                <a:cubicBezTo>
                  <a:pt x="298" y="152"/>
                  <a:pt x="298" y="154"/>
                  <a:pt x="298" y="156"/>
                </a:cubicBezTo>
                <a:cubicBezTo>
                  <a:pt x="298" y="165"/>
                  <a:pt x="298" y="165"/>
                  <a:pt x="298" y="165"/>
                </a:cubicBezTo>
                <a:cubicBezTo>
                  <a:pt x="298" y="166"/>
                  <a:pt x="298" y="166"/>
                  <a:pt x="299" y="167"/>
                </a:cubicBezTo>
                <a:cubicBezTo>
                  <a:pt x="299" y="169"/>
                  <a:pt x="299" y="170"/>
                  <a:pt x="299" y="173"/>
                </a:cubicBezTo>
                <a:cubicBezTo>
                  <a:pt x="300" y="175"/>
                  <a:pt x="300" y="179"/>
                  <a:pt x="303" y="179"/>
                </a:cubicBezTo>
                <a:cubicBezTo>
                  <a:pt x="303" y="179"/>
                  <a:pt x="303" y="179"/>
                  <a:pt x="303" y="179"/>
                </a:cubicBezTo>
                <a:cubicBezTo>
                  <a:pt x="303" y="182"/>
                  <a:pt x="304" y="185"/>
                  <a:pt x="303" y="188"/>
                </a:cubicBezTo>
                <a:cubicBezTo>
                  <a:pt x="302" y="191"/>
                  <a:pt x="300" y="193"/>
                  <a:pt x="300" y="197"/>
                </a:cubicBezTo>
                <a:cubicBezTo>
                  <a:pt x="300" y="202"/>
                  <a:pt x="300" y="205"/>
                  <a:pt x="302" y="210"/>
                </a:cubicBezTo>
                <a:cubicBezTo>
                  <a:pt x="302" y="211"/>
                  <a:pt x="303" y="212"/>
                  <a:pt x="304" y="214"/>
                </a:cubicBezTo>
                <a:cubicBezTo>
                  <a:pt x="305" y="217"/>
                  <a:pt x="305" y="220"/>
                  <a:pt x="307" y="224"/>
                </a:cubicBezTo>
                <a:cubicBezTo>
                  <a:pt x="309" y="228"/>
                  <a:pt x="311" y="231"/>
                  <a:pt x="311" y="236"/>
                </a:cubicBezTo>
                <a:cubicBezTo>
                  <a:pt x="307" y="236"/>
                  <a:pt x="305" y="235"/>
                  <a:pt x="300" y="23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noEditPoints="1"/>
          </p:cNvSpPr>
          <p:nvPr/>
        </p:nvSpPr>
        <p:spPr bwMode="auto">
          <a:xfrm>
            <a:off x="6990978" y="2513874"/>
            <a:ext cx="938496" cy="865583"/>
          </a:xfrm>
          <a:custGeom>
            <a:avLst/>
            <a:gdLst/>
            <a:ahLst/>
            <a:cxnLst>
              <a:cxn ang="0">
                <a:pos x="314" y="170"/>
              </a:cxn>
              <a:cxn ang="0">
                <a:pos x="303" y="156"/>
              </a:cxn>
              <a:cxn ang="0">
                <a:pos x="236" y="28"/>
              </a:cxn>
              <a:cxn ang="0">
                <a:pos x="259" y="22"/>
              </a:cxn>
              <a:cxn ang="0">
                <a:pos x="245" y="6"/>
              </a:cxn>
              <a:cxn ang="0">
                <a:pos x="184" y="256"/>
              </a:cxn>
              <a:cxn ang="0">
                <a:pos x="213" y="260"/>
              </a:cxn>
              <a:cxn ang="0">
                <a:pos x="232" y="259"/>
              </a:cxn>
              <a:cxn ang="0">
                <a:pos x="205" y="239"/>
              </a:cxn>
              <a:cxn ang="0">
                <a:pos x="202" y="234"/>
              </a:cxn>
              <a:cxn ang="0">
                <a:pos x="194" y="228"/>
              </a:cxn>
              <a:cxn ang="0">
                <a:pos x="187" y="195"/>
              </a:cxn>
              <a:cxn ang="0">
                <a:pos x="199" y="204"/>
              </a:cxn>
              <a:cxn ang="0">
                <a:pos x="212" y="201"/>
              </a:cxn>
              <a:cxn ang="0">
                <a:pos x="200" y="189"/>
              </a:cxn>
              <a:cxn ang="0">
                <a:pos x="190" y="181"/>
              </a:cxn>
              <a:cxn ang="0">
                <a:pos x="172" y="199"/>
              </a:cxn>
              <a:cxn ang="0">
                <a:pos x="179" y="206"/>
              </a:cxn>
              <a:cxn ang="0">
                <a:pos x="189" y="153"/>
              </a:cxn>
              <a:cxn ang="0">
                <a:pos x="168" y="173"/>
              </a:cxn>
              <a:cxn ang="0">
                <a:pos x="177" y="184"/>
              </a:cxn>
              <a:cxn ang="0">
                <a:pos x="173" y="172"/>
              </a:cxn>
              <a:cxn ang="0">
                <a:pos x="206" y="174"/>
              </a:cxn>
              <a:cxn ang="0">
                <a:pos x="201" y="141"/>
              </a:cxn>
              <a:cxn ang="0">
                <a:pos x="194" y="120"/>
              </a:cxn>
              <a:cxn ang="0">
                <a:pos x="187" y="95"/>
              </a:cxn>
              <a:cxn ang="0">
                <a:pos x="190" y="74"/>
              </a:cxn>
              <a:cxn ang="0">
                <a:pos x="203" y="42"/>
              </a:cxn>
              <a:cxn ang="0">
                <a:pos x="224" y="27"/>
              </a:cxn>
              <a:cxn ang="0">
                <a:pos x="213" y="48"/>
              </a:cxn>
              <a:cxn ang="0">
                <a:pos x="215" y="90"/>
              </a:cxn>
              <a:cxn ang="0">
                <a:pos x="206" y="108"/>
              </a:cxn>
              <a:cxn ang="0">
                <a:pos x="221" y="94"/>
              </a:cxn>
              <a:cxn ang="0">
                <a:pos x="238" y="71"/>
              </a:cxn>
              <a:cxn ang="0">
                <a:pos x="266" y="76"/>
              </a:cxn>
              <a:cxn ang="0">
                <a:pos x="250" y="101"/>
              </a:cxn>
              <a:cxn ang="0">
                <a:pos x="237" y="116"/>
              </a:cxn>
              <a:cxn ang="0">
                <a:pos x="262" y="127"/>
              </a:cxn>
              <a:cxn ang="0">
                <a:pos x="241" y="134"/>
              </a:cxn>
              <a:cxn ang="0">
                <a:pos x="216" y="144"/>
              </a:cxn>
              <a:cxn ang="0">
                <a:pos x="222" y="175"/>
              </a:cxn>
              <a:cxn ang="0">
                <a:pos x="245" y="211"/>
              </a:cxn>
              <a:cxn ang="0">
                <a:pos x="228" y="202"/>
              </a:cxn>
              <a:cxn ang="0">
                <a:pos x="231" y="16"/>
              </a:cxn>
              <a:cxn ang="0">
                <a:pos x="206" y="27"/>
              </a:cxn>
              <a:cxn ang="0">
                <a:pos x="2" y="265"/>
              </a:cxn>
              <a:cxn ang="0">
                <a:pos x="22" y="257"/>
              </a:cxn>
              <a:cxn ang="0">
                <a:pos x="51" y="261"/>
              </a:cxn>
              <a:cxn ang="0">
                <a:pos x="58" y="262"/>
              </a:cxn>
              <a:cxn ang="0">
                <a:pos x="39" y="275"/>
              </a:cxn>
              <a:cxn ang="0">
                <a:pos x="0" y="267"/>
              </a:cxn>
              <a:cxn ang="0">
                <a:pos x="98" y="265"/>
              </a:cxn>
              <a:cxn ang="0">
                <a:pos x="91" y="272"/>
              </a:cxn>
              <a:cxn ang="0">
                <a:pos x="66" y="271"/>
              </a:cxn>
              <a:cxn ang="0">
                <a:pos x="95" y="291"/>
              </a:cxn>
              <a:cxn ang="0">
                <a:pos x="94" y="279"/>
              </a:cxn>
            </a:cxnLst>
            <a:rect l="0" t="0" r="r" b="b"/>
            <a:pathLst>
              <a:path w="316" h="291">
                <a:moveTo>
                  <a:pt x="303" y="156"/>
                </a:moveTo>
                <a:cubicBezTo>
                  <a:pt x="303" y="156"/>
                  <a:pt x="302" y="156"/>
                  <a:pt x="302" y="157"/>
                </a:cubicBezTo>
                <a:cubicBezTo>
                  <a:pt x="302" y="160"/>
                  <a:pt x="304" y="162"/>
                  <a:pt x="307" y="164"/>
                </a:cubicBezTo>
                <a:cubicBezTo>
                  <a:pt x="309" y="167"/>
                  <a:pt x="310" y="170"/>
                  <a:pt x="314" y="170"/>
                </a:cubicBezTo>
                <a:cubicBezTo>
                  <a:pt x="316" y="170"/>
                  <a:pt x="316" y="170"/>
                  <a:pt x="316" y="170"/>
                </a:cubicBezTo>
                <a:cubicBezTo>
                  <a:pt x="316" y="168"/>
                  <a:pt x="316" y="168"/>
                  <a:pt x="316" y="168"/>
                </a:cubicBezTo>
                <a:cubicBezTo>
                  <a:pt x="316" y="165"/>
                  <a:pt x="312" y="165"/>
                  <a:pt x="310" y="163"/>
                </a:cubicBezTo>
                <a:cubicBezTo>
                  <a:pt x="307" y="160"/>
                  <a:pt x="306" y="157"/>
                  <a:pt x="303" y="156"/>
                </a:cubicBezTo>
                <a:close/>
                <a:moveTo>
                  <a:pt x="245" y="6"/>
                </a:moveTo>
                <a:cubicBezTo>
                  <a:pt x="242" y="9"/>
                  <a:pt x="240" y="11"/>
                  <a:pt x="238" y="15"/>
                </a:cubicBezTo>
                <a:cubicBezTo>
                  <a:pt x="236" y="24"/>
                  <a:pt x="236" y="16"/>
                  <a:pt x="236" y="23"/>
                </a:cubicBezTo>
                <a:cubicBezTo>
                  <a:pt x="236" y="28"/>
                  <a:pt x="236" y="28"/>
                  <a:pt x="236" y="28"/>
                </a:cubicBezTo>
                <a:cubicBezTo>
                  <a:pt x="236" y="39"/>
                  <a:pt x="240" y="33"/>
                  <a:pt x="244" y="33"/>
                </a:cubicBezTo>
                <a:cubicBezTo>
                  <a:pt x="247" y="33"/>
                  <a:pt x="248" y="34"/>
                  <a:pt x="251" y="34"/>
                </a:cubicBezTo>
                <a:cubicBezTo>
                  <a:pt x="254" y="34"/>
                  <a:pt x="254" y="31"/>
                  <a:pt x="255" y="29"/>
                </a:cubicBezTo>
                <a:cubicBezTo>
                  <a:pt x="257" y="26"/>
                  <a:pt x="259" y="25"/>
                  <a:pt x="259" y="22"/>
                </a:cubicBezTo>
                <a:cubicBezTo>
                  <a:pt x="260" y="20"/>
                  <a:pt x="260" y="18"/>
                  <a:pt x="261" y="16"/>
                </a:cubicBezTo>
                <a:cubicBezTo>
                  <a:pt x="262" y="14"/>
                  <a:pt x="263" y="13"/>
                  <a:pt x="263" y="10"/>
                </a:cubicBezTo>
                <a:cubicBezTo>
                  <a:pt x="263" y="8"/>
                  <a:pt x="262" y="8"/>
                  <a:pt x="261" y="7"/>
                </a:cubicBezTo>
                <a:cubicBezTo>
                  <a:pt x="252" y="1"/>
                  <a:pt x="251" y="0"/>
                  <a:pt x="245" y="6"/>
                </a:cubicBezTo>
                <a:close/>
                <a:moveTo>
                  <a:pt x="200" y="238"/>
                </a:moveTo>
                <a:cubicBezTo>
                  <a:pt x="198" y="239"/>
                  <a:pt x="197" y="240"/>
                  <a:pt x="196" y="241"/>
                </a:cubicBezTo>
                <a:cubicBezTo>
                  <a:pt x="193" y="243"/>
                  <a:pt x="191" y="244"/>
                  <a:pt x="187" y="243"/>
                </a:cubicBezTo>
                <a:cubicBezTo>
                  <a:pt x="186" y="248"/>
                  <a:pt x="184" y="251"/>
                  <a:pt x="184" y="256"/>
                </a:cubicBezTo>
                <a:cubicBezTo>
                  <a:pt x="184" y="258"/>
                  <a:pt x="187" y="258"/>
                  <a:pt x="188" y="260"/>
                </a:cubicBezTo>
                <a:cubicBezTo>
                  <a:pt x="191" y="261"/>
                  <a:pt x="192" y="264"/>
                  <a:pt x="195" y="264"/>
                </a:cubicBezTo>
                <a:cubicBezTo>
                  <a:pt x="200" y="264"/>
                  <a:pt x="203" y="260"/>
                  <a:pt x="208" y="260"/>
                </a:cubicBezTo>
                <a:cubicBezTo>
                  <a:pt x="213" y="260"/>
                  <a:pt x="213" y="260"/>
                  <a:pt x="213" y="260"/>
                </a:cubicBezTo>
                <a:cubicBezTo>
                  <a:pt x="215" y="260"/>
                  <a:pt x="216" y="259"/>
                  <a:pt x="218" y="259"/>
                </a:cubicBezTo>
                <a:cubicBezTo>
                  <a:pt x="222" y="259"/>
                  <a:pt x="224" y="262"/>
                  <a:pt x="228" y="262"/>
                </a:cubicBezTo>
                <a:cubicBezTo>
                  <a:pt x="232" y="262"/>
                  <a:pt x="232" y="262"/>
                  <a:pt x="232" y="262"/>
                </a:cubicBezTo>
                <a:cubicBezTo>
                  <a:pt x="232" y="259"/>
                  <a:pt x="232" y="259"/>
                  <a:pt x="232" y="259"/>
                </a:cubicBezTo>
                <a:cubicBezTo>
                  <a:pt x="232" y="254"/>
                  <a:pt x="228" y="251"/>
                  <a:pt x="224" y="250"/>
                </a:cubicBezTo>
                <a:cubicBezTo>
                  <a:pt x="221" y="249"/>
                  <a:pt x="221" y="246"/>
                  <a:pt x="218" y="245"/>
                </a:cubicBezTo>
                <a:cubicBezTo>
                  <a:pt x="215" y="244"/>
                  <a:pt x="213" y="244"/>
                  <a:pt x="211" y="243"/>
                </a:cubicBezTo>
                <a:cubicBezTo>
                  <a:pt x="208" y="243"/>
                  <a:pt x="208" y="240"/>
                  <a:pt x="205" y="239"/>
                </a:cubicBezTo>
                <a:cubicBezTo>
                  <a:pt x="200" y="238"/>
                  <a:pt x="200" y="238"/>
                  <a:pt x="200" y="238"/>
                </a:cubicBezTo>
                <a:close/>
                <a:moveTo>
                  <a:pt x="194" y="228"/>
                </a:moveTo>
                <a:cubicBezTo>
                  <a:pt x="192" y="228"/>
                  <a:pt x="192" y="230"/>
                  <a:pt x="191" y="232"/>
                </a:cubicBezTo>
                <a:cubicBezTo>
                  <a:pt x="195" y="234"/>
                  <a:pt x="198" y="233"/>
                  <a:pt x="202" y="234"/>
                </a:cubicBezTo>
                <a:cubicBezTo>
                  <a:pt x="203" y="233"/>
                  <a:pt x="203" y="233"/>
                  <a:pt x="203" y="233"/>
                </a:cubicBezTo>
                <a:cubicBezTo>
                  <a:pt x="203" y="232"/>
                  <a:pt x="203" y="232"/>
                  <a:pt x="203" y="232"/>
                </a:cubicBezTo>
                <a:cubicBezTo>
                  <a:pt x="200" y="232"/>
                  <a:pt x="199" y="232"/>
                  <a:pt x="197" y="230"/>
                </a:cubicBezTo>
                <a:cubicBezTo>
                  <a:pt x="196" y="229"/>
                  <a:pt x="195" y="228"/>
                  <a:pt x="194" y="228"/>
                </a:cubicBezTo>
                <a:close/>
                <a:moveTo>
                  <a:pt x="185" y="177"/>
                </a:moveTo>
                <a:cubicBezTo>
                  <a:pt x="182" y="177"/>
                  <a:pt x="181" y="180"/>
                  <a:pt x="181" y="182"/>
                </a:cubicBezTo>
                <a:cubicBezTo>
                  <a:pt x="180" y="184"/>
                  <a:pt x="179" y="185"/>
                  <a:pt x="179" y="187"/>
                </a:cubicBezTo>
                <a:cubicBezTo>
                  <a:pt x="179" y="191"/>
                  <a:pt x="183" y="192"/>
                  <a:pt x="187" y="195"/>
                </a:cubicBezTo>
                <a:cubicBezTo>
                  <a:pt x="188" y="196"/>
                  <a:pt x="189" y="196"/>
                  <a:pt x="189" y="198"/>
                </a:cubicBezTo>
                <a:cubicBezTo>
                  <a:pt x="189" y="199"/>
                  <a:pt x="188" y="200"/>
                  <a:pt x="188" y="202"/>
                </a:cubicBezTo>
                <a:cubicBezTo>
                  <a:pt x="188" y="204"/>
                  <a:pt x="191" y="206"/>
                  <a:pt x="193" y="206"/>
                </a:cubicBezTo>
                <a:cubicBezTo>
                  <a:pt x="196" y="206"/>
                  <a:pt x="197" y="204"/>
                  <a:pt x="199" y="204"/>
                </a:cubicBezTo>
                <a:cubicBezTo>
                  <a:pt x="200" y="204"/>
                  <a:pt x="201" y="206"/>
                  <a:pt x="201" y="207"/>
                </a:cubicBezTo>
                <a:cubicBezTo>
                  <a:pt x="203" y="209"/>
                  <a:pt x="205" y="211"/>
                  <a:pt x="207" y="211"/>
                </a:cubicBezTo>
                <a:cubicBezTo>
                  <a:pt x="212" y="211"/>
                  <a:pt x="215" y="207"/>
                  <a:pt x="215" y="203"/>
                </a:cubicBezTo>
                <a:cubicBezTo>
                  <a:pt x="215" y="202"/>
                  <a:pt x="213" y="201"/>
                  <a:pt x="212" y="201"/>
                </a:cubicBezTo>
                <a:cubicBezTo>
                  <a:pt x="210" y="200"/>
                  <a:pt x="210" y="200"/>
                  <a:pt x="208" y="199"/>
                </a:cubicBezTo>
                <a:cubicBezTo>
                  <a:pt x="206" y="199"/>
                  <a:pt x="204" y="201"/>
                  <a:pt x="202" y="199"/>
                </a:cubicBezTo>
                <a:cubicBezTo>
                  <a:pt x="199" y="198"/>
                  <a:pt x="198" y="196"/>
                  <a:pt x="197" y="193"/>
                </a:cubicBezTo>
                <a:cubicBezTo>
                  <a:pt x="199" y="192"/>
                  <a:pt x="199" y="191"/>
                  <a:pt x="200" y="189"/>
                </a:cubicBezTo>
                <a:cubicBezTo>
                  <a:pt x="201" y="188"/>
                  <a:pt x="202" y="187"/>
                  <a:pt x="202" y="186"/>
                </a:cubicBezTo>
                <a:cubicBezTo>
                  <a:pt x="202" y="184"/>
                  <a:pt x="199" y="183"/>
                  <a:pt x="198" y="181"/>
                </a:cubicBezTo>
                <a:cubicBezTo>
                  <a:pt x="196" y="179"/>
                  <a:pt x="196" y="177"/>
                  <a:pt x="194" y="176"/>
                </a:cubicBezTo>
                <a:cubicBezTo>
                  <a:pt x="193" y="178"/>
                  <a:pt x="192" y="179"/>
                  <a:pt x="190" y="181"/>
                </a:cubicBezTo>
                <a:cubicBezTo>
                  <a:pt x="189" y="181"/>
                  <a:pt x="189" y="182"/>
                  <a:pt x="188" y="182"/>
                </a:cubicBezTo>
                <a:cubicBezTo>
                  <a:pt x="186" y="182"/>
                  <a:pt x="186" y="179"/>
                  <a:pt x="185" y="177"/>
                </a:cubicBezTo>
                <a:close/>
                <a:moveTo>
                  <a:pt x="170" y="202"/>
                </a:moveTo>
                <a:cubicBezTo>
                  <a:pt x="170" y="201"/>
                  <a:pt x="172" y="200"/>
                  <a:pt x="172" y="199"/>
                </a:cubicBezTo>
                <a:cubicBezTo>
                  <a:pt x="173" y="197"/>
                  <a:pt x="173" y="194"/>
                  <a:pt x="175" y="194"/>
                </a:cubicBezTo>
                <a:cubicBezTo>
                  <a:pt x="175" y="194"/>
                  <a:pt x="176" y="194"/>
                  <a:pt x="176" y="194"/>
                </a:cubicBezTo>
                <a:cubicBezTo>
                  <a:pt x="176" y="198"/>
                  <a:pt x="179" y="200"/>
                  <a:pt x="179" y="204"/>
                </a:cubicBezTo>
                <a:cubicBezTo>
                  <a:pt x="179" y="205"/>
                  <a:pt x="179" y="205"/>
                  <a:pt x="179" y="206"/>
                </a:cubicBezTo>
                <a:cubicBezTo>
                  <a:pt x="177" y="205"/>
                  <a:pt x="177" y="205"/>
                  <a:pt x="176" y="205"/>
                </a:cubicBezTo>
                <a:cubicBezTo>
                  <a:pt x="173" y="204"/>
                  <a:pt x="170" y="204"/>
                  <a:pt x="170" y="202"/>
                </a:cubicBezTo>
                <a:close/>
                <a:moveTo>
                  <a:pt x="190" y="153"/>
                </a:moveTo>
                <a:cubicBezTo>
                  <a:pt x="190" y="153"/>
                  <a:pt x="189" y="153"/>
                  <a:pt x="189" y="153"/>
                </a:cubicBezTo>
                <a:cubicBezTo>
                  <a:pt x="187" y="153"/>
                  <a:pt x="187" y="155"/>
                  <a:pt x="187" y="156"/>
                </a:cubicBezTo>
                <a:cubicBezTo>
                  <a:pt x="187" y="158"/>
                  <a:pt x="188" y="160"/>
                  <a:pt x="189" y="161"/>
                </a:cubicBezTo>
                <a:cubicBezTo>
                  <a:pt x="190" y="158"/>
                  <a:pt x="190" y="156"/>
                  <a:pt x="190" y="153"/>
                </a:cubicBezTo>
                <a:close/>
                <a:moveTo>
                  <a:pt x="168" y="173"/>
                </a:moveTo>
                <a:cubicBezTo>
                  <a:pt x="168" y="186"/>
                  <a:pt x="168" y="186"/>
                  <a:pt x="168" y="186"/>
                </a:cubicBezTo>
                <a:cubicBezTo>
                  <a:pt x="168" y="188"/>
                  <a:pt x="168" y="190"/>
                  <a:pt x="170" y="190"/>
                </a:cubicBezTo>
                <a:cubicBezTo>
                  <a:pt x="173" y="190"/>
                  <a:pt x="174" y="189"/>
                  <a:pt x="177" y="189"/>
                </a:cubicBezTo>
                <a:cubicBezTo>
                  <a:pt x="177" y="184"/>
                  <a:pt x="177" y="184"/>
                  <a:pt x="177" y="184"/>
                </a:cubicBezTo>
                <a:cubicBezTo>
                  <a:pt x="176" y="182"/>
                  <a:pt x="176" y="182"/>
                  <a:pt x="176" y="182"/>
                </a:cubicBezTo>
                <a:cubicBezTo>
                  <a:pt x="177" y="180"/>
                  <a:pt x="177" y="179"/>
                  <a:pt x="177" y="177"/>
                </a:cubicBezTo>
                <a:cubicBezTo>
                  <a:pt x="177" y="176"/>
                  <a:pt x="177" y="175"/>
                  <a:pt x="178" y="175"/>
                </a:cubicBezTo>
                <a:cubicBezTo>
                  <a:pt x="175" y="174"/>
                  <a:pt x="175" y="172"/>
                  <a:pt x="173" y="172"/>
                </a:cubicBezTo>
                <a:cubicBezTo>
                  <a:pt x="171" y="171"/>
                  <a:pt x="170" y="173"/>
                  <a:pt x="168" y="173"/>
                </a:cubicBezTo>
                <a:close/>
                <a:moveTo>
                  <a:pt x="228" y="202"/>
                </a:moveTo>
                <a:cubicBezTo>
                  <a:pt x="219" y="200"/>
                  <a:pt x="220" y="191"/>
                  <a:pt x="215" y="184"/>
                </a:cubicBezTo>
                <a:cubicBezTo>
                  <a:pt x="212" y="180"/>
                  <a:pt x="211" y="177"/>
                  <a:pt x="206" y="174"/>
                </a:cubicBezTo>
                <a:cubicBezTo>
                  <a:pt x="205" y="174"/>
                  <a:pt x="203" y="174"/>
                  <a:pt x="202" y="172"/>
                </a:cubicBezTo>
                <a:cubicBezTo>
                  <a:pt x="201" y="171"/>
                  <a:pt x="201" y="169"/>
                  <a:pt x="201" y="167"/>
                </a:cubicBezTo>
                <a:cubicBezTo>
                  <a:pt x="201" y="160"/>
                  <a:pt x="200" y="156"/>
                  <a:pt x="200" y="149"/>
                </a:cubicBezTo>
                <a:cubicBezTo>
                  <a:pt x="200" y="146"/>
                  <a:pt x="201" y="144"/>
                  <a:pt x="201" y="141"/>
                </a:cubicBezTo>
                <a:cubicBezTo>
                  <a:pt x="201" y="137"/>
                  <a:pt x="202" y="134"/>
                  <a:pt x="199" y="131"/>
                </a:cubicBezTo>
                <a:cubicBezTo>
                  <a:pt x="197" y="130"/>
                  <a:pt x="195" y="131"/>
                  <a:pt x="195" y="129"/>
                </a:cubicBezTo>
                <a:cubicBezTo>
                  <a:pt x="195" y="123"/>
                  <a:pt x="195" y="123"/>
                  <a:pt x="195" y="123"/>
                </a:cubicBezTo>
                <a:cubicBezTo>
                  <a:pt x="194" y="120"/>
                  <a:pt x="194" y="120"/>
                  <a:pt x="194" y="120"/>
                </a:cubicBezTo>
                <a:cubicBezTo>
                  <a:pt x="194" y="117"/>
                  <a:pt x="194" y="116"/>
                  <a:pt x="195" y="114"/>
                </a:cubicBezTo>
                <a:cubicBezTo>
                  <a:pt x="196" y="112"/>
                  <a:pt x="197" y="111"/>
                  <a:pt x="197" y="109"/>
                </a:cubicBezTo>
                <a:cubicBezTo>
                  <a:pt x="197" y="104"/>
                  <a:pt x="192" y="106"/>
                  <a:pt x="192" y="102"/>
                </a:cubicBezTo>
                <a:cubicBezTo>
                  <a:pt x="192" y="94"/>
                  <a:pt x="191" y="95"/>
                  <a:pt x="187" y="95"/>
                </a:cubicBezTo>
                <a:cubicBezTo>
                  <a:pt x="184" y="95"/>
                  <a:pt x="185" y="93"/>
                  <a:pt x="185" y="91"/>
                </a:cubicBezTo>
                <a:cubicBezTo>
                  <a:pt x="185" y="90"/>
                  <a:pt x="186" y="89"/>
                  <a:pt x="186" y="88"/>
                </a:cubicBezTo>
                <a:cubicBezTo>
                  <a:pt x="186" y="86"/>
                  <a:pt x="186" y="86"/>
                  <a:pt x="186" y="86"/>
                </a:cubicBezTo>
                <a:cubicBezTo>
                  <a:pt x="187" y="81"/>
                  <a:pt x="188" y="79"/>
                  <a:pt x="190" y="74"/>
                </a:cubicBezTo>
                <a:cubicBezTo>
                  <a:pt x="191" y="71"/>
                  <a:pt x="194" y="70"/>
                  <a:pt x="194" y="67"/>
                </a:cubicBezTo>
                <a:cubicBezTo>
                  <a:pt x="194" y="66"/>
                  <a:pt x="193" y="66"/>
                  <a:pt x="193" y="65"/>
                </a:cubicBezTo>
                <a:cubicBezTo>
                  <a:pt x="193" y="61"/>
                  <a:pt x="195" y="59"/>
                  <a:pt x="196" y="55"/>
                </a:cubicBezTo>
                <a:cubicBezTo>
                  <a:pt x="197" y="50"/>
                  <a:pt x="199" y="46"/>
                  <a:pt x="203" y="42"/>
                </a:cubicBezTo>
                <a:cubicBezTo>
                  <a:pt x="207" y="38"/>
                  <a:pt x="209" y="36"/>
                  <a:pt x="212" y="32"/>
                </a:cubicBezTo>
                <a:cubicBezTo>
                  <a:pt x="214" y="30"/>
                  <a:pt x="215" y="27"/>
                  <a:pt x="217" y="26"/>
                </a:cubicBezTo>
                <a:cubicBezTo>
                  <a:pt x="219" y="25"/>
                  <a:pt x="221" y="25"/>
                  <a:pt x="223" y="25"/>
                </a:cubicBezTo>
                <a:cubicBezTo>
                  <a:pt x="223" y="26"/>
                  <a:pt x="224" y="26"/>
                  <a:pt x="224" y="27"/>
                </a:cubicBezTo>
                <a:cubicBezTo>
                  <a:pt x="224" y="30"/>
                  <a:pt x="222" y="32"/>
                  <a:pt x="220" y="34"/>
                </a:cubicBezTo>
                <a:cubicBezTo>
                  <a:pt x="218" y="35"/>
                  <a:pt x="218" y="37"/>
                  <a:pt x="217" y="39"/>
                </a:cubicBezTo>
                <a:cubicBezTo>
                  <a:pt x="216" y="40"/>
                  <a:pt x="215" y="40"/>
                  <a:pt x="214" y="41"/>
                </a:cubicBezTo>
                <a:cubicBezTo>
                  <a:pt x="212" y="43"/>
                  <a:pt x="213" y="45"/>
                  <a:pt x="213" y="48"/>
                </a:cubicBezTo>
                <a:cubicBezTo>
                  <a:pt x="218" y="50"/>
                  <a:pt x="223" y="52"/>
                  <a:pt x="223" y="57"/>
                </a:cubicBezTo>
                <a:cubicBezTo>
                  <a:pt x="223" y="64"/>
                  <a:pt x="223" y="67"/>
                  <a:pt x="223" y="73"/>
                </a:cubicBezTo>
                <a:cubicBezTo>
                  <a:pt x="223" y="76"/>
                  <a:pt x="221" y="76"/>
                  <a:pt x="220" y="79"/>
                </a:cubicBezTo>
                <a:cubicBezTo>
                  <a:pt x="219" y="83"/>
                  <a:pt x="215" y="85"/>
                  <a:pt x="215" y="90"/>
                </a:cubicBezTo>
                <a:cubicBezTo>
                  <a:pt x="212" y="90"/>
                  <a:pt x="210" y="91"/>
                  <a:pt x="207" y="93"/>
                </a:cubicBezTo>
                <a:cubicBezTo>
                  <a:pt x="204" y="95"/>
                  <a:pt x="201" y="96"/>
                  <a:pt x="198" y="100"/>
                </a:cubicBezTo>
                <a:cubicBezTo>
                  <a:pt x="200" y="101"/>
                  <a:pt x="201" y="102"/>
                  <a:pt x="203" y="103"/>
                </a:cubicBezTo>
                <a:cubicBezTo>
                  <a:pt x="204" y="105"/>
                  <a:pt x="204" y="106"/>
                  <a:pt x="206" y="108"/>
                </a:cubicBezTo>
                <a:cubicBezTo>
                  <a:pt x="207" y="109"/>
                  <a:pt x="209" y="108"/>
                  <a:pt x="211" y="108"/>
                </a:cubicBezTo>
                <a:cubicBezTo>
                  <a:pt x="212" y="108"/>
                  <a:pt x="212" y="109"/>
                  <a:pt x="213" y="109"/>
                </a:cubicBezTo>
                <a:cubicBezTo>
                  <a:pt x="215" y="109"/>
                  <a:pt x="215" y="107"/>
                  <a:pt x="216" y="105"/>
                </a:cubicBezTo>
                <a:cubicBezTo>
                  <a:pt x="219" y="101"/>
                  <a:pt x="219" y="98"/>
                  <a:pt x="221" y="94"/>
                </a:cubicBezTo>
                <a:cubicBezTo>
                  <a:pt x="224" y="89"/>
                  <a:pt x="231" y="90"/>
                  <a:pt x="233" y="84"/>
                </a:cubicBezTo>
                <a:cubicBezTo>
                  <a:pt x="231" y="84"/>
                  <a:pt x="229" y="83"/>
                  <a:pt x="229" y="81"/>
                </a:cubicBezTo>
                <a:cubicBezTo>
                  <a:pt x="229" y="80"/>
                  <a:pt x="230" y="79"/>
                  <a:pt x="231" y="78"/>
                </a:cubicBezTo>
                <a:cubicBezTo>
                  <a:pt x="233" y="75"/>
                  <a:pt x="235" y="73"/>
                  <a:pt x="238" y="71"/>
                </a:cubicBezTo>
                <a:cubicBezTo>
                  <a:pt x="241" y="70"/>
                  <a:pt x="241" y="68"/>
                  <a:pt x="244" y="67"/>
                </a:cubicBezTo>
                <a:cubicBezTo>
                  <a:pt x="250" y="64"/>
                  <a:pt x="254" y="62"/>
                  <a:pt x="261" y="62"/>
                </a:cubicBezTo>
                <a:cubicBezTo>
                  <a:pt x="266" y="62"/>
                  <a:pt x="263" y="62"/>
                  <a:pt x="263" y="65"/>
                </a:cubicBezTo>
                <a:cubicBezTo>
                  <a:pt x="263" y="70"/>
                  <a:pt x="266" y="72"/>
                  <a:pt x="266" y="76"/>
                </a:cubicBezTo>
                <a:cubicBezTo>
                  <a:pt x="266" y="81"/>
                  <a:pt x="265" y="84"/>
                  <a:pt x="263" y="89"/>
                </a:cubicBezTo>
                <a:cubicBezTo>
                  <a:pt x="262" y="91"/>
                  <a:pt x="263" y="93"/>
                  <a:pt x="261" y="94"/>
                </a:cubicBezTo>
                <a:cubicBezTo>
                  <a:pt x="260" y="96"/>
                  <a:pt x="258" y="96"/>
                  <a:pt x="257" y="96"/>
                </a:cubicBezTo>
                <a:cubicBezTo>
                  <a:pt x="254" y="98"/>
                  <a:pt x="253" y="100"/>
                  <a:pt x="250" y="101"/>
                </a:cubicBezTo>
                <a:cubicBezTo>
                  <a:pt x="245" y="103"/>
                  <a:pt x="239" y="103"/>
                  <a:pt x="238" y="108"/>
                </a:cubicBezTo>
                <a:cubicBezTo>
                  <a:pt x="235" y="108"/>
                  <a:pt x="235" y="108"/>
                  <a:pt x="235" y="108"/>
                </a:cubicBezTo>
                <a:cubicBezTo>
                  <a:pt x="235" y="110"/>
                  <a:pt x="235" y="110"/>
                  <a:pt x="235" y="110"/>
                </a:cubicBezTo>
                <a:cubicBezTo>
                  <a:pt x="235" y="112"/>
                  <a:pt x="236" y="113"/>
                  <a:pt x="237" y="116"/>
                </a:cubicBezTo>
                <a:cubicBezTo>
                  <a:pt x="240" y="116"/>
                  <a:pt x="241" y="118"/>
                  <a:pt x="243" y="119"/>
                </a:cubicBezTo>
                <a:cubicBezTo>
                  <a:pt x="246" y="120"/>
                  <a:pt x="248" y="119"/>
                  <a:pt x="251" y="120"/>
                </a:cubicBezTo>
                <a:cubicBezTo>
                  <a:pt x="253" y="121"/>
                  <a:pt x="255" y="122"/>
                  <a:pt x="257" y="123"/>
                </a:cubicBezTo>
                <a:cubicBezTo>
                  <a:pt x="259" y="125"/>
                  <a:pt x="262" y="125"/>
                  <a:pt x="262" y="127"/>
                </a:cubicBezTo>
                <a:cubicBezTo>
                  <a:pt x="262" y="131"/>
                  <a:pt x="261" y="134"/>
                  <a:pt x="264" y="137"/>
                </a:cubicBezTo>
                <a:cubicBezTo>
                  <a:pt x="277" y="151"/>
                  <a:pt x="266" y="140"/>
                  <a:pt x="254" y="137"/>
                </a:cubicBezTo>
                <a:cubicBezTo>
                  <a:pt x="252" y="136"/>
                  <a:pt x="252" y="134"/>
                  <a:pt x="250" y="134"/>
                </a:cubicBezTo>
                <a:cubicBezTo>
                  <a:pt x="241" y="134"/>
                  <a:pt x="241" y="134"/>
                  <a:pt x="241" y="134"/>
                </a:cubicBezTo>
                <a:cubicBezTo>
                  <a:pt x="239" y="134"/>
                  <a:pt x="239" y="132"/>
                  <a:pt x="238" y="132"/>
                </a:cubicBezTo>
                <a:cubicBezTo>
                  <a:pt x="234" y="131"/>
                  <a:pt x="231" y="130"/>
                  <a:pt x="227" y="130"/>
                </a:cubicBezTo>
                <a:cubicBezTo>
                  <a:pt x="222" y="130"/>
                  <a:pt x="222" y="130"/>
                  <a:pt x="222" y="130"/>
                </a:cubicBezTo>
                <a:cubicBezTo>
                  <a:pt x="215" y="130"/>
                  <a:pt x="217" y="136"/>
                  <a:pt x="216" y="144"/>
                </a:cubicBezTo>
                <a:cubicBezTo>
                  <a:pt x="216" y="146"/>
                  <a:pt x="215" y="148"/>
                  <a:pt x="215" y="151"/>
                </a:cubicBezTo>
                <a:cubicBezTo>
                  <a:pt x="215" y="155"/>
                  <a:pt x="215" y="158"/>
                  <a:pt x="216" y="162"/>
                </a:cubicBezTo>
                <a:cubicBezTo>
                  <a:pt x="218" y="165"/>
                  <a:pt x="219" y="166"/>
                  <a:pt x="220" y="169"/>
                </a:cubicBezTo>
                <a:cubicBezTo>
                  <a:pt x="220" y="171"/>
                  <a:pt x="221" y="173"/>
                  <a:pt x="222" y="175"/>
                </a:cubicBezTo>
                <a:cubicBezTo>
                  <a:pt x="225" y="179"/>
                  <a:pt x="224" y="183"/>
                  <a:pt x="226" y="187"/>
                </a:cubicBezTo>
                <a:cubicBezTo>
                  <a:pt x="228" y="191"/>
                  <a:pt x="231" y="192"/>
                  <a:pt x="233" y="196"/>
                </a:cubicBezTo>
                <a:cubicBezTo>
                  <a:pt x="234" y="199"/>
                  <a:pt x="236" y="201"/>
                  <a:pt x="238" y="203"/>
                </a:cubicBezTo>
                <a:cubicBezTo>
                  <a:pt x="241" y="206"/>
                  <a:pt x="242" y="208"/>
                  <a:pt x="245" y="211"/>
                </a:cubicBezTo>
                <a:cubicBezTo>
                  <a:pt x="248" y="212"/>
                  <a:pt x="236" y="212"/>
                  <a:pt x="236" y="208"/>
                </a:cubicBezTo>
                <a:cubicBezTo>
                  <a:pt x="236" y="207"/>
                  <a:pt x="236" y="207"/>
                  <a:pt x="236" y="206"/>
                </a:cubicBezTo>
                <a:cubicBezTo>
                  <a:pt x="236" y="205"/>
                  <a:pt x="234" y="205"/>
                  <a:pt x="232" y="205"/>
                </a:cubicBezTo>
                <a:cubicBezTo>
                  <a:pt x="231" y="205"/>
                  <a:pt x="230" y="203"/>
                  <a:pt x="228" y="202"/>
                </a:cubicBezTo>
                <a:close/>
                <a:moveTo>
                  <a:pt x="228" y="15"/>
                </a:moveTo>
                <a:cubicBezTo>
                  <a:pt x="228" y="18"/>
                  <a:pt x="228" y="18"/>
                  <a:pt x="228" y="18"/>
                </a:cubicBezTo>
                <a:cubicBezTo>
                  <a:pt x="228" y="20"/>
                  <a:pt x="229" y="21"/>
                  <a:pt x="230" y="22"/>
                </a:cubicBezTo>
                <a:cubicBezTo>
                  <a:pt x="231" y="20"/>
                  <a:pt x="231" y="19"/>
                  <a:pt x="231" y="16"/>
                </a:cubicBezTo>
                <a:cubicBezTo>
                  <a:pt x="231" y="15"/>
                  <a:pt x="229" y="15"/>
                  <a:pt x="228" y="15"/>
                </a:cubicBezTo>
                <a:close/>
                <a:moveTo>
                  <a:pt x="205" y="25"/>
                </a:moveTo>
                <a:cubicBezTo>
                  <a:pt x="205" y="27"/>
                  <a:pt x="205" y="27"/>
                  <a:pt x="205" y="27"/>
                </a:cubicBezTo>
                <a:cubicBezTo>
                  <a:pt x="206" y="27"/>
                  <a:pt x="206" y="27"/>
                  <a:pt x="206" y="27"/>
                </a:cubicBezTo>
                <a:cubicBezTo>
                  <a:pt x="208" y="27"/>
                  <a:pt x="210" y="26"/>
                  <a:pt x="210" y="24"/>
                </a:cubicBezTo>
                <a:cubicBezTo>
                  <a:pt x="210" y="22"/>
                  <a:pt x="208" y="21"/>
                  <a:pt x="207" y="22"/>
                </a:cubicBezTo>
                <a:cubicBezTo>
                  <a:pt x="205" y="22"/>
                  <a:pt x="205" y="24"/>
                  <a:pt x="205" y="25"/>
                </a:cubicBezTo>
                <a:close/>
                <a:moveTo>
                  <a:pt x="2" y="265"/>
                </a:moveTo>
                <a:cubicBezTo>
                  <a:pt x="2" y="263"/>
                  <a:pt x="3" y="262"/>
                  <a:pt x="3" y="260"/>
                </a:cubicBezTo>
                <a:cubicBezTo>
                  <a:pt x="3" y="257"/>
                  <a:pt x="6" y="258"/>
                  <a:pt x="8" y="258"/>
                </a:cubicBezTo>
                <a:cubicBezTo>
                  <a:pt x="12" y="258"/>
                  <a:pt x="14" y="256"/>
                  <a:pt x="17" y="256"/>
                </a:cubicBezTo>
                <a:cubicBezTo>
                  <a:pt x="19" y="256"/>
                  <a:pt x="20" y="257"/>
                  <a:pt x="22" y="257"/>
                </a:cubicBezTo>
                <a:cubicBezTo>
                  <a:pt x="27" y="259"/>
                  <a:pt x="31" y="258"/>
                  <a:pt x="37" y="260"/>
                </a:cubicBezTo>
                <a:cubicBezTo>
                  <a:pt x="40" y="261"/>
                  <a:pt x="42" y="263"/>
                  <a:pt x="46" y="264"/>
                </a:cubicBezTo>
                <a:cubicBezTo>
                  <a:pt x="47" y="263"/>
                  <a:pt x="47" y="262"/>
                  <a:pt x="47" y="261"/>
                </a:cubicBezTo>
                <a:cubicBezTo>
                  <a:pt x="49" y="261"/>
                  <a:pt x="50" y="261"/>
                  <a:pt x="51" y="261"/>
                </a:cubicBezTo>
                <a:cubicBezTo>
                  <a:pt x="51" y="265"/>
                  <a:pt x="51" y="265"/>
                  <a:pt x="51" y="265"/>
                </a:cubicBezTo>
                <a:cubicBezTo>
                  <a:pt x="52" y="265"/>
                  <a:pt x="52" y="265"/>
                  <a:pt x="52" y="265"/>
                </a:cubicBezTo>
                <a:cubicBezTo>
                  <a:pt x="53" y="264"/>
                  <a:pt x="54" y="263"/>
                  <a:pt x="55" y="262"/>
                </a:cubicBezTo>
                <a:cubicBezTo>
                  <a:pt x="58" y="262"/>
                  <a:pt x="58" y="262"/>
                  <a:pt x="58" y="262"/>
                </a:cubicBezTo>
                <a:cubicBezTo>
                  <a:pt x="58" y="265"/>
                  <a:pt x="59" y="267"/>
                  <a:pt x="61" y="270"/>
                </a:cubicBezTo>
                <a:cubicBezTo>
                  <a:pt x="55" y="273"/>
                  <a:pt x="52" y="273"/>
                  <a:pt x="46" y="273"/>
                </a:cubicBezTo>
                <a:cubicBezTo>
                  <a:pt x="45" y="273"/>
                  <a:pt x="44" y="273"/>
                  <a:pt x="43" y="273"/>
                </a:cubicBezTo>
                <a:cubicBezTo>
                  <a:pt x="41" y="273"/>
                  <a:pt x="41" y="275"/>
                  <a:pt x="39" y="275"/>
                </a:cubicBezTo>
                <a:cubicBezTo>
                  <a:pt x="36" y="275"/>
                  <a:pt x="35" y="272"/>
                  <a:pt x="33" y="272"/>
                </a:cubicBezTo>
                <a:cubicBezTo>
                  <a:pt x="31" y="272"/>
                  <a:pt x="30" y="273"/>
                  <a:pt x="28" y="274"/>
                </a:cubicBezTo>
                <a:cubicBezTo>
                  <a:pt x="21" y="275"/>
                  <a:pt x="17" y="279"/>
                  <a:pt x="9" y="279"/>
                </a:cubicBezTo>
                <a:cubicBezTo>
                  <a:pt x="3" y="279"/>
                  <a:pt x="0" y="273"/>
                  <a:pt x="0" y="267"/>
                </a:cubicBezTo>
                <a:cubicBezTo>
                  <a:pt x="0" y="267"/>
                  <a:pt x="2" y="266"/>
                  <a:pt x="2" y="265"/>
                </a:cubicBezTo>
                <a:close/>
                <a:moveTo>
                  <a:pt x="63" y="266"/>
                </a:moveTo>
                <a:cubicBezTo>
                  <a:pt x="69" y="266"/>
                  <a:pt x="73" y="266"/>
                  <a:pt x="80" y="266"/>
                </a:cubicBezTo>
                <a:cubicBezTo>
                  <a:pt x="87" y="266"/>
                  <a:pt x="91" y="265"/>
                  <a:pt x="98" y="265"/>
                </a:cubicBezTo>
                <a:cubicBezTo>
                  <a:pt x="106" y="265"/>
                  <a:pt x="111" y="266"/>
                  <a:pt x="119" y="267"/>
                </a:cubicBezTo>
                <a:cubicBezTo>
                  <a:pt x="119" y="269"/>
                  <a:pt x="119" y="269"/>
                  <a:pt x="119" y="269"/>
                </a:cubicBezTo>
                <a:cubicBezTo>
                  <a:pt x="111" y="272"/>
                  <a:pt x="106" y="273"/>
                  <a:pt x="98" y="273"/>
                </a:cubicBezTo>
                <a:cubicBezTo>
                  <a:pt x="95" y="273"/>
                  <a:pt x="94" y="272"/>
                  <a:pt x="91" y="272"/>
                </a:cubicBezTo>
                <a:cubicBezTo>
                  <a:pt x="89" y="272"/>
                  <a:pt x="88" y="273"/>
                  <a:pt x="87" y="274"/>
                </a:cubicBezTo>
                <a:cubicBezTo>
                  <a:pt x="81" y="275"/>
                  <a:pt x="78" y="275"/>
                  <a:pt x="72" y="275"/>
                </a:cubicBezTo>
                <a:cubicBezTo>
                  <a:pt x="70" y="275"/>
                  <a:pt x="69" y="275"/>
                  <a:pt x="68" y="274"/>
                </a:cubicBezTo>
                <a:cubicBezTo>
                  <a:pt x="67" y="274"/>
                  <a:pt x="67" y="272"/>
                  <a:pt x="66" y="271"/>
                </a:cubicBezTo>
                <a:cubicBezTo>
                  <a:pt x="65" y="270"/>
                  <a:pt x="64" y="271"/>
                  <a:pt x="62" y="271"/>
                </a:cubicBezTo>
                <a:cubicBezTo>
                  <a:pt x="63" y="266"/>
                  <a:pt x="63" y="266"/>
                  <a:pt x="63" y="266"/>
                </a:cubicBezTo>
                <a:close/>
                <a:moveTo>
                  <a:pt x="93" y="286"/>
                </a:moveTo>
                <a:cubicBezTo>
                  <a:pt x="93" y="288"/>
                  <a:pt x="93" y="291"/>
                  <a:pt x="95" y="291"/>
                </a:cubicBezTo>
                <a:cubicBezTo>
                  <a:pt x="97" y="291"/>
                  <a:pt x="98" y="288"/>
                  <a:pt x="99" y="286"/>
                </a:cubicBezTo>
                <a:cubicBezTo>
                  <a:pt x="99" y="284"/>
                  <a:pt x="101" y="283"/>
                  <a:pt x="101" y="281"/>
                </a:cubicBezTo>
                <a:cubicBezTo>
                  <a:pt x="101" y="279"/>
                  <a:pt x="99" y="276"/>
                  <a:pt x="96" y="276"/>
                </a:cubicBezTo>
                <a:cubicBezTo>
                  <a:pt x="95" y="277"/>
                  <a:pt x="95" y="277"/>
                  <a:pt x="94" y="279"/>
                </a:cubicBezTo>
                <a:cubicBezTo>
                  <a:pt x="93" y="281"/>
                  <a:pt x="93" y="283"/>
                  <a:pt x="93" y="28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noEditPoints="1"/>
          </p:cNvSpPr>
          <p:nvPr/>
        </p:nvSpPr>
        <p:spPr bwMode="auto">
          <a:xfrm>
            <a:off x="7241492" y="3484149"/>
            <a:ext cx="1630216" cy="998318"/>
          </a:xfrm>
          <a:custGeom>
            <a:avLst/>
            <a:gdLst/>
            <a:ahLst/>
            <a:cxnLst>
              <a:cxn ang="0">
                <a:pos x="423" y="176"/>
              </a:cxn>
              <a:cxn ang="0">
                <a:pos x="442" y="163"/>
              </a:cxn>
              <a:cxn ang="0">
                <a:pos x="447" y="167"/>
              </a:cxn>
              <a:cxn ang="0">
                <a:pos x="530" y="160"/>
              </a:cxn>
              <a:cxn ang="0">
                <a:pos x="513" y="178"/>
              </a:cxn>
              <a:cxn ang="0">
                <a:pos x="520" y="205"/>
              </a:cxn>
              <a:cxn ang="0">
                <a:pos x="544" y="204"/>
              </a:cxn>
              <a:cxn ang="0">
                <a:pos x="543" y="181"/>
              </a:cxn>
              <a:cxn ang="0">
                <a:pos x="517" y="205"/>
              </a:cxn>
              <a:cxn ang="0">
                <a:pos x="508" y="201"/>
              </a:cxn>
              <a:cxn ang="0">
                <a:pos x="528" y="211"/>
              </a:cxn>
              <a:cxn ang="0">
                <a:pos x="505" y="204"/>
              </a:cxn>
              <a:cxn ang="0">
                <a:pos x="522" y="239"/>
              </a:cxn>
              <a:cxn ang="0">
                <a:pos x="504" y="239"/>
              </a:cxn>
              <a:cxn ang="0">
                <a:pos x="507" y="212"/>
              </a:cxn>
              <a:cxn ang="0">
                <a:pos x="540" y="231"/>
              </a:cxn>
              <a:cxn ang="0">
                <a:pos x="548" y="222"/>
              </a:cxn>
              <a:cxn ang="0">
                <a:pos x="195" y="327"/>
              </a:cxn>
              <a:cxn ang="0">
                <a:pos x="237" y="311"/>
              </a:cxn>
              <a:cxn ang="0">
                <a:pos x="170" y="263"/>
              </a:cxn>
              <a:cxn ang="0">
                <a:pos x="319" y="279"/>
              </a:cxn>
              <a:cxn ang="0">
                <a:pos x="319" y="279"/>
              </a:cxn>
              <a:cxn ang="0">
                <a:pos x="320" y="294"/>
              </a:cxn>
              <a:cxn ang="0">
                <a:pos x="327" y="323"/>
              </a:cxn>
              <a:cxn ang="0">
                <a:pos x="312" y="328"/>
              </a:cxn>
              <a:cxn ang="0">
                <a:pos x="378" y="270"/>
              </a:cxn>
              <a:cxn ang="0">
                <a:pos x="340" y="279"/>
              </a:cxn>
              <a:cxn ang="0">
                <a:pos x="359" y="260"/>
              </a:cxn>
              <a:cxn ang="0">
                <a:pos x="352" y="297"/>
              </a:cxn>
              <a:cxn ang="0">
                <a:pos x="337" y="312"/>
              </a:cxn>
              <a:cxn ang="0">
                <a:pos x="327" y="296"/>
              </a:cxn>
              <a:cxn ang="0">
                <a:pos x="99" y="293"/>
              </a:cxn>
              <a:cxn ang="0">
                <a:pos x="130" y="320"/>
              </a:cxn>
              <a:cxn ang="0">
                <a:pos x="143" y="321"/>
              </a:cxn>
              <a:cxn ang="0">
                <a:pos x="8" y="303"/>
              </a:cxn>
              <a:cxn ang="0">
                <a:pos x="57" y="300"/>
              </a:cxn>
              <a:cxn ang="0">
                <a:pos x="55" y="289"/>
              </a:cxn>
              <a:cxn ang="0">
                <a:pos x="133" y="34"/>
              </a:cxn>
              <a:cxn ang="0">
                <a:pos x="160" y="30"/>
              </a:cxn>
              <a:cxn ang="0">
                <a:pos x="195" y="26"/>
              </a:cxn>
              <a:cxn ang="0">
                <a:pos x="230" y="35"/>
              </a:cxn>
              <a:cxn ang="0">
                <a:pos x="278" y="50"/>
              </a:cxn>
              <a:cxn ang="0">
                <a:pos x="311" y="48"/>
              </a:cxn>
              <a:cxn ang="0">
                <a:pos x="287" y="17"/>
              </a:cxn>
              <a:cxn ang="0">
                <a:pos x="225" y="1"/>
              </a:cxn>
              <a:cxn ang="0">
                <a:pos x="190" y="5"/>
              </a:cxn>
              <a:cxn ang="0">
                <a:pos x="142" y="16"/>
              </a:cxn>
              <a:cxn ang="0">
                <a:pos x="174" y="47"/>
              </a:cxn>
              <a:cxn ang="0">
                <a:pos x="162" y="51"/>
              </a:cxn>
              <a:cxn ang="0">
                <a:pos x="155" y="50"/>
              </a:cxn>
              <a:cxn ang="0">
                <a:pos x="123" y="22"/>
              </a:cxn>
              <a:cxn ang="0">
                <a:pos x="138" y="9"/>
              </a:cxn>
              <a:cxn ang="0">
                <a:pos x="113" y="28"/>
              </a:cxn>
              <a:cxn ang="0">
                <a:pos x="21" y="22"/>
              </a:cxn>
              <a:cxn ang="0">
                <a:pos x="41" y="57"/>
              </a:cxn>
              <a:cxn ang="0">
                <a:pos x="81" y="54"/>
              </a:cxn>
              <a:cxn ang="0">
                <a:pos x="80" y="29"/>
              </a:cxn>
              <a:cxn ang="0">
                <a:pos x="47" y="17"/>
              </a:cxn>
              <a:cxn ang="0">
                <a:pos x="84" y="65"/>
              </a:cxn>
            </a:cxnLst>
            <a:rect l="0" t="0" r="r" b="b"/>
            <a:pathLst>
              <a:path w="550" h="336">
                <a:moveTo>
                  <a:pt x="418" y="173"/>
                </a:moveTo>
                <a:cubicBezTo>
                  <a:pt x="418" y="176"/>
                  <a:pt x="420" y="177"/>
                  <a:pt x="420" y="180"/>
                </a:cubicBezTo>
                <a:cubicBezTo>
                  <a:pt x="420" y="184"/>
                  <a:pt x="419" y="185"/>
                  <a:pt x="419" y="189"/>
                </a:cubicBezTo>
                <a:cubicBezTo>
                  <a:pt x="421" y="189"/>
                  <a:pt x="423" y="189"/>
                  <a:pt x="425" y="191"/>
                </a:cubicBezTo>
                <a:cubicBezTo>
                  <a:pt x="426" y="189"/>
                  <a:pt x="427" y="188"/>
                  <a:pt x="427" y="186"/>
                </a:cubicBezTo>
                <a:cubicBezTo>
                  <a:pt x="427" y="182"/>
                  <a:pt x="425" y="180"/>
                  <a:pt x="423" y="176"/>
                </a:cubicBezTo>
                <a:cubicBezTo>
                  <a:pt x="422" y="174"/>
                  <a:pt x="423" y="173"/>
                  <a:pt x="422" y="171"/>
                </a:cubicBezTo>
                <a:cubicBezTo>
                  <a:pt x="421" y="169"/>
                  <a:pt x="418" y="171"/>
                  <a:pt x="418" y="173"/>
                </a:cubicBezTo>
                <a:close/>
                <a:moveTo>
                  <a:pt x="450" y="151"/>
                </a:moveTo>
                <a:cubicBezTo>
                  <a:pt x="449" y="151"/>
                  <a:pt x="449" y="151"/>
                  <a:pt x="448" y="151"/>
                </a:cubicBezTo>
                <a:cubicBezTo>
                  <a:pt x="447" y="151"/>
                  <a:pt x="447" y="151"/>
                  <a:pt x="447" y="151"/>
                </a:cubicBezTo>
                <a:cubicBezTo>
                  <a:pt x="446" y="156"/>
                  <a:pt x="444" y="158"/>
                  <a:pt x="442" y="163"/>
                </a:cubicBezTo>
                <a:cubicBezTo>
                  <a:pt x="441" y="166"/>
                  <a:pt x="441" y="168"/>
                  <a:pt x="440" y="171"/>
                </a:cubicBezTo>
                <a:cubicBezTo>
                  <a:pt x="439" y="173"/>
                  <a:pt x="437" y="173"/>
                  <a:pt x="435" y="173"/>
                </a:cubicBezTo>
                <a:cubicBezTo>
                  <a:pt x="435" y="180"/>
                  <a:pt x="429" y="209"/>
                  <a:pt x="437" y="183"/>
                </a:cubicBezTo>
                <a:cubicBezTo>
                  <a:pt x="437" y="181"/>
                  <a:pt x="437" y="180"/>
                  <a:pt x="437" y="178"/>
                </a:cubicBezTo>
                <a:cubicBezTo>
                  <a:pt x="438" y="176"/>
                  <a:pt x="440" y="175"/>
                  <a:pt x="442" y="173"/>
                </a:cubicBezTo>
                <a:cubicBezTo>
                  <a:pt x="443" y="171"/>
                  <a:pt x="446" y="170"/>
                  <a:pt x="447" y="167"/>
                </a:cubicBezTo>
                <a:cubicBezTo>
                  <a:pt x="449" y="163"/>
                  <a:pt x="449" y="161"/>
                  <a:pt x="450" y="156"/>
                </a:cubicBezTo>
                <a:cubicBezTo>
                  <a:pt x="450" y="155"/>
                  <a:pt x="451" y="153"/>
                  <a:pt x="450" y="151"/>
                </a:cubicBezTo>
                <a:close/>
                <a:moveTo>
                  <a:pt x="539" y="166"/>
                </a:moveTo>
                <a:cubicBezTo>
                  <a:pt x="539" y="160"/>
                  <a:pt x="539" y="160"/>
                  <a:pt x="539" y="160"/>
                </a:cubicBezTo>
                <a:cubicBezTo>
                  <a:pt x="537" y="160"/>
                  <a:pt x="536" y="160"/>
                  <a:pt x="535" y="159"/>
                </a:cubicBezTo>
                <a:cubicBezTo>
                  <a:pt x="530" y="160"/>
                  <a:pt x="530" y="160"/>
                  <a:pt x="530" y="160"/>
                </a:cubicBezTo>
                <a:cubicBezTo>
                  <a:pt x="530" y="162"/>
                  <a:pt x="530" y="165"/>
                  <a:pt x="528" y="166"/>
                </a:cubicBezTo>
                <a:cubicBezTo>
                  <a:pt x="527" y="167"/>
                  <a:pt x="526" y="167"/>
                  <a:pt x="525" y="168"/>
                </a:cubicBezTo>
                <a:cubicBezTo>
                  <a:pt x="523" y="171"/>
                  <a:pt x="523" y="176"/>
                  <a:pt x="519" y="176"/>
                </a:cubicBezTo>
                <a:cubicBezTo>
                  <a:pt x="518" y="176"/>
                  <a:pt x="517" y="175"/>
                  <a:pt x="516" y="175"/>
                </a:cubicBezTo>
                <a:cubicBezTo>
                  <a:pt x="513" y="175"/>
                  <a:pt x="513" y="175"/>
                  <a:pt x="513" y="175"/>
                </a:cubicBezTo>
                <a:cubicBezTo>
                  <a:pt x="513" y="178"/>
                  <a:pt x="513" y="178"/>
                  <a:pt x="513" y="178"/>
                </a:cubicBezTo>
                <a:cubicBezTo>
                  <a:pt x="513" y="182"/>
                  <a:pt x="522" y="180"/>
                  <a:pt x="522" y="184"/>
                </a:cubicBezTo>
                <a:cubicBezTo>
                  <a:pt x="522" y="185"/>
                  <a:pt x="520" y="185"/>
                  <a:pt x="520" y="186"/>
                </a:cubicBezTo>
                <a:cubicBezTo>
                  <a:pt x="520" y="188"/>
                  <a:pt x="518" y="190"/>
                  <a:pt x="518" y="192"/>
                </a:cubicBezTo>
                <a:cubicBezTo>
                  <a:pt x="518" y="193"/>
                  <a:pt x="519" y="193"/>
                  <a:pt x="519" y="194"/>
                </a:cubicBezTo>
                <a:cubicBezTo>
                  <a:pt x="519" y="196"/>
                  <a:pt x="516" y="197"/>
                  <a:pt x="516" y="199"/>
                </a:cubicBezTo>
                <a:cubicBezTo>
                  <a:pt x="516" y="202"/>
                  <a:pt x="518" y="203"/>
                  <a:pt x="520" y="205"/>
                </a:cubicBezTo>
                <a:cubicBezTo>
                  <a:pt x="522" y="207"/>
                  <a:pt x="523" y="207"/>
                  <a:pt x="526" y="209"/>
                </a:cubicBezTo>
                <a:cubicBezTo>
                  <a:pt x="529" y="210"/>
                  <a:pt x="531" y="211"/>
                  <a:pt x="534" y="213"/>
                </a:cubicBezTo>
                <a:cubicBezTo>
                  <a:pt x="536" y="214"/>
                  <a:pt x="537" y="215"/>
                  <a:pt x="539" y="215"/>
                </a:cubicBezTo>
                <a:cubicBezTo>
                  <a:pt x="540" y="215"/>
                  <a:pt x="541" y="214"/>
                  <a:pt x="542" y="213"/>
                </a:cubicBezTo>
                <a:cubicBezTo>
                  <a:pt x="543" y="212"/>
                  <a:pt x="545" y="211"/>
                  <a:pt x="545" y="208"/>
                </a:cubicBezTo>
                <a:cubicBezTo>
                  <a:pt x="545" y="207"/>
                  <a:pt x="544" y="206"/>
                  <a:pt x="544" y="204"/>
                </a:cubicBezTo>
                <a:cubicBezTo>
                  <a:pt x="544" y="203"/>
                  <a:pt x="545" y="202"/>
                  <a:pt x="545" y="201"/>
                </a:cubicBezTo>
                <a:cubicBezTo>
                  <a:pt x="545" y="197"/>
                  <a:pt x="541" y="195"/>
                  <a:pt x="539" y="192"/>
                </a:cubicBezTo>
                <a:cubicBezTo>
                  <a:pt x="539" y="191"/>
                  <a:pt x="539" y="191"/>
                  <a:pt x="539" y="191"/>
                </a:cubicBezTo>
                <a:cubicBezTo>
                  <a:pt x="541" y="191"/>
                  <a:pt x="542" y="192"/>
                  <a:pt x="544" y="191"/>
                </a:cubicBezTo>
                <a:cubicBezTo>
                  <a:pt x="545" y="190"/>
                  <a:pt x="545" y="188"/>
                  <a:pt x="545" y="186"/>
                </a:cubicBezTo>
                <a:cubicBezTo>
                  <a:pt x="545" y="184"/>
                  <a:pt x="543" y="183"/>
                  <a:pt x="543" y="181"/>
                </a:cubicBezTo>
                <a:cubicBezTo>
                  <a:pt x="543" y="178"/>
                  <a:pt x="544" y="176"/>
                  <a:pt x="544" y="173"/>
                </a:cubicBezTo>
                <a:cubicBezTo>
                  <a:pt x="544" y="170"/>
                  <a:pt x="539" y="171"/>
                  <a:pt x="539" y="168"/>
                </a:cubicBezTo>
                <a:cubicBezTo>
                  <a:pt x="539" y="168"/>
                  <a:pt x="539" y="167"/>
                  <a:pt x="539" y="166"/>
                </a:cubicBezTo>
                <a:close/>
                <a:moveTo>
                  <a:pt x="513" y="195"/>
                </a:moveTo>
                <a:cubicBezTo>
                  <a:pt x="513" y="196"/>
                  <a:pt x="513" y="196"/>
                  <a:pt x="513" y="197"/>
                </a:cubicBezTo>
                <a:cubicBezTo>
                  <a:pt x="513" y="201"/>
                  <a:pt x="515" y="203"/>
                  <a:pt x="517" y="205"/>
                </a:cubicBezTo>
                <a:cubicBezTo>
                  <a:pt x="519" y="207"/>
                  <a:pt x="522" y="208"/>
                  <a:pt x="522" y="211"/>
                </a:cubicBezTo>
                <a:cubicBezTo>
                  <a:pt x="522" y="211"/>
                  <a:pt x="522" y="212"/>
                  <a:pt x="522" y="212"/>
                </a:cubicBezTo>
                <a:cubicBezTo>
                  <a:pt x="519" y="210"/>
                  <a:pt x="517" y="209"/>
                  <a:pt x="514" y="208"/>
                </a:cubicBezTo>
                <a:cubicBezTo>
                  <a:pt x="513" y="207"/>
                  <a:pt x="512" y="207"/>
                  <a:pt x="511" y="206"/>
                </a:cubicBezTo>
                <a:cubicBezTo>
                  <a:pt x="511" y="205"/>
                  <a:pt x="512" y="205"/>
                  <a:pt x="511" y="204"/>
                </a:cubicBezTo>
                <a:cubicBezTo>
                  <a:pt x="511" y="202"/>
                  <a:pt x="508" y="202"/>
                  <a:pt x="508" y="201"/>
                </a:cubicBezTo>
                <a:cubicBezTo>
                  <a:pt x="507" y="199"/>
                  <a:pt x="507" y="198"/>
                  <a:pt x="507" y="196"/>
                </a:cubicBezTo>
                <a:cubicBezTo>
                  <a:pt x="507" y="195"/>
                  <a:pt x="508" y="195"/>
                  <a:pt x="508" y="194"/>
                </a:cubicBezTo>
                <a:cubicBezTo>
                  <a:pt x="509" y="195"/>
                  <a:pt x="510" y="195"/>
                  <a:pt x="511" y="195"/>
                </a:cubicBezTo>
                <a:cubicBezTo>
                  <a:pt x="512" y="195"/>
                  <a:pt x="512" y="195"/>
                  <a:pt x="513" y="195"/>
                </a:cubicBezTo>
                <a:close/>
                <a:moveTo>
                  <a:pt x="522" y="214"/>
                </a:moveTo>
                <a:cubicBezTo>
                  <a:pt x="522" y="211"/>
                  <a:pt x="526" y="210"/>
                  <a:pt x="528" y="211"/>
                </a:cubicBezTo>
                <a:cubicBezTo>
                  <a:pt x="530" y="212"/>
                  <a:pt x="530" y="215"/>
                  <a:pt x="532" y="216"/>
                </a:cubicBezTo>
                <a:cubicBezTo>
                  <a:pt x="534" y="217"/>
                  <a:pt x="536" y="217"/>
                  <a:pt x="536" y="219"/>
                </a:cubicBezTo>
                <a:cubicBezTo>
                  <a:pt x="536" y="222"/>
                  <a:pt x="535" y="224"/>
                  <a:pt x="533" y="224"/>
                </a:cubicBezTo>
                <a:cubicBezTo>
                  <a:pt x="530" y="224"/>
                  <a:pt x="530" y="222"/>
                  <a:pt x="529" y="220"/>
                </a:cubicBezTo>
                <a:cubicBezTo>
                  <a:pt x="527" y="217"/>
                  <a:pt x="522" y="217"/>
                  <a:pt x="522" y="214"/>
                </a:cubicBezTo>
                <a:close/>
                <a:moveTo>
                  <a:pt x="505" y="204"/>
                </a:moveTo>
                <a:cubicBezTo>
                  <a:pt x="509" y="207"/>
                  <a:pt x="511" y="207"/>
                  <a:pt x="515" y="210"/>
                </a:cubicBezTo>
                <a:cubicBezTo>
                  <a:pt x="517" y="212"/>
                  <a:pt x="517" y="214"/>
                  <a:pt x="519" y="217"/>
                </a:cubicBezTo>
                <a:cubicBezTo>
                  <a:pt x="521" y="219"/>
                  <a:pt x="524" y="218"/>
                  <a:pt x="526" y="220"/>
                </a:cubicBezTo>
                <a:cubicBezTo>
                  <a:pt x="527" y="222"/>
                  <a:pt x="527" y="224"/>
                  <a:pt x="528" y="226"/>
                </a:cubicBezTo>
                <a:cubicBezTo>
                  <a:pt x="528" y="228"/>
                  <a:pt x="529" y="228"/>
                  <a:pt x="529" y="230"/>
                </a:cubicBezTo>
                <a:cubicBezTo>
                  <a:pt x="529" y="235"/>
                  <a:pt x="523" y="235"/>
                  <a:pt x="522" y="239"/>
                </a:cubicBezTo>
                <a:cubicBezTo>
                  <a:pt x="520" y="244"/>
                  <a:pt x="517" y="248"/>
                  <a:pt x="512" y="248"/>
                </a:cubicBezTo>
                <a:cubicBezTo>
                  <a:pt x="511" y="248"/>
                  <a:pt x="510" y="248"/>
                  <a:pt x="509" y="248"/>
                </a:cubicBezTo>
                <a:cubicBezTo>
                  <a:pt x="509" y="245"/>
                  <a:pt x="509" y="245"/>
                  <a:pt x="509" y="245"/>
                </a:cubicBezTo>
                <a:cubicBezTo>
                  <a:pt x="507" y="245"/>
                  <a:pt x="505" y="244"/>
                  <a:pt x="503" y="244"/>
                </a:cubicBezTo>
                <a:cubicBezTo>
                  <a:pt x="503" y="242"/>
                  <a:pt x="503" y="242"/>
                  <a:pt x="503" y="242"/>
                </a:cubicBezTo>
                <a:cubicBezTo>
                  <a:pt x="504" y="239"/>
                  <a:pt x="504" y="239"/>
                  <a:pt x="504" y="239"/>
                </a:cubicBezTo>
                <a:cubicBezTo>
                  <a:pt x="504" y="233"/>
                  <a:pt x="504" y="233"/>
                  <a:pt x="504" y="233"/>
                </a:cubicBezTo>
                <a:cubicBezTo>
                  <a:pt x="504" y="231"/>
                  <a:pt x="505" y="230"/>
                  <a:pt x="505" y="228"/>
                </a:cubicBezTo>
                <a:cubicBezTo>
                  <a:pt x="505" y="223"/>
                  <a:pt x="505" y="223"/>
                  <a:pt x="505" y="223"/>
                </a:cubicBezTo>
                <a:cubicBezTo>
                  <a:pt x="507" y="223"/>
                  <a:pt x="508" y="223"/>
                  <a:pt x="510" y="222"/>
                </a:cubicBezTo>
                <a:cubicBezTo>
                  <a:pt x="510" y="221"/>
                  <a:pt x="508" y="220"/>
                  <a:pt x="508" y="219"/>
                </a:cubicBezTo>
                <a:cubicBezTo>
                  <a:pt x="508" y="216"/>
                  <a:pt x="508" y="215"/>
                  <a:pt x="507" y="212"/>
                </a:cubicBezTo>
                <a:cubicBezTo>
                  <a:pt x="507" y="209"/>
                  <a:pt x="505" y="208"/>
                  <a:pt x="505" y="205"/>
                </a:cubicBezTo>
                <a:cubicBezTo>
                  <a:pt x="505" y="205"/>
                  <a:pt x="505" y="205"/>
                  <a:pt x="505" y="204"/>
                </a:cubicBezTo>
                <a:close/>
                <a:moveTo>
                  <a:pt x="537" y="239"/>
                </a:moveTo>
                <a:cubicBezTo>
                  <a:pt x="538" y="239"/>
                  <a:pt x="538" y="240"/>
                  <a:pt x="539" y="240"/>
                </a:cubicBezTo>
                <a:cubicBezTo>
                  <a:pt x="543" y="240"/>
                  <a:pt x="543" y="234"/>
                  <a:pt x="543" y="230"/>
                </a:cubicBezTo>
                <a:cubicBezTo>
                  <a:pt x="543" y="229"/>
                  <a:pt x="541" y="230"/>
                  <a:pt x="540" y="231"/>
                </a:cubicBezTo>
                <a:cubicBezTo>
                  <a:pt x="539" y="233"/>
                  <a:pt x="540" y="233"/>
                  <a:pt x="539" y="235"/>
                </a:cubicBezTo>
                <a:cubicBezTo>
                  <a:pt x="539" y="235"/>
                  <a:pt x="538" y="235"/>
                  <a:pt x="537" y="236"/>
                </a:cubicBezTo>
                <a:cubicBezTo>
                  <a:pt x="537" y="237"/>
                  <a:pt x="537" y="238"/>
                  <a:pt x="537" y="239"/>
                </a:cubicBezTo>
                <a:close/>
                <a:moveTo>
                  <a:pt x="550" y="219"/>
                </a:moveTo>
                <a:cubicBezTo>
                  <a:pt x="550" y="219"/>
                  <a:pt x="549" y="219"/>
                  <a:pt x="549" y="219"/>
                </a:cubicBezTo>
                <a:cubicBezTo>
                  <a:pt x="548" y="219"/>
                  <a:pt x="548" y="221"/>
                  <a:pt x="548" y="222"/>
                </a:cubicBezTo>
                <a:cubicBezTo>
                  <a:pt x="548" y="224"/>
                  <a:pt x="548" y="226"/>
                  <a:pt x="547" y="228"/>
                </a:cubicBezTo>
                <a:cubicBezTo>
                  <a:pt x="548" y="228"/>
                  <a:pt x="548" y="228"/>
                  <a:pt x="548" y="228"/>
                </a:cubicBezTo>
                <a:cubicBezTo>
                  <a:pt x="550" y="225"/>
                  <a:pt x="549" y="223"/>
                  <a:pt x="550" y="219"/>
                </a:cubicBezTo>
                <a:close/>
                <a:moveTo>
                  <a:pt x="189" y="324"/>
                </a:moveTo>
                <a:cubicBezTo>
                  <a:pt x="189" y="325"/>
                  <a:pt x="189" y="326"/>
                  <a:pt x="189" y="327"/>
                </a:cubicBezTo>
                <a:cubicBezTo>
                  <a:pt x="191" y="328"/>
                  <a:pt x="193" y="327"/>
                  <a:pt x="195" y="327"/>
                </a:cubicBezTo>
                <a:cubicBezTo>
                  <a:pt x="196" y="328"/>
                  <a:pt x="197" y="330"/>
                  <a:pt x="198" y="330"/>
                </a:cubicBezTo>
                <a:cubicBezTo>
                  <a:pt x="200" y="330"/>
                  <a:pt x="199" y="328"/>
                  <a:pt x="199" y="327"/>
                </a:cubicBezTo>
                <a:cubicBezTo>
                  <a:pt x="199" y="323"/>
                  <a:pt x="193" y="324"/>
                  <a:pt x="189" y="324"/>
                </a:cubicBezTo>
                <a:close/>
                <a:moveTo>
                  <a:pt x="236" y="302"/>
                </a:moveTo>
                <a:cubicBezTo>
                  <a:pt x="234" y="302"/>
                  <a:pt x="232" y="304"/>
                  <a:pt x="232" y="306"/>
                </a:cubicBezTo>
                <a:cubicBezTo>
                  <a:pt x="232" y="308"/>
                  <a:pt x="235" y="309"/>
                  <a:pt x="237" y="311"/>
                </a:cubicBezTo>
                <a:cubicBezTo>
                  <a:pt x="240" y="314"/>
                  <a:pt x="241" y="317"/>
                  <a:pt x="246" y="317"/>
                </a:cubicBezTo>
                <a:cubicBezTo>
                  <a:pt x="246" y="313"/>
                  <a:pt x="250" y="312"/>
                  <a:pt x="250" y="308"/>
                </a:cubicBezTo>
                <a:cubicBezTo>
                  <a:pt x="250" y="306"/>
                  <a:pt x="249" y="304"/>
                  <a:pt x="249" y="302"/>
                </a:cubicBezTo>
                <a:cubicBezTo>
                  <a:pt x="236" y="302"/>
                  <a:pt x="236" y="302"/>
                  <a:pt x="236" y="302"/>
                </a:cubicBezTo>
                <a:close/>
                <a:moveTo>
                  <a:pt x="170" y="261"/>
                </a:moveTo>
                <a:cubicBezTo>
                  <a:pt x="170" y="263"/>
                  <a:pt x="170" y="263"/>
                  <a:pt x="170" y="263"/>
                </a:cubicBezTo>
                <a:cubicBezTo>
                  <a:pt x="173" y="263"/>
                  <a:pt x="174" y="266"/>
                  <a:pt x="176" y="267"/>
                </a:cubicBezTo>
                <a:cubicBezTo>
                  <a:pt x="177" y="264"/>
                  <a:pt x="177" y="262"/>
                  <a:pt x="178" y="260"/>
                </a:cubicBezTo>
                <a:cubicBezTo>
                  <a:pt x="177" y="259"/>
                  <a:pt x="177" y="258"/>
                  <a:pt x="175" y="257"/>
                </a:cubicBezTo>
                <a:cubicBezTo>
                  <a:pt x="174" y="257"/>
                  <a:pt x="174" y="258"/>
                  <a:pt x="173" y="259"/>
                </a:cubicBezTo>
                <a:cubicBezTo>
                  <a:pt x="172" y="259"/>
                  <a:pt x="171" y="260"/>
                  <a:pt x="170" y="261"/>
                </a:cubicBezTo>
                <a:close/>
                <a:moveTo>
                  <a:pt x="319" y="279"/>
                </a:moveTo>
                <a:cubicBezTo>
                  <a:pt x="319" y="281"/>
                  <a:pt x="319" y="281"/>
                  <a:pt x="319" y="281"/>
                </a:cubicBezTo>
                <a:cubicBezTo>
                  <a:pt x="319" y="283"/>
                  <a:pt x="320" y="284"/>
                  <a:pt x="322" y="284"/>
                </a:cubicBezTo>
                <a:cubicBezTo>
                  <a:pt x="323" y="284"/>
                  <a:pt x="323" y="283"/>
                  <a:pt x="324" y="283"/>
                </a:cubicBezTo>
                <a:cubicBezTo>
                  <a:pt x="326" y="282"/>
                  <a:pt x="327" y="281"/>
                  <a:pt x="328" y="279"/>
                </a:cubicBezTo>
                <a:cubicBezTo>
                  <a:pt x="328" y="278"/>
                  <a:pt x="328" y="278"/>
                  <a:pt x="328" y="278"/>
                </a:cubicBezTo>
                <a:cubicBezTo>
                  <a:pt x="325" y="277"/>
                  <a:pt x="323" y="279"/>
                  <a:pt x="319" y="279"/>
                </a:cubicBezTo>
                <a:close/>
                <a:moveTo>
                  <a:pt x="320" y="294"/>
                </a:moveTo>
                <a:cubicBezTo>
                  <a:pt x="315" y="294"/>
                  <a:pt x="315" y="294"/>
                  <a:pt x="315" y="294"/>
                </a:cubicBezTo>
                <a:cubicBezTo>
                  <a:pt x="315" y="295"/>
                  <a:pt x="315" y="296"/>
                  <a:pt x="315" y="297"/>
                </a:cubicBezTo>
                <a:cubicBezTo>
                  <a:pt x="315" y="298"/>
                  <a:pt x="315" y="300"/>
                  <a:pt x="316" y="300"/>
                </a:cubicBezTo>
                <a:cubicBezTo>
                  <a:pt x="319" y="300"/>
                  <a:pt x="321" y="298"/>
                  <a:pt x="323" y="295"/>
                </a:cubicBezTo>
                <a:cubicBezTo>
                  <a:pt x="322" y="294"/>
                  <a:pt x="321" y="294"/>
                  <a:pt x="320" y="294"/>
                </a:cubicBezTo>
                <a:close/>
                <a:moveTo>
                  <a:pt x="320" y="319"/>
                </a:moveTo>
                <a:cubicBezTo>
                  <a:pt x="318" y="321"/>
                  <a:pt x="315" y="322"/>
                  <a:pt x="315" y="324"/>
                </a:cubicBezTo>
                <a:cubicBezTo>
                  <a:pt x="315" y="325"/>
                  <a:pt x="314" y="326"/>
                  <a:pt x="314" y="327"/>
                </a:cubicBezTo>
                <a:cubicBezTo>
                  <a:pt x="315" y="327"/>
                  <a:pt x="315" y="328"/>
                  <a:pt x="317" y="328"/>
                </a:cubicBezTo>
                <a:cubicBezTo>
                  <a:pt x="319" y="328"/>
                  <a:pt x="321" y="327"/>
                  <a:pt x="323" y="325"/>
                </a:cubicBezTo>
                <a:cubicBezTo>
                  <a:pt x="325" y="325"/>
                  <a:pt x="327" y="324"/>
                  <a:pt x="327" y="323"/>
                </a:cubicBezTo>
                <a:cubicBezTo>
                  <a:pt x="327" y="322"/>
                  <a:pt x="325" y="321"/>
                  <a:pt x="324" y="321"/>
                </a:cubicBezTo>
                <a:cubicBezTo>
                  <a:pt x="323" y="320"/>
                  <a:pt x="322" y="319"/>
                  <a:pt x="320" y="319"/>
                </a:cubicBezTo>
                <a:close/>
                <a:moveTo>
                  <a:pt x="310" y="329"/>
                </a:moveTo>
                <a:cubicBezTo>
                  <a:pt x="308" y="332"/>
                  <a:pt x="306" y="333"/>
                  <a:pt x="306" y="336"/>
                </a:cubicBezTo>
                <a:cubicBezTo>
                  <a:pt x="309" y="335"/>
                  <a:pt x="312" y="334"/>
                  <a:pt x="312" y="330"/>
                </a:cubicBezTo>
                <a:cubicBezTo>
                  <a:pt x="312" y="329"/>
                  <a:pt x="312" y="329"/>
                  <a:pt x="312" y="328"/>
                </a:cubicBezTo>
                <a:cubicBezTo>
                  <a:pt x="311" y="328"/>
                  <a:pt x="311" y="328"/>
                  <a:pt x="310" y="327"/>
                </a:cubicBezTo>
                <a:cubicBezTo>
                  <a:pt x="310" y="328"/>
                  <a:pt x="310" y="328"/>
                  <a:pt x="310" y="329"/>
                </a:cubicBezTo>
                <a:close/>
                <a:moveTo>
                  <a:pt x="372" y="260"/>
                </a:moveTo>
                <a:cubicBezTo>
                  <a:pt x="369" y="261"/>
                  <a:pt x="368" y="261"/>
                  <a:pt x="365" y="261"/>
                </a:cubicBezTo>
                <a:cubicBezTo>
                  <a:pt x="365" y="263"/>
                  <a:pt x="365" y="263"/>
                  <a:pt x="365" y="263"/>
                </a:cubicBezTo>
                <a:cubicBezTo>
                  <a:pt x="370" y="264"/>
                  <a:pt x="373" y="266"/>
                  <a:pt x="378" y="270"/>
                </a:cubicBezTo>
                <a:cubicBezTo>
                  <a:pt x="378" y="269"/>
                  <a:pt x="378" y="269"/>
                  <a:pt x="378" y="268"/>
                </a:cubicBezTo>
                <a:cubicBezTo>
                  <a:pt x="378" y="264"/>
                  <a:pt x="376" y="260"/>
                  <a:pt x="372" y="260"/>
                </a:cubicBezTo>
                <a:close/>
                <a:moveTo>
                  <a:pt x="329" y="292"/>
                </a:moveTo>
                <a:cubicBezTo>
                  <a:pt x="329" y="290"/>
                  <a:pt x="331" y="289"/>
                  <a:pt x="332" y="287"/>
                </a:cubicBezTo>
                <a:cubicBezTo>
                  <a:pt x="333" y="284"/>
                  <a:pt x="333" y="281"/>
                  <a:pt x="336" y="280"/>
                </a:cubicBezTo>
                <a:cubicBezTo>
                  <a:pt x="337" y="280"/>
                  <a:pt x="339" y="280"/>
                  <a:pt x="340" y="279"/>
                </a:cubicBezTo>
                <a:cubicBezTo>
                  <a:pt x="341" y="277"/>
                  <a:pt x="341" y="275"/>
                  <a:pt x="343" y="274"/>
                </a:cubicBezTo>
                <a:cubicBezTo>
                  <a:pt x="344" y="273"/>
                  <a:pt x="345" y="274"/>
                  <a:pt x="346" y="273"/>
                </a:cubicBezTo>
                <a:cubicBezTo>
                  <a:pt x="348" y="272"/>
                  <a:pt x="347" y="269"/>
                  <a:pt x="349" y="267"/>
                </a:cubicBezTo>
                <a:cubicBezTo>
                  <a:pt x="350" y="267"/>
                  <a:pt x="351" y="267"/>
                  <a:pt x="351" y="266"/>
                </a:cubicBezTo>
                <a:cubicBezTo>
                  <a:pt x="353" y="265"/>
                  <a:pt x="351" y="262"/>
                  <a:pt x="353" y="261"/>
                </a:cubicBezTo>
                <a:cubicBezTo>
                  <a:pt x="355" y="260"/>
                  <a:pt x="356" y="261"/>
                  <a:pt x="359" y="260"/>
                </a:cubicBezTo>
                <a:cubicBezTo>
                  <a:pt x="359" y="261"/>
                  <a:pt x="358" y="262"/>
                  <a:pt x="359" y="263"/>
                </a:cubicBezTo>
                <a:cubicBezTo>
                  <a:pt x="360" y="264"/>
                  <a:pt x="362" y="264"/>
                  <a:pt x="362" y="265"/>
                </a:cubicBezTo>
                <a:cubicBezTo>
                  <a:pt x="362" y="268"/>
                  <a:pt x="357" y="267"/>
                  <a:pt x="357" y="270"/>
                </a:cubicBezTo>
                <a:cubicBezTo>
                  <a:pt x="357" y="273"/>
                  <a:pt x="357" y="275"/>
                  <a:pt x="359" y="278"/>
                </a:cubicBezTo>
                <a:cubicBezTo>
                  <a:pt x="359" y="278"/>
                  <a:pt x="360" y="278"/>
                  <a:pt x="360" y="278"/>
                </a:cubicBezTo>
                <a:cubicBezTo>
                  <a:pt x="360" y="286"/>
                  <a:pt x="355" y="290"/>
                  <a:pt x="352" y="297"/>
                </a:cubicBezTo>
                <a:cubicBezTo>
                  <a:pt x="350" y="297"/>
                  <a:pt x="350" y="297"/>
                  <a:pt x="350" y="297"/>
                </a:cubicBezTo>
                <a:cubicBezTo>
                  <a:pt x="348" y="297"/>
                  <a:pt x="348" y="299"/>
                  <a:pt x="348" y="300"/>
                </a:cubicBezTo>
                <a:cubicBezTo>
                  <a:pt x="346" y="303"/>
                  <a:pt x="344" y="304"/>
                  <a:pt x="342" y="307"/>
                </a:cubicBezTo>
                <a:cubicBezTo>
                  <a:pt x="342" y="308"/>
                  <a:pt x="340" y="308"/>
                  <a:pt x="340" y="308"/>
                </a:cubicBezTo>
                <a:cubicBezTo>
                  <a:pt x="339" y="311"/>
                  <a:pt x="340" y="315"/>
                  <a:pt x="337" y="316"/>
                </a:cubicBezTo>
                <a:cubicBezTo>
                  <a:pt x="337" y="314"/>
                  <a:pt x="337" y="313"/>
                  <a:pt x="337" y="312"/>
                </a:cubicBezTo>
                <a:cubicBezTo>
                  <a:pt x="335" y="312"/>
                  <a:pt x="334" y="314"/>
                  <a:pt x="331" y="314"/>
                </a:cubicBezTo>
                <a:cubicBezTo>
                  <a:pt x="329" y="314"/>
                  <a:pt x="328" y="314"/>
                  <a:pt x="327" y="314"/>
                </a:cubicBezTo>
                <a:cubicBezTo>
                  <a:pt x="327" y="310"/>
                  <a:pt x="325" y="308"/>
                  <a:pt x="325" y="304"/>
                </a:cubicBezTo>
                <a:cubicBezTo>
                  <a:pt x="325" y="302"/>
                  <a:pt x="327" y="301"/>
                  <a:pt x="327" y="299"/>
                </a:cubicBezTo>
                <a:cubicBezTo>
                  <a:pt x="327" y="298"/>
                  <a:pt x="327" y="298"/>
                  <a:pt x="327" y="297"/>
                </a:cubicBezTo>
                <a:cubicBezTo>
                  <a:pt x="327" y="297"/>
                  <a:pt x="327" y="297"/>
                  <a:pt x="327" y="296"/>
                </a:cubicBezTo>
                <a:cubicBezTo>
                  <a:pt x="329" y="297"/>
                  <a:pt x="329" y="297"/>
                  <a:pt x="329" y="297"/>
                </a:cubicBezTo>
                <a:cubicBezTo>
                  <a:pt x="330" y="296"/>
                  <a:pt x="330" y="296"/>
                  <a:pt x="330" y="296"/>
                </a:cubicBezTo>
                <a:cubicBezTo>
                  <a:pt x="330" y="294"/>
                  <a:pt x="329" y="294"/>
                  <a:pt x="329" y="292"/>
                </a:cubicBezTo>
                <a:close/>
                <a:moveTo>
                  <a:pt x="100" y="284"/>
                </a:moveTo>
                <a:cubicBezTo>
                  <a:pt x="100" y="290"/>
                  <a:pt x="100" y="290"/>
                  <a:pt x="100" y="290"/>
                </a:cubicBezTo>
                <a:cubicBezTo>
                  <a:pt x="100" y="291"/>
                  <a:pt x="99" y="292"/>
                  <a:pt x="99" y="293"/>
                </a:cubicBezTo>
                <a:cubicBezTo>
                  <a:pt x="99" y="293"/>
                  <a:pt x="99" y="293"/>
                  <a:pt x="100" y="293"/>
                </a:cubicBezTo>
                <a:cubicBezTo>
                  <a:pt x="102" y="293"/>
                  <a:pt x="102" y="291"/>
                  <a:pt x="104" y="290"/>
                </a:cubicBezTo>
                <a:cubicBezTo>
                  <a:pt x="106" y="289"/>
                  <a:pt x="108" y="289"/>
                  <a:pt x="108" y="287"/>
                </a:cubicBezTo>
                <a:cubicBezTo>
                  <a:pt x="108" y="286"/>
                  <a:pt x="107" y="287"/>
                  <a:pt x="106" y="286"/>
                </a:cubicBezTo>
                <a:cubicBezTo>
                  <a:pt x="103" y="285"/>
                  <a:pt x="102" y="284"/>
                  <a:pt x="100" y="284"/>
                </a:cubicBezTo>
                <a:close/>
                <a:moveTo>
                  <a:pt x="130" y="320"/>
                </a:moveTo>
                <a:cubicBezTo>
                  <a:pt x="128" y="320"/>
                  <a:pt x="127" y="320"/>
                  <a:pt x="125" y="320"/>
                </a:cubicBezTo>
                <a:cubicBezTo>
                  <a:pt x="125" y="323"/>
                  <a:pt x="125" y="323"/>
                  <a:pt x="125" y="323"/>
                </a:cubicBezTo>
                <a:cubicBezTo>
                  <a:pt x="127" y="325"/>
                  <a:pt x="127" y="327"/>
                  <a:pt x="130" y="327"/>
                </a:cubicBezTo>
                <a:cubicBezTo>
                  <a:pt x="134" y="328"/>
                  <a:pt x="136" y="328"/>
                  <a:pt x="139" y="330"/>
                </a:cubicBezTo>
                <a:cubicBezTo>
                  <a:pt x="142" y="327"/>
                  <a:pt x="144" y="325"/>
                  <a:pt x="145" y="321"/>
                </a:cubicBezTo>
                <a:cubicBezTo>
                  <a:pt x="144" y="321"/>
                  <a:pt x="144" y="321"/>
                  <a:pt x="143" y="321"/>
                </a:cubicBezTo>
                <a:cubicBezTo>
                  <a:pt x="140" y="321"/>
                  <a:pt x="138" y="322"/>
                  <a:pt x="135" y="322"/>
                </a:cubicBezTo>
                <a:cubicBezTo>
                  <a:pt x="133" y="322"/>
                  <a:pt x="131" y="321"/>
                  <a:pt x="130" y="320"/>
                </a:cubicBezTo>
                <a:close/>
                <a:moveTo>
                  <a:pt x="26" y="297"/>
                </a:moveTo>
                <a:cubicBezTo>
                  <a:pt x="21" y="297"/>
                  <a:pt x="19" y="293"/>
                  <a:pt x="15" y="293"/>
                </a:cubicBezTo>
                <a:cubicBezTo>
                  <a:pt x="13" y="293"/>
                  <a:pt x="14" y="297"/>
                  <a:pt x="12" y="298"/>
                </a:cubicBezTo>
                <a:cubicBezTo>
                  <a:pt x="11" y="301"/>
                  <a:pt x="9" y="301"/>
                  <a:pt x="8" y="303"/>
                </a:cubicBezTo>
                <a:cubicBezTo>
                  <a:pt x="6" y="306"/>
                  <a:pt x="6" y="307"/>
                  <a:pt x="5" y="310"/>
                </a:cubicBezTo>
                <a:cubicBezTo>
                  <a:pt x="0" y="319"/>
                  <a:pt x="9" y="312"/>
                  <a:pt x="15" y="312"/>
                </a:cubicBezTo>
                <a:cubicBezTo>
                  <a:pt x="19" y="312"/>
                  <a:pt x="21" y="314"/>
                  <a:pt x="25" y="314"/>
                </a:cubicBezTo>
                <a:cubicBezTo>
                  <a:pt x="30" y="314"/>
                  <a:pt x="32" y="313"/>
                  <a:pt x="36" y="312"/>
                </a:cubicBezTo>
                <a:cubicBezTo>
                  <a:pt x="41" y="311"/>
                  <a:pt x="44" y="310"/>
                  <a:pt x="47" y="306"/>
                </a:cubicBezTo>
                <a:cubicBezTo>
                  <a:pt x="50" y="303"/>
                  <a:pt x="53" y="302"/>
                  <a:pt x="57" y="300"/>
                </a:cubicBezTo>
                <a:cubicBezTo>
                  <a:pt x="60" y="299"/>
                  <a:pt x="61" y="299"/>
                  <a:pt x="64" y="299"/>
                </a:cubicBezTo>
                <a:cubicBezTo>
                  <a:pt x="66" y="298"/>
                  <a:pt x="67" y="298"/>
                  <a:pt x="67" y="297"/>
                </a:cubicBezTo>
                <a:cubicBezTo>
                  <a:pt x="67" y="296"/>
                  <a:pt x="66" y="296"/>
                  <a:pt x="66" y="295"/>
                </a:cubicBezTo>
                <a:cubicBezTo>
                  <a:pt x="65" y="294"/>
                  <a:pt x="65" y="292"/>
                  <a:pt x="64" y="292"/>
                </a:cubicBezTo>
                <a:cubicBezTo>
                  <a:pt x="62" y="292"/>
                  <a:pt x="60" y="294"/>
                  <a:pt x="58" y="293"/>
                </a:cubicBezTo>
                <a:cubicBezTo>
                  <a:pt x="57" y="292"/>
                  <a:pt x="57" y="290"/>
                  <a:pt x="55" y="289"/>
                </a:cubicBezTo>
                <a:cubicBezTo>
                  <a:pt x="52" y="288"/>
                  <a:pt x="49" y="289"/>
                  <a:pt x="45" y="291"/>
                </a:cubicBezTo>
                <a:cubicBezTo>
                  <a:pt x="43" y="292"/>
                  <a:pt x="43" y="293"/>
                  <a:pt x="41" y="294"/>
                </a:cubicBezTo>
                <a:cubicBezTo>
                  <a:pt x="38" y="296"/>
                  <a:pt x="36" y="295"/>
                  <a:pt x="33" y="296"/>
                </a:cubicBezTo>
                <a:cubicBezTo>
                  <a:pt x="30" y="296"/>
                  <a:pt x="28" y="297"/>
                  <a:pt x="26" y="297"/>
                </a:cubicBezTo>
                <a:close/>
                <a:moveTo>
                  <a:pt x="128" y="23"/>
                </a:moveTo>
                <a:cubicBezTo>
                  <a:pt x="130" y="27"/>
                  <a:pt x="133" y="29"/>
                  <a:pt x="133" y="34"/>
                </a:cubicBezTo>
                <a:cubicBezTo>
                  <a:pt x="133" y="40"/>
                  <a:pt x="133" y="40"/>
                  <a:pt x="133" y="40"/>
                </a:cubicBezTo>
                <a:cubicBezTo>
                  <a:pt x="134" y="41"/>
                  <a:pt x="134" y="41"/>
                  <a:pt x="134" y="41"/>
                </a:cubicBezTo>
                <a:cubicBezTo>
                  <a:pt x="136" y="38"/>
                  <a:pt x="138" y="37"/>
                  <a:pt x="139" y="34"/>
                </a:cubicBezTo>
                <a:cubicBezTo>
                  <a:pt x="142" y="28"/>
                  <a:pt x="141" y="22"/>
                  <a:pt x="146" y="18"/>
                </a:cubicBezTo>
                <a:cubicBezTo>
                  <a:pt x="147" y="19"/>
                  <a:pt x="147" y="21"/>
                  <a:pt x="147" y="23"/>
                </a:cubicBezTo>
                <a:cubicBezTo>
                  <a:pt x="153" y="24"/>
                  <a:pt x="156" y="25"/>
                  <a:pt x="160" y="30"/>
                </a:cubicBezTo>
                <a:cubicBezTo>
                  <a:pt x="161" y="32"/>
                  <a:pt x="163" y="32"/>
                  <a:pt x="164" y="34"/>
                </a:cubicBezTo>
                <a:cubicBezTo>
                  <a:pt x="166" y="37"/>
                  <a:pt x="165" y="40"/>
                  <a:pt x="168" y="40"/>
                </a:cubicBezTo>
                <a:cubicBezTo>
                  <a:pt x="170" y="40"/>
                  <a:pt x="171" y="39"/>
                  <a:pt x="173" y="39"/>
                </a:cubicBezTo>
                <a:cubicBezTo>
                  <a:pt x="176" y="38"/>
                  <a:pt x="178" y="38"/>
                  <a:pt x="181" y="38"/>
                </a:cubicBezTo>
                <a:cubicBezTo>
                  <a:pt x="181" y="35"/>
                  <a:pt x="181" y="32"/>
                  <a:pt x="183" y="30"/>
                </a:cubicBezTo>
                <a:cubicBezTo>
                  <a:pt x="186" y="27"/>
                  <a:pt x="191" y="28"/>
                  <a:pt x="195" y="26"/>
                </a:cubicBezTo>
                <a:cubicBezTo>
                  <a:pt x="195" y="34"/>
                  <a:pt x="195" y="34"/>
                  <a:pt x="195" y="34"/>
                </a:cubicBezTo>
                <a:cubicBezTo>
                  <a:pt x="199" y="34"/>
                  <a:pt x="201" y="33"/>
                  <a:pt x="205" y="34"/>
                </a:cubicBezTo>
                <a:cubicBezTo>
                  <a:pt x="209" y="36"/>
                  <a:pt x="211" y="38"/>
                  <a:pt x="215" y="39"/>
                </a:cubicBezTo>
                <a:cubicBezTo>
                  <a:pt x="219" y="39"/>
                  <a:pt x="221" y="39"/>
                  <a:pt x="225" y="39"/>
                </a:cubicBezTo>
                <a:cubicBezTo>
                  <a:pt x="227" y="39"/>
                  <a:pt x="229" y="39"/>
                  <a:pt x="231" y="38"/>
                </a:cubicBezTo>
                <a:cubicBezTo>
                  <a:pt x="230" y="35"/>
                  <a:pt x="230" y="35"/>
                  <a:pt x="230" y="35"/>
                </a:cubicBezTo>
                <a:cubicBezTo>
                  <a:pt x="230" y="33"/>
                  <a:pt x="230" y="33"/>
                  <a:pt x="230" y="33"/>
                </a:cubicBezTo>
                <a:cubicBezTo>
                  <a:pt x="248" y="33"/>
                  <a:pt x="248" y="33"/>
                  <a:pt x="248" y="33"/>
                </a:cubicBezTo>
                <a:cubicBezTo>
                  <a:pt x="252" y="33"/>
                  <a:pt x="254" y="36"/>
                  <a:pt x="256" y="39"/>
                </a:cubicBezTo>
                <a:cubicBezTo>
                  <a:pt x="257" y="42"/>
                  <a:pt x="260" y="41"/>
                  <a:pt x="263" y="42"/>
                </a:cubicBezTo>
                <a:cubicBezTo>
                  <a:pt x="267" y="43"/>
                  <a:pt x="268" y="46"/>
                  <a:pt x="273" y="48"/>
                </a:cubicBezTo>
                <a:cubicBezTo>
                  <a:pt x="275" y="49"/>
                  <a:pt x="276" y="49"/>
                  <a:pt x="278" y="50"/>
                </a:cubicBezTo>
                <a:cubicBezTo>
                  <a:pt x="285" y="53"/>
                  <a:pt x="288" y="56"/>
                  <a:pt x="294" y="58"/>
                </a:cubicBezTo>
                <a:cubicBezTo>
                  <a:pt x="297" y="59"/>
                  <a:pt x="299" y="59"/>
                  <a:pt x="301" y="60"/>
                </a:cubicBezTo>
                <a:cubicBezTo>
                  <a:pt x="303" y="63"/>
                  <a:pt x="304" y="66"/>
                  <a:pt x="308" y="66"/>
                </a:cubicBezTo>
                <a:cubicBezTo>
                  <a:pt x="308" y="65"/>
                  <a:pt x="308" y="64"/>
                  <a:pt x="308" y="62"/>
                </a:cubicBezTo>
                <a:cubicBezTo>
                  <a:pt x="308" y="58"/>
                  <a:pt x="308" y="55"/>
                  <a:pt x="310" y="51"/>
                </a:cubicBezTo>
                <a:cubicBezTo>
                  <a:pt x="310" y="50"/>
                  <a:pt x="311" y="49"/>
                  <a:pt x="311" y="48"/>
                </a:cubicBezTo>
                <a:cubicBezTo>
                  <a:pt x="311" y="45"/>
                  <a:pt x="308" y="44"/>
                  <a:pt x="307" y="42"/>
                </a:cubicBezTo>
                <a:cubicBezTo>
                  <a:pt x="306" y="40"/>
                  <a:pt x="307" y="39"/>
                  <a:pt x="305" y="38"/>
                </a:cubicBezTo>
                <a:cubicBezTo>
                  <a:pt x="303" y="37"/>
                  <a:pt x="301" y="39"/>
                  <a:pt x="299" y="37"/>
                </a:cubicBezTo>
                <a:cubicBezTo>
                  <a:pt x="297" y="35"/>
                  <a:pt x="297" y="33"/>
                  <a:pt x="296" y="30"/>
                </a:cubicBezTo>
                <a:cubicBezTo>
                  <a:pt x="296" y="26"/>
                  <a:pt x="296" y="24"/>
                  <a:pt x="294" y="21"/>
                </a:cubicBezTo>
                <a:cubicBezTo>
                  <a:pt x="292" y="18"/>
                  <a:pt x="289" y="19"/>
                  <a:pt x="287" y="17"/>
                </a:cubicBezTo>
                <a:cubicBezTo>
                  <a:pt x="286" y="16"/>
                  <a:pt x="286" y="14"/>
                  <a:pt x="284" y="12"/>
                </a:cubicBezTo>
                <a:cubicBezTo>
                  <a:pt x="282" y="11"/>
                  <a:pt x="281" y="12"/>
                  <a:pt x="279" y="12"/>
                </a:cubicBezTo>
                <a:cubicBezTo>
                  <a:pt x="265" y="14"/>
                  <a:pt x="265" y="14"/>
                  <a:pt x="265" y="14"/>
                </a:cubicBezTo>
                <a:cubicBezTo>
                  <a:pt x="258" y="14"/>
                  <a:pt x="254" y="9"/>
                  <a:pt x="248" y="6"/>
                </a:cubicBezTo>
                <a:cubicBezTo>
                  <a:pt x="246" y="6"/>
                  <a:pt x="245" y="6"/>
                  <a:pt x="244" y="6"/>
                </a:cubicBezTo>
                <a:cubicBezTo>
                  <a:pt x="237" y="3"/>
                  <a:pt x="233" y="1"/>
                  <a:pt x="225" y="1"/>
                </a:cubicBezTo>
                <a:cubicBezTo>
                  <a:pt x="223" y="1"/>
                  <a:pt x="222" y="0"/>
                  <a:pt x="221" y="1"/>
                </a:cubicBezTo>
                <a:cubicBezTo>
                  <a:pt x="218" y="2"/>
                  <a:pt x="218" y="4"/>
                  <a:pt x="216" y="6"/>
                </a:cubicBezTo>
                <a:cubicBezTo>
                  <a:pt x="214" y="8"/>
                  <a:pt x="211" y="8"/>
                  <a:pt x="208" y="9"/>
                </a:cubicBezTo>
                <a:cubicBezTo>
                  <a:pt x="208" y="9"/>
                  <a:pt x="208" y="10"/>
                  <a:pt x="207" y="10"/>
                </a:cubicBezTo>
                <a:cubicBezTo>
                  <a:pt x="202" y="10"/>
                  <a:pt x="203" y="1"/>
                  <a:pt x="198" y="1"/>
                </a:cubicBezTo>
                <a:cubicBezTo>
                  <a:pt x="195" y="1"/>
                  <a:pt x="194" y="5"/>
                  <a:pt x="190" y="5"/>
                </a:cubicBezTo>
                <a:cubicBezTo>
                  <a:pt x="185" y="5"/>
                  <a:pt x="183" y="4"/>
                  <a:pt x="178" y="4"/>
                </a:cubicBezTo>
                <a:cubicBezTo>
                  <a:pt x="172" y="4"/>
                  <a:pt x="172" y="4"/>
                  <a:pt x="172" y="4"/>
                </a:cubicBezTo>
                <a:cubicBezTo>
                  <a:pt x="169" y="4"/>
                  <a:pt x="167" y="5"/>
                  <a:pt x="163" y="5"/>
                </a:cubicBezTo>
                <a:cubicBezTo>
                  <a:pt x="158" y="5"/>
                  <a:pt x="155" y="4"/>
                  <a:pt x="150" y="4"/>
                </a:cubicBezTo>
                <a:cubicBezTo>
                  <a:pt x="148" y="4"/>
                  <a:pt x="148" y="6"/>
                  <a:pt x="146" y="8"/>
                </a:cubicBezTo>
                <a:cubicBezTo>
                  <a:pt x="144" y="11"/>
                  <a:pt x="143" y="13"/>
                  <a:pt x="142" y="16"/>
                </a:cubicBezTo>
                <a:cubicBezTo>
                  <a:pt x="141" y="19"/>
                  <a:pt x="137" y="18"/>
                  <a:pt x="134" y="19"/>
                </a:cubicBezTo>
                <a:cubicBezTo>
                  <a:pt x="132" y="20"/>
                  <a:pt x="131" y="22"/>
                  <a:pt x="128" y="23"/>
                </a:cubicBezTo>
                <a:close/>
                <a:moveTo>
                  <a:pt x="177" y="44"/>
                </a:moveTo>
                <a:cubicBezTo>
                  <a:pt x="179" y="44"/>
                  <a:pt x="181" y="45"/>
                  <a:pt x="182" y="47"/>
                </a:cubicBezTo>
                <a:cubicBezTo>
                  <a:pt x="180" y="48"/>
                  <a:pt x="179" y="50"/>
                  <a:pt x="176" y="50"/>
                </a:cubicBezTo>
                <a:cubicBezTo>
                  <a:pt x="175" y="50"/>
                  <a:pt x="175" y="48"/>
                  <a:pt x="174" y="47"/>
                </a:cubicBezTo>
                <a:cubicBezTo>
                  <a:pt x="173" y="46"/>
                  <a:pt x="172" y="45"/>
                  <a:pt x="172" y="44"/>
                </a:cubicBezTo>
                <a:cubicBezTo>
                  <a:pt x="177" y="44"/>
                  <a:pt x="177" y="44"/>
                  <a:pt x="177" y="44"/>
                </a:cubicBezTo>
                <a:close/>
                <a:moveTo>
                  <a:pt x="164" y="44"/>
                </a:moveTo>
                <a:cubicBezTo>
                  <a:pt x="167" y="44"/>
                  <a:pt x="169" y="45"/>
                  <a:pt x="171" y="47"/>
                </a:cubicBezTo>
                <a:cubicBezTo>
                  <a:pt x="171" y="50"/>
                  <a:pt x="171" y="50"/>
                  <a:pt x="171" y="50"/>
                </a:cubicBezTo>
                <a:cubicBezTo>
                  <a:pt x="167" y="50"/>
                  <a:pt x="165" y="51"/>
                  <a:pt x="162" y="51"/>
                </a:cubicBezTo>
                <a:cubicBezTo>
                  <a:pt x="162" y="48"/>
                  <a:pt x="162" y="47"/>
                  <a:pt x="162" y="44"/>
                </a:cubicBezTo>
                <a:cubicBezTo>
                  <a:pt x="163" y="44"/>
                  <a:pt x="163" y="44"/>
                  <a:pt x="164" y="44"/>
                </a:cubicBezTo>
                <a:close/>
                <a:moveTo>
                  <a:pt x="150" y="45"/>
                </a:moveTo>
                <a:cubicBezTo>
                  <a:pt x="150" y="43"/>
                  <a:pt x="153" y="41"/>
                  <a:pt x="155" y="43"/>
                </a:cubicBezTo>
                <a:cubicBezTo>
                  <a:pt x="157" y="44"/>
                  <a:pt x="157" y="45"/>
                  <a:pt x="157" y="47"/>
                </a:cubicBezTo>
                <a:cubicBezTo>
                  <a:pt x="157" y="48"/>
                  <a:pt x="157" y="50"/>
                  <a:pt x="155" y="50"/>
                </a:cubicBezTo>
                <a:cubicBezTo>
                  <a:pt x="152" y="50"/>
                  <a:pt x="150" y="48"/>
                  <a:pt x="150" y="45"/>
                </a:cubicBezTo>
                <a:close/>
                <a:moveTo>
                  <a:pt x="117" y="26"/>
                </a:moveTo>
                <a:cubicBezTo>
                  <a:pt x="117" y="27"/>
                  <a:pt x="119" y="28"/>
                  <a:pt x="121" y="28"/>
                </a:cubicBezTo>
                <a:cubicBezTo>
                  <a:pt x="124" y="28"/>
                  <a:pt x="124" y="28"/>
                  <a:pt x="124" y="28"/>
                </a:cubicBezTo>
                <a:cubicBezTo>
                  <a:pt x="124" y="28"/>
                  <a:pt x="124" y="27"/>
                  <a:pt x="124" y="27"/>
                </a:cubicBezTo>
                <a:cubicBezTo>
                  <a:pt x="124" y="25"/>
                  <a:pt x="125" y="23"/>
                  <a:pt x="123" y="22"/>
                </a:cubicBezTo>
                <a:cubicBezTo>
                  <a:pt x="121" y="22"/>
                  <a:pt x="121" y="23"/>
                  <a:pt x="120" y="24"/>
                </a:cubicBezTo>
                <a:cubicBezTo>
                  <a:pt x="119" y="24"/>
                  <a:pt x="117" y="25"/>
                  <a:pt x="117" y="26"/>
                </a:cubicBezTo>
                <a:close/>
                <a:moveTo>
                  <a:pt x="132" y="11"/>
                </a:moveTo>
                <a:cubicBezTo>
                  <a:pt x="132" y="10"/>
                  <a:pt x="133" y="10"/>
                  <a:pt x="134" y="9"/>
                </a:cubicBezTo>
                <a:cubicBezTo>
                  <a:pt x="134" y="8"/>
                  <a:pt x="135" y="6"/>
                  <a:pt x="137" y="6"/>
                </a:cubicBezTo>
                <a:cubicBezTo>
                  <a:pt x="138" y="7"/>
                  <a:pt x="138" y="8"/>
                  <a:pt x="138" y="9"/>
                </a:cubicBezTo>
                <a:cubicBezTo>
                  <a:pt x="138" y="11"/>
                  <a:pt x="138" y="13"/>
                  <a:pt x="136" y="13"/>
                </a:cubicBezTo>
                <a:cubicBezTo>
                  <a:pt x="134" y="13"/>
                  <a:pt x="132" y="13"/>
                  <a:pt x="132" y="11"/>
                </a:cubicBezTo>
                <a:close/>
                <a:moveTo>
                  <a:pt x="105" y="31"/>
                </a:moveTo>
                <a:cubicBezTo>
                  <a:pt x="106" y="32"/>
                  <a:pt x="107" y="33"/>
                  <a:pt x="107" y="34"/>
                </a:cubicBezTo>
                <a:cubicBezTo>
                  <a:pt x="110" y="33"/>
                  <a:pt x="112" y="32"/>
                  <a:pt x="113" y="30"/>
                </a:cubicBezTo>
                <a:cubicBezTo>
                  <a:pt x="113" y="28"/>
                  <a:pt x="113" y="28"/>
                  <a:pt x="113" y="28"/>
                </a:cubicBezTo>
                <a:cubicBezTo>
                  <a:pt x="110" y="28"/>
                  <a:pt x="108" y="29"/>
                  <a:pt x="105" y="31"/>
                </a:cubicBezTo>
                <a:close/>
                <a:moveTo>
                  <a:pt x="47" y="17"/>
                </a:moveTo>
                <a:cubicBezTo>
                  <a:pt x="42" y="17"/>
                  <a:pt x="39" y="19"/>
                  <a:pt x="33" y="20"/>
                </a:cubicBezTo>
                <a:cubicBezTo>
                  <a:pt x="31" y="21"/>
                  <a:pt x="31" y="23"/>
                  <a:pt x="29" y="23"/>
                </a:cubicBezTo>
                <a:cubicBezTo>
                  <a:pt x="26" y="23"/>
                  <a:pt x="26" y="19"/>
                  <a:pt x="23" y="19"/>
                </a:cubicBezTo>
                <a:cubicBezTo>
                  <a:pt x="22" y="19"/>
                  <a:pt x="22" y="20"/>
                  <a:pt x="21" y="22"/>
                </a:cubicBezTo>
                <a:cubicBezTo>
                  <a:pt x="20" y="23"/>
                  <a:pt x="18" y="24"/>
                  <a:pt x="18" y="27"/>
                </a:cubicBezTo>
                <a:cubicBezTo>
                  <a:pt x="18" y="31"/>
                  <a:pt x="19" y="34"/>
                  <a:pt x="20" y="38"/>
                </a:cubicBezTo>
                <a:cubicBezTo>
                  <a:pt x="21" y="39"/>
                  <a:pt x="23" y="39"/>
                  <a:pt x="24" y="40"/>
                </a:cubicBezTo>
                <a:cubicBezTo>
                  <a:pt x="27" y="42"/>
                  <a:pt x="25" y="45"/>
                  <a:pt x="27" y="49"/>
                </a:cubicBezTo>
                <a:cubicBezTo>
                  <a:pt x="28" y="51"/>
                  <a:pt x="31" y="49"/>
                  <a:pt x="33" y="50"/>
                </a:cubicBezTo>
                <a:cubicBezTo>
                  <a:pt x="37" y="51"/>
                  <a:pt x="38" y="54"/>
                  <a:pt x="41" y="57"/>
                </a:cubicBezTo>
                <a:cubicBezTo>
                  <a:pt x="44" y="61"/>
                  <a:pt x="47" y="61"/>
                  <a:pt x="52" y="62"/>
                </a:cubicBezTo>
                <a:cubicBezTo>
                  <a:pt x="55" y="63"/>
                  <a:pt x="57" y="65"/>
                  <a:pt x="60" y="65"/>
                </a:cubicBezTo>
                <a:cubicBezTo>
                  <a:pt x="66" y="65"/>
                  <a:pt x="66" y="65"/>
                  <a:pt x="66" y="65"/>
                </a:cubicBezTo>
                <a:cubicBezTo>
                  <a:pt x="68" y="65"/>
                  <a:pt x="69" y="64"/>
                  <a:pt x="71" y="62"/>
                </a:cubicBezTo>
                <a:cubicBezTo>
                  <a:pt x="72" y="61"/>
                  <a:pt x="73" y="61"/>
                  <a:pt x="74" y="60"/>
                </a:cubicBezTo>
                <a:cubicBezTo>
                  <a:pt x="76" y="58"/>
                  <a:pt x="77" y="54"/>
                  <a:pt x="81" y="54"/>
                </a:cubicBezTo>
                <a:cubicBezTo>
                  <a:pt x="84" y="53"/>
                  <a:pt x="88" y="54"/>
                  <a:pt x="90" y="51"/>
                </a:cubicBezTo>
                <a:cubicBezTo>
                  <a:pt x="91" y="49"/>
                  <a:pt x="91" y="48"/>
                  <a:pt x="91" y="46"/>
                </a:cubicBezTo>
                <a:cubicBezTo>
                  <a:pt x="91" y="41"/>
                  <a:pt x="91" y="38"/>
                  <a:pt x="89" y="33"/>
                </a:cubicBezTo>
                <a:cubicBezTo>
                  <a:pt x="87" y="33"/>
                  <a:pt x="86" y="34"/>
                  <a:pt x="84" y="34"/>
                </a:cubicBezTo>
                <a:cubicBezTo>
                  <a:pt x="82" y="34"/>
                  <a:pt x="80" y="33"/>
                  <a:pt x="80" y="31"/>
                </a:cubicBezTo>
                <a:cubicBezTo>
                  <a:pt x="80" y="29"/>
                  <a:pt x="80" y="29"/>
                  <a:pt x="80" y="29"/>
                </a:cubicBezTo>
                <a:cubicBezTo>
                  <a:pt x="82" y="29"/>
                  <a:pt x="83" y="28"/>
                  <a:pt x="84" y="28"/>
                </a:cubicBezTo>
                <a:cubicBezTo>
                  <a:pt x="83" y="24"/>
                  <a:pt x="79" y="23"/>
                  <a:pt x="75" y="22"/>
                </a:cubicBezTo>
                <a:cubicBezTo>
                  <a:pt x="72" y="21"/>
                  <a:pt x="70" y="20"/>
                  <a:pt x="68" y="18"/>
                </a:cubicBezTo>
                <a:cubicBezTo>
                  <a:pt x="67" y="17"/>
                  <a:pt x="67" y="16"/>
                  <a:pt x="65" y="16"/>
                </a:cubicBezTo>
                <a:cubicBezTo>
                  <a:pt x="61" y="16"/>
                  <a:pt x="58" y="18"/>
                  <a:pt x="54" y="18"/>
                </a:cubicBezTo>
                <a:cubicBezTo>
                  <a:pt x="52" y="18"/>
                  <a:pt x="50" y="17"/>
                  <a:pt x="47" y="17"/>
                </a:cubicBezTo>
                <a:close/>
                <a:moveTo>
                  <a:pt x="84" y="65"/>
                </a:moveTo>
                <a:cubicBezTo>
                  <a:pt x="86" y="64"/>
                  <a:pt x="86" y="61"/>
                  <a:pt x="88" y="61"/>
                </a:cubicBezTo>
                <a:cubicBezTo>
                  <a:pt x="90" y="61"/>
                  <a:pt x="90" y="62"/>
                  <a:pt x="91" y="64"/>
                </a:cubicBezTo>
                <a:cubicBezTo>
                  <a:pt x="91" y="64"/>
                  <a:pt x="92" y="64"/>
                  <a:pt x="92" y="65"/>
                </a:cubicBezTo>
                <a:cubicBezTo>
                  <a:pt x="92" y="66"/>
                  <a:pt x="92" y="66"/>
                  <a:pt x="91" y="67"/>
                </a:cubicBezTo>
                <a:cubicBezTo>
                  <a:pt x="88" y="66"/>
                  <a:pt x="87" y="66"/>
                  <a:pt x="84" y="6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36" y="101"/>
              </a:cxn>
              <a:cxn ang="0">
                <a:pos x="144" y="119"/>
              </a:cxn>
              <a:cxn ang="0">
                <a:pos x="139" y="115"/>
              </a:cxn>
              <a:cxn ang="0">
                <a:pos x="131" y="124"/>
              </a:cxn>
              <a:cxn ang="0">
                <a:pos x="131" y="141"/>
              </a:cxn>
              <a:cxn ang="0">
                <a:pos x="141" y="149"/>
              </a:cxn>
              <a:cxn ang="0">
                <a:pos x="130" y="154"/>
              </a:cxn>
              <a:cxn ang="0">
                <a:pos x="122" y="167"/>
              </a:cxn>
              <a:cxn ang="0">
                <a:pos x="110" y="173"/>
              </a:cxn>
              <a:cxn ang="0">
                <a:pos x="109" y="157"/>
              </a:cxn>
              <a:cxn ang="0">
                <a:pos x="116" y="143"/>
              </a:cxn>
              <a:cxn ang="0">
                <a:pos x="119" y="131"/>
              </a:cxn>
              <a:cxn ang="0">
                <a:pos x="122" y="111"/>
              </a:cxn>
              <a:cxn ang="0">
                <a:pos x="167" y="155"/>
              </a:cxn>
              <a:cxn ang="0">
                <a:pos x="161" y="148"/>
              </a:cxn>
              <a:cxn ang="0">
                <a:pos x="85" y="17"/>
              </a:cxn>
              <a:cxn ang="0">
                <a:pos x="14" y="4"/>
              </a:cxn>
              <a:cxn ang="0">
                <a:pos x="96" y="22"/>
              </a:cxn>
              <a:cxn ang="0">
                <a:pos x="89" y="34"/>
              </a:cxn>
              <a:cxn ang="0">
                <a:pos x="85" y="39"/>
              </a:cxn>
              <a:cxn ang="0">
                <a:pos x="108" y="70"/>
              </a:cxn>
              <a:cxn ang="0">
                <a:pos x="114" y="98"/>
              </a:cxn>
              <a:cxn ang="0">
                <a:pos x="102" y="96"/>
              </a:cxn>
              <a:cxn ang="0">
                <a:pos x="75" y="105"/>
              </a:cxn>
              <a:cxn ang="0">
                <a:pos x="67" y="122"/>
              </a:cxn>
              <a:cxn ang="0">
                <a:pos x="46" y="118"/>
              </a:cxn>
              <a:cxn ang="0">
                <a:pos x="37" y="106"/>
              </a:cxn>
              <a:cxn ang="0">
                <a:pos x="47" y="81"/>
              </a:cxn>
              <a:cxn ang="0">
                <a:pos x="37" y="72"/>
              </a:cxn>
              <a:cxn ang="0">
                <a:pos x="6" y="48"/>
              </a:cxn>
              <a:cxn ang="0">
                <a:pos x="9" y="25"/>
              </a:cxn>
              <a:cxn ang="0">
                <a:pos x="14" y="8"/>
              </a:cxn>
              <a:cxn ang="0">
                <a:pos x="46" y="10"/>
              </a:cxn>
              <a:cxn ang="0">
                <a:pos x="32" y="7"/>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04"/>
                  <a:pt x="125" y="99"/>
                  <a:pt x="131" y="96"/>
                </a:cubicBezTo>
                <a:cubicBezTo>
                  <a:pt x="134" y="94"/>
                  <a:pt x="134" y="99"/>
                  <a:pt x="136" y="101"/>
                </a:cubicBezTo>
                <a:cubicBezTo>
                  <a:pt x="138" y="103"/>
                  <a:pt x="141" y="104"/>
                  <a:pt x="141" y="107"/>
                </a:cubicBezTo>
                <a:cubicBezTo>
                  <a:pt x="141" y="110"/>
                  <a:pt x="141" y="112"/>
                  <a:pt x="142" y="114"/>
                </a:cubicBezTo>
                <a:cubicBezTo>
                  <a:pt x="142" y="116"/>
                  <a:pt x="144" y="117"/>
                  <a:pt x="144" y="119"/>
                </a:cubicBezTo>
                <a:cubicBezTo>
                  <a:pt x="144" y="119"/>
                  <a:pt x="144" y="120"/>
                  <a:pt x="144" y="120"/>
                </a:cubicBezTo>
                <a:cubicBezTo>
                  <a:pt x="143" y="120"/>
                  <a:pt x="143" y="120"/>
                  <a:pt x="143" y="120"/>
                </a:cubicBezTo>
                <a:cubicBezTo>
                  <a:pt x="141" y="119"/>
                  <a:pt x="141" y="115"/>
                  <a:pt x="139" y="115"/>
                </a:cubicBezTo>
                <a:cubicBezTo>
                  <a:pt x="138" y="115"/>
                  <a:pt x="137" y="117"/>
                  <a:pt x="136" y="117"/>
                </a:cubicBezTo>
                <a:cubicBezTo>
                  <a:pt x="135" y="117"/>
                  <a:pt x="135" y="116"/>
                  <a:pt x="134" y="116"/>
                </a:cubicBezTo>
                <a:cubicBezTo>
                  <a:pt x="131" y="116"/>
                  <a:pt x="132" y="121"/>
                  <a:pt x="131" y="124"/>
                </a:cubicBezTo>
                <a:cubicBezTo>
                  <a:pt x="131" y="127"/>
                  <a:pt x="128" y="129"/>
                  <a:pt x="128" y="133"/>
                </a:cubicBezTo>
                <a:cubicBezTo>
                  <a:pt x="128" y="136"/>
                  <a:pt x="129" y="138"/>
                  <a:pt x="128" y="141"/>
                </a:cubicBezTo>
                <a:cubicBezTo>
                  <a:pt x="131" y="141"/>
                  <a:pt x="131" y="141"/>
                  <a:pt x="131" y="141"/>
                </a:cubicBezTo>
                <a:cubicBezTo>
                  <a:pt x="132" y="141"/>
                  <a:pt x="133" y="140"/>
                  <a:pt x="133" y="140"/>
                </a:cubicBezTo>
                <a:cubicBezTo>
                  <a:pt x="135" y="140"/>
                  <a:pt x="137" y="142"/>
                  <a:pt x="138" y="143"/>
                </a:cubicBezTo>
                <a:cubicBezTo>
                  <a:pt x="139" y="146"/>
                  <a:pt x="141" y="146"/>
                  <a:pt x="141" y="149"/>
                </a:cubicBezTo>
                <a:cubicBezTo>
                  <a:pt x="141" y="152"/>
                  <a:pt x="138" y="152"/>
                  <a:pt x="135" y="153"/>
                </a:cubicBezTo>
                <a:cubicBezTo>
                  <a:pt x="134" y="154"/>
                  <a:pt x="134" y="156"/>
                  <a:pt x="132" y="156"/>
                </a:cubicBezTo>
                <a:cubicBezTo>
                  <a:pt x="131" y="156"/>
                  <a:pt x="131" y="155"/>
                  <a:pt x="130" y="154"/>
                </a:cubicBezTo>
                <a:cubicBezTo>
                  <a:pt x="122" y="160"/>
                  <a:pt x="122" y="160"/>
                  <a:pt x="122" y="160"/>
                </a:cubicBezTo>
                <a:cubicBezTo>
                  <a:pt x="123" y="161"/>
                  <a:pt x="123" y="161"/>
                  <a:pt x="123" y="162"/>
                </a:cubicBezTo>
                <a:cubicBezTo>
                  <a:pt x="123" y="164"/>
                  <a:pt x="123" y="165"/>
                  <a:pt x="122" y="167"/>
                </a:cubicBezTo>
                <a:cubicBezTo>
                  <a:pt x="122" y="170"/>
                  <a:pt x="122" y="173"/>
                  <a:pt x="119" y="173"/>
                </a:cubicBezTo>
                <a:cubicBezTo>
                  <a:pt x="117" y="173"/>
                  <a:pt x="116" y="172"/>
                  <a:pt x="115" y="170"/>
                </a:cubicBezTo>
                <a:cubicBezTo>
                  <a:pt x="113" y="171"/>
                  <a:pt x="112" y="173"/>
                  <a:pt x="110" y="173"/>
                </a:cubicBezTo>
                <a:cubicBezTo>
                  <a:pt x="108" y="173"/>
                  <a:pt x="108" y="171"/>
                  <a:pt x="107" y="170"/>
                </a:cubicBezTo>
                <a:cubicBezTo>
                  <a:pt x="105" y="168"/>
                  <a:pt x="104" y="167"/>
                  <a:pt x="104" y="164"/>
                </a:cubicBezTo>
                <a:cubicBezTo>
                  <a:pt x="104" y="160"/>
                  <a:pt x="107" y="159"/>
                  <a:pt x="109" y="157"/>
                </a:cubicBezTo>
                <a:cubicBezTo>
                  <a:pt x="111" y="154"/>
                  <a:pt x="111" y="152"/>
                  <a:pt x="113" y="149"/>
                </a:cubicBezTo>
                <a:cubicBezTo>
                  <a:pt x="114" y="147"/>
                  <a:pt x="116" y="147"/>
                  <a:pt x="118" y="144"/>
                </a:cubicBezTo>
                <a:cubicBezTo>
                  <a:pt x="117" y="144"/>
                  <a:pt x="116" y="144"/>
                  <a:pt x="116" y="143"/>
                </a:cubicBezTo>
                <a:cubicBezTo>
                  <a:pt x="116" y="141"/>
                  <a:pt x="118" y="140"/>
                  <a:pt x="118" y="138"/>
                </a:cubicBezTo>
                <a:cubicBezTo>
                  <a:pt x="118" y="136"/>
                  <a:pt x="117" y="136"/>
                  <a:pt x="117" y="134"/>
                </a:cubicBezTo>
                <a:cubicBezTo>
                  <a:pt x="117" y="133"/>
                  <a:pt x="118" y="132"/>
                  <a:pt x="119" y="131"/>
                </a:cubicBezTo>
                <a:cubicBezTo>
                  <a:pt x="120" y="128"/>
                  <a:pt x="118" y="127"/>
                  <a:pt x="119" y="124"/>
                </a:cubicBezTo>
                <a:cubicBezTo>
                  <a:pt x="120" y="122"/>
                  <a:pt x="122" y="120"/>
                  <a:pt x="122" y="117"/>
                </a:cubicBezTo>
                <a:cubicBezTo>
                  <a:pt x="122" y="111"/>
                  <a:pt x="122" y="111"/>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cubicBezTo>
                  <a:pt x="50" y="9"/>
                  <a:pt x="50" y="9"/>
                  <a:pt x="50" y="9"/>
                </a:cubicBezTo>
                <a:close/>
                <a:moveTo>
                  <a:pt x="14" y="4"/>
                </a:moveTo>
                <a:cubicBezTo>
                  <a:pt x="88" y="16"/>
                  <a:pt x="88" y="16"/>
                  <a:pt x="88" y="16"/>
                </a:cubicBezTo>
                <a:cubicBezTo>
                  <a:pt x="90" y="17"/>
                  <a:pt x="91" y="16"/>
                  <a:pt x="94" y="17"/>
                </a:cubicBezTo>
                <a:cubicBezTo>
                  <a:pt x="96" y="17"/>
                  <a:pt x="96" y="20"/>
                  <a:pt x="96" y="22"/>
                </a:cubicBezTo>
                <a:cubicBezTo>
                  <a:pt x="96" y="25"/>
                  <a:pt x="93" y="26"/>
                  <a:pt x="91" y="27"/>
                </a:cubicBezTo>
                <a:cubicBezTo>
                  <a:pt x="89" y="28"/>
                  <a:pt x="88" y="28"/>
                  <a:pt x="88" y="29"/>
                </a:cubicBezTo>
                <a:cubicBezTo>
                  <a:pt x="88" y="29"/>
                  <a:pt x="94" y="41"/>
                  <a:pt x="89" y="34"/>
                </a:cubicBezTo>
                <a:cubicBezTo>
                  <a:pt x="88" y="33"/>
                  <a:pt x="87" y="32"/>
                  <a:pt x="86" y="32"/>
                </a:cubicBezTo>
                <a:cubicBezTo>
                  <a:pt x="85" y="32"/>
                  <a:pt x="85" y="32"/>
                  <a:pt x="84" y="32"/>
                </a:cubicBezTo>
                <a:cubicBezTo>
                  <a:pt x="84" y="35"/>
                  <a:pt x="85" y="37"/>
                  <a:pt x="85" y="39"/>
                </a:cubicBezTo>
                <a:cubicBezTo>
                  <a:pt x="85" y="42"/>
                  <a:pt x="83" y="43"/>
                  <a:pt x="83" y="45"/>
                </a:cubicBezTo>
                <a:cubicBezTo>
                  <a:pt x="83" y="53"/>
                  <a:pt x="95" y="51"/>
                  <a:pt x="99" y="58"/>
                </a:cubicBezTo>
                <a:cubicBezTo>
                  <a:pt x="102" y="64"/>
                  <a:pt x="106" y="65"/>
                  <a:pt x="108" y="70"/>
                </a:cubicBezTo>
                <a:cubicBezTo>
                  <a:pt x="109" y="74"/>
                  <a:pt x="111" y="78"/>
                  <a:pt x="115" y="78"/>
                </a:cubicBezTo>
                <a:cubicBezTo>
                  <a:pt x="120" y="78"/>
                  <a:pt x="123" y="72"/>
                  <a:pt x="123" y="84"/>
                </a:cubicBezTo>
                <a:cubicBezTo>
                  <a:pt x="123" y="105"/>
                  <a:pt x="114" y="86"/>
                  <a:pt x="114" y="98"/>
                </a:cubicBezTo>
                <a:cubicBezTo>
                  <a:pt x="114" y="99"/>
                  <a:pt x="114" y="101"/>
                  <a:pt x="112" y="101"/>
                </a:cubicBezTo>
                <a:cubicBezTo>
                  <a:pt x="110" y="101"/>
                  <a:pt x="110" y="97"/>
                  <a:pt x="108" y="96"/>
                </a:cubicBezTo>
                <a:cubicBezTo>
                  <a:pt x="106" y="96"/>
                  <a:pt x="105" y="96"/>
                  <a:pt x="102" y="96"/>
                </a:cubicBezTo>
                <a:cubicBezTo>
                  <a:pt x="95" y="96"/>
                  <a:pt x="92" y="98"/>
                  <a:pt x="85" y="100"/>
                </a:cubicBezTo>
                <a:cubicBezTo>
                  <a:pt x="82" y="101"/>
                  <a:pt x="81" y="101"/>
                  <a:pt x="78" y="102"/>
                </a:cubicBezTo>
                <a:cubicBezTo>
                  <a:pt x="77" y="103"/>
                  <a:pt x="77" y="104"/>
                  <a:pt x="75" y="105"/>
                </a:cubicBezTo>
                <a:cubicBezTo>
                  <a:pt x="73" y="107"/>
                  <a:pt x="72" y="109"/>
                  <a:pt x="72" y="112"/>
                </a:cubicBezTo>
                <a:cubicBezTo>
                  <a:pt x="72" y="116"/>
                  <a:pt x="74" y="117"/>
                  <a:pt x="77" y="120"/>
                </a:cubicBezTo>
                <a:cubicBezTo>
                  <a:pt x="73" y="122"/>
                  <a:pt x="71" y="122"/>
                  <a:pt x="67" y="122"/>
                </a:cubicBezTo>
                <a:cubicBezTo>
                  <a:pt x="63" y="122"/>
                  <a:pt x="61" y="120"/>
                  <a:pt x="57" y="120"/>
                </a:cubicBezTo>
                <a:cubicBezTo>
                  <a:pt x="55" y="120"/>
                  <a:pt x="54" y="122"/>
                  <a:pt x="52" y="122"/>
                </a:cubicBezTo>
                <a:cubicBezTo>
                  <a:pt x="49" y="122"/>
                  <a:pt x="49" y="119"/>
                  <a:pt x="46" y="118"/>
                </a:cubicBezTo>
                <a:cubicBezTo>
                  <a:pt x="44" y="117"/>
                  <a:pt x="42" y="118"/>
                  <a:pt x="40" y="116"/>
                </a:cubicBezTo>
                <a:cubicBezTo>
                  <a:pt x="39" y="115"/>
                  <a:pt x="39" y="113"/>
                  <a:pt x="38" y="111"/>
                </a:cubicBezTo>
                <a:cubicBezTo>
                  <a:pt x="38" y="109"/>
                  <a:pt x="37" y="108"/>
                  <a:pt x="37" y="106"/>
                </a:cubicBezTo>
                <a:cubicBezTo>
                  <a:pt x="37" y="100"/>
                  <a:pt x="40" y="98"/>
                  <a:pt x="40" y="93"/>
                </a:cubicBezTo>
                <a:cubicBezTo>
                  <a:pt x="40" y="86"/>
                  <a:pt x="40" y="86"/>
                  <a:pt x="40" y="86"/>
                </a:cubicBezTo>
                <a:cubicBezTo>
                  <a:pt x="44" y="86"/>
                  <a:pt x="45" y="84"/>
                  <a:pt x="47" y="81"/>
                </a:cubicBezTo>
                <a:cubicBezTo>
                  <a:pt x="48" y="79"/>
                  <a:pt x="49" y="79"/>
                  <a:pt x="49" y="77"/>
                </a:cubicBezTo>
                <a:cubicBezTo>
                  <a:pt x="49" y="75"/>
                  <a:pt x="46" y="75"/>
                  <a:pt x="43" y="74"/>
                </a:cubicBezTo>
                <a:cubicBezTo>
                  <a:pt x="41" y="74"/>
                  <a:pt x="39" y="73"/>
                  <a:pt x="37" y="72"/>
                </a:cubicBezTo>
                <a:cubicBezTo>
                  <a:pt x="34" y="70"/>
                  <a:pt x="33" y="68"/>
                  <a:pt x="30" y="67"/>
                </a:cubicBezTo>
                <a:cubicBezTo>
                  <a:pt x="28" y="67"/>
                  <a:pt x="25" y="67"/>
                  <a:pt x="24" y="64"/>
                </a:cubicBezTo>
                <a:cubicBezTo>
                  <a:pt x="22" y="54"/>
                  <a:pt x="13" y="54"/>
                  <a:pt x="6" y="48"/>
                </a:cubicBezTo>
                <a:cubicBezTo>
                  <a:pt x="3" y="46"/>
                  <a:pt x="0" y="45"/>
                  <a:pt x="0" y="42"/>
                </a:cubicBezTo>
                <a:cubicBezTo>
                  <a:pt x="0" y="38"/>
                  <a:pt x="3" y="36"/>
                  <a:pt x="5" y="32"/>
                </a:cubicBezTo>
                <a:cubicBezTo>
                  <a:pt x="7" y="29"/>
                  <a:pt x="7" y="27"/>
                  <a:pt x="9" y="25"/>
                </a:cubicBezTo>
                <a:cubicBezTo>
                  <a:pt x="11" y="24"/>
                  <a:pt x="13" y="23"/>
                  <a:pt x="13" y="21"/>
                </a:cubicBezTo>
                <a:cubicBezTo>
                  <a:pt x="13" y="14"/>
                  <a:pt x="13" y="14"/>
                  <a:pt x="13" y="14"/>
                </a:cubicBezTo>
                <a:cubicBezTo>
                  <a:pt x="13" y="11"/>
                  <a:pt x="14" y="10"/>
                  <a:pt x="14" y="8"/>
                </a:cubicBezTo>
                <a:cubicBezTo>
                  <a:pt x="14" y="6"/>
                  <a:pt x="14" y="5"/>
                  <a:pt x="14" y="4"/>
                </a:cubicBezTo>
                <a:cubicBezTo>
                  <a:pt x="50" y="9"/>
                  <a:pt x="50" y="9"/>
                  <a:pt x="50" y="9"/>
                </a:cubicBezTo>
                <a:cubicBezTo>
                  <a:pt x="49" y="9"/>
                  <a:pt x="48" y="10"/>
                  <a:pt x="46" y="10"/>
                </a:cubicBezTo>
                <a:cubicBezTo>
                  <a:pt x="40" y="10"/>
                  <a:pt x="40" y="10"/>
                  <a:pt x="40" y="10"/>
                </a:cubicBezTo>
                <a:cubicBezTo>
                  <a:pt x="38" y="10"/>
                  <a:pt x="37" y="9"/>
                  <a:pt x="35" y="8"/>
                </a:cubicBezTo>
                <a:cubicBezTo>
                  <a:pt x="34" y="7"/>
                  <a:pt x="33" y="8"/>
                  <a:pt x="32" y="7"/>
                </a:cubicBezTo>
                <a:cubicBezTo>
                  <a:pt x="29" y="4"/>
                  <a:pt x="28" y="0"/>
                  <a:pt x="24" y="0"/>
                </a:cubicBezTo>
                <a:cubicBezTo>
                  <a:pt x="20" y="0"/>
                  <a:pt x="18" y="2"/>
                  <a:pt x="14"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9525">
            <a:solidFill>
              <a:srgbClr val="4D4D4D">
                <a:alpha val="50000"/>
              </a:srgb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noEditPoints="1"/>
          </p:cNvSpPr>
          <p:nvPr/>
        </p:nvSpPr>
        <p:spPr bwMode="auto">
          <a:xfrm>
            <a:off x="6368430" y="3489759"/>
            <a:ext cx="501029" cy="514116"/>
          </a:xfrm>
          <a:custGeom>
            <a:avLst/>
            <a:gdLst/>
            <a:ahLst/>
            <a:cxnLst>
              <a:cxn ang="0">
                <a:pos x="126" y="75"/>
              </a:cxn>
              <a:cxn ang="0">
                <a:pos x="140" y="84"/>
              </a:cxn>
              <a:cxn ang="0">
                <a:pos x="131" y="70"/>
              </a:cxn>
              <a:cxn ang="0">
                <a:pos x="58" y="141"/>
              </a:cxn>
              <a:cxn ang="0">
                <a:pos x="61" y="155"/>
              </a:cxn>
              <a:cxn ang="0">
                <a:pos x="72" y="160"/>
              </a:cxn>
              <a:cxn ang="0">
                <a:pos x="69" y="141"/>
              </a:cxn>
              <a:cxn ang="0">
                <a:pos x="90" y="124"/>
              </a:cxn>
              <a:cxn ang="0">
                <a:pos x="87" y="146"/>
              </a:cxn>
              <a:cxn ang="0">
                <a:pos x="90" y="154"/>
              </a:cxn>
              <a:cxn ang="0">
                <a:pos x="102" y="155"/>
              </a:cxn>
              <a:cxn ang="0">
                <a:pos x="107" y="146"/>
              </a:cxn>
              <a:cxn ang="0">
                <a:pos x="116" y="126"/>
              </a:cxn>
              <a:cxn ang="0">
                <a:pos x="108" y="110"/>
              </a:cxn>
              <a:cxn ang="0">
                <a:pos x="90" y="124"/>
              </a:cxn>
              <a:cxn ang="0">
                <a:pos x="119" y="124"/>
              </a:cxn>
              <a:cxn ang="0">
                <a:pos x="118" y="138"/>
              </a:cxn>
              <a:cxn ang="0">
                <a:pos x="113" y="149"/>
              </a:cxn>
              <a:cxn ang="0">
                <a:pos x="107" y="170"/>
              </a:cxn>
              <a:cxn ang="0">
                <a:pos x="119" y="173"/>
              </a:cxn>
              <a:cxn ang="0">
                <a:pos x="122" y="160"/>
              </a:cxn>
              <a:cxn ang="0">
                <a:pos x="135" y="153"/>
              </a:cxn>
              <a:cxn ang="0">
                <a:pos x="133" y="140"/>
              </a:cxn>
              <a:cxn ang="0">
                <a:pos x="128" y="133"/>
              </a:cxn>
              <a:cxn ang="0">
                <a:pos x="136" y="117"/>
              </a:cxn>
              <a:cxn ang="0">
                <a:pos x="144" y="120"/>
              </a:cxn>
              <a:cxn ang="0">
                <a:pos x="141" y="107"/>
              </a:cxn>
              <a:cxn ang="0">
                <a:pos x="122" y="111"/>
              </a:cxn>
              <a:cxn ang="0">
                <a:pos x="167" y="155"/>
              </a:cxn>
              <a:cxn ang="0">
                <a:pos x="161" y="148"/>
              </a:cxn>
              <a:cxn ang="0">
                <a:pos x="85" y="17"/>
              </a:cxn>
              <a:cxn ang="0">
                <a:pos x="24" y="0"/>
              </a:cxn>
              <a:cxn ang="0">
                <a:pos x="40" y="10"/>
              </a:cxn>
              <a:cxn ang="0">
                <a:pos x="14" y="4"/>
              </a:cxn>
              <a:cxn ang="0">
                <a:pos x="13" y="21"/>
              </a:cxn>
              <a:cxn ang="0">
                <a:pos x="0" y="42"/>
              </a:cxn>
              <a:cxn ang="0">
                <a:pos x="30" y="67"/>
              </a:cxn>
              <a:cxn ang="0">
                <a:pos x="49" y="77"/>
              </a:cxn>
              <a:cxn ang="0">
                <a:pos x="40" y="93"/>
              </a:cxn>
              <a:cxn ang="0">
                <a:pos x="40" y="116"/>
              </a:cxn>
              <a:cxn ang="0">
                <a:pos x="57" y="120"/>
              </a:cxn>
              <a:cxn ang="0">
                <a:pos x="72" y="112"/>
              </a:cxn>
              <a:cxn ang="0">
                <a:pos x="85" y="100"/>
              </a:cxn>
              <a:cxn ang="0">
                <a:pos x="112" y="101"/>
              </a:cxn>
              <a:cxn ang="0">
                <a:pos x="115" y="78"/>
              </a:cxn>
              <a:cxn ang="0">
                <a:pos x="83" y="45"/>
              </a:cxn>
              <a:cxn ang="0">
                <a:pos x="86" y="32"/>
              </a:cxn>
              <a:cxn ang="0">
                <a:pos x="91" y="27"/>
              </a:cxn>
              <a:cxn ang="0">
                <a:pos x="88" y="16"/>
              </a:cxn>
            </a:cxnLst>
            <a:rect l="0" t="0" r="r" b="b"/>
            <a:pathLst>
              <a:path w="169" h="173">
                <a:moveTo>
                  <a:pt x="131" y="70"/>
                </a:moveTo>
                <a:cubicBezTo>
                  <a:pt x="130" y="70"/>
                  <a:pt x="130" y="71"/>
                  <a:pt x="129" y="72"/>
                </a:cubicBezTo>
                <a:cubicBezTo>
                  <a:pt x="128" y="73"/>
                  <a:pt x="126" y="73"/>
                  <a:pt x="126" y="75"/>
                </a:cubicBezTo>
                <a:cubicBezTo>
                  <a:pt x="126" y="76"/>
                  <a:pt x="128" y="76"/>
                  <a:pt x="129" y="77"/>
                </a:cubicBezTo>
                <a:cubicBezTo>
                  <a:pt x="131" y="81"/>
                  <a:pt x="133" y="86"/>
                  <a:pt x="138" y="86"/>
                </a:cubicBezTo>
                <a:cubicBezTo>
                  <a:pt x="139" y="86"/>
                  <a:pt x="139" y="85"/>
                  <a:pt x="140" y="84"/>
                </a:cubicBezTo>
                <a:cubicBezTo>
                  <a:pt x="143" y="81"/>
                  <a:pt x="145" y="79"/>
                  <a:pt x="145" y="75"/>
                </a:cubicBezTo>
                <a:cubicBezTo>
                  <a:pt x="145" y="71"/>
                  <a:pt x="140" y="72"/>
                  <a:pt x="136" y="72"/>
                </a:cubicBezTo>
                <a:cubicBezTo>
                  <a:pt x="134" y="72"/>
                  <a:pt x="133" y="70"/>
                  <a:pt x="131" y="70"/>
                </a:cubicBezTo>
                <a:close/>
                <a:moveTo>
                  <a:pt x="62" y="136"/>
                </a:moveTo>
                <a:cubicBezTo>
                  <a:pt x="61" y="137"/>
                  <a:pt x="61" y="139"/>
                  <a:pt x="61" y="141"/>
                </a:cubicBezTo>
                <a:cubicBezTo>
                  <a:pt x="61" y="141"/>
                  <a:pt x="59" y="141"/>
                  <a:pt x="58" y="141"/>
                </a:cubicBezTo>
                <a:cubicBezTo>
                  <a:pt x="57" y="142"/>
                  <a:pt x="56" y="144"/>
                  <a:pt x="56" y="145"/>
                </a:cubicBezTo>
                <a:cubicBezTo>
                  <a:pt x="56" y="147"/>
                  <a:pt x="58" y="148"/>
                  <a:pt x="59" y="150"/>
                </a:cubicBezTo>
                <a:cubicBezTo>
                  <a:pt x="60" y="152"/>
                  <a:pt x="59" y="154"/>
                  <a:pt x="61" y="155"/>
                </a:cubicBezTo>
                <a:cubicBezTo>
                  <a:pt x="61" y="155"/>
                  <a:pt x="62" y="155"/>
                  <a:pt x="63" y="155"/>
                </a:cubicBezTo>
                <a:cubicBezTo>
                  <a:pt x="66" y="157"/>
                  <a:pt x="66" y="160"/>
                  <a:pt x="69" y="160"/>
                </a:cubicBezTo>
                <a:cubicBezTo>
                  <a:pt x="70" y="160"/>
                  <a:pt x="71" y="160"/>
                  <a:pt x="72" y="160"/>
                </a:cubicBezTo>
                <a:cubicBezTo>
                  <a:pt x="72" y="157"/>
                  <a:pt x="71" y="155"/>
                  <a:pt x="71" y="152"/>
                </a:cubicBezTo>
                <a:cubicBezTo>
                  <a:pt x="71" y="150"/>
                  <a:pt x="72" y="148"/>
                  <a:pt x="72" y="145"/>
                </a:cubicBezTo>
                <a:cubicBezTo>
                  <a:pt x="72" y="143"/>
                  <a:pt x="69" y="143"/>
                  <a:pt x="69" y="141"/>
                </a:cubicBezTo>
                <a:cubicBezTo>
                  <a:pt x="68" y="140"/>
                  <a:pt x="69" y="139"/>
                  <a:pt x="68" y="138"/>
                </a:cubicBezTo>
                <a:cubicBezTo>
                  <a:pt x="67" y="136"/>
                  <a:pt x="65" y="137"/>
                  <a:pt x="62" y="136"/>
                </a:cubicBezTo>
                <a:close/>
                <a:moveTo>
                  <a:pt x="90" y="124"/>
                </a:moveTo>
                <a:cubicBezTo>
                  <a:pt x="90" y="128"/>
                  <a:pt x="91" y="131"/>
                  <a:pt x="91" y="135"/>
                </a:cubicBezTo>
                <a:cubicBezTo>
                  <a:pt x="91" y="137"/>
                  <a:pt x="90" y="137"/>
                  <a:pt x="89" y="139"/>
                </a:cubicBezTo>
                <a:cubicBezTo>
                  <a:pt x="87" y="141"/>
                  <a:pt x="88" y="143"/>
                  <a:pt x="87" y="146"/>
                </a:cubicBezTo>
                <a:cubicBezTo>
                  <a:pt x="86" y="148"/>
                  <a:pt x="85" y="150"/>
                  <a:pt x="85" y="152"/>
                </a:cubicBezTo>
                <a:cubicBezTo>
                  <a:pt x="85" y="154"/>
                  <a:pt x="86" y="155"/>
                  <a:pt x="88" y="156"/>
                </a:cubicBezTo>
                <a:cubicBezTo>
                  <a:pt x="90" y="154"/>
                  <a:pt x="90" y="154"/>
                  <a:pt x="90" y="154"/>
                </a:cubicBezTo>
                <a:cubicBezTo>
                  <a:pt x="92" y="154"/>
                  <a:pt x="92" y="156"/>
                  <a:pt x="94" y="156"/>
                </a:cubicBezTo>
                <a:cubicBezTo>
                  <a:pt x="97" y="156"/>
                  <a:pt x="96" y="151"/>
                  <a:pt x="99" y="151"/>
                </a:cubicBezTo>
                <a:cubicBezTo>
                  <a:pt x="101" y="151"/>
                  <a:pt x="101" y="154"/>
                  <a:pt x="102" y="155"/>
                </a:cubicBezTo>
                <a:cubicBezTo>
                  <a:pt x="102" y="156"/>
                  <a:pt x="104" y="156"/>
                  <a:pt x="105" y="157"/>
                </a:cubicBezTo>
                <a:cubicBezTo>
                  <a:pt x="106" y="154"/>
                  <a:pt x="108" y="152"/>
                  <a:pt x="108" y="149"/>
                </a:cubicBezTo>
                <a:cubicBezTo>
                  <a:pt x="108" y="148"/>
                  <a:pt x="108" y="147"/>
                  <a:pt x="107" y="146"/>
                </a:cubicBezTo>
                <a:cubicBezTo>
                  <a:pt x="107" y="140"/>
                  <a:pt x="107" y="140"/>
                  <a:pt x="107" y="140"/>
                </a:cubicBezTo>
                <a:cubicBezTo>
                  <a:pt x="110" y="137"/>
                  <a:pt x="110" y="135"/>
                  <a:pt x="112" y="131"/>
                </a:cubicBezTo>
                <a:cubicBezTo>
                  <a:pt x="114" y="129"/>
                  <a:pt x="116" y="129"/>
                  <a:pt x="116" y="126"/>
                </a:cubicBezTo>
                <a:cubicBezTo>
                  <a:pt x="116" y="122"/>
                  <a:pt x="115" y="119"/>
                  <a:pt x="114" y="115"/>
                </a:cubicBezTo>
                <a:cubicBezTo>
                  <a:pt x="114" y="112"/>
                  <a:pt x="115" y="108"/>
                  <a:pt x="112" y="108"/>
                </a:cubicBezTo>
                <a:cubicBezTo>
                  <a:pt x="111" y="108"/>
                  <a:pt x="110" y="110"/>
                  <a:pt x="108" y="110"/>
                </a:cubicBezTo>
                <a:cubicBezTo>
                  <a:pt x="104" y="113"/>
                  <a:pt x="102" y="113"/>
                  <a:pt x="98" y="115"/>
                </a:cubicBezTo>
                <a:cubicBezTo>
                  <a:pt x="95" y="116"/>
                  <a:pt x="93" y="116"/>
                  <a:pt x="91" y="118"/>
                </a:cubicBezTo>
                <a:cubicBezTo>
                  <a:pt x="89" y="120"/>
                  <a:pt x="90" y="122"/>
                  <a:pt x="90" y="124"/>
                </a:cubicBezTo>
                <a:close/>
                <a:moveTo>
                  <a:pt x="122" y="111"/>
                </a:moveTo>
                <a:cubicBezTo>
                  <a:pt x="122" y="117"/>
                  <a:pt x="122" y="117"/>
                  <a:pt x="122" y="117"/>
                </a:cubicBezTo>
                <a:cubicBezTo>
                  <a:pt x="122" y="120"/>
                  <a:pt x="120" y="122"/>
                  <a:pt x="119" y="124"/>
                </a:cubicBezTo>
                <a:cubicBezTo>
                  <a:pt x="118" y="127"/>
                  <a:pt x="120" y="128"/>
                  <a:pt x="119" y="131"/>
                </a:cubicBezTo>
                <a:cubicBezTo>
                  <a:pt x="118" y="132"/>
                  <a:pt x="117" y="133"/>
                  <a:pt x="117" y="134"/>
                </a:cubicBezTo>
                <a:cubicBezTo>
                  <a:pt x="117" y="136"/>
                  <a:pt x="118" y="136"/>
                  <a:pt x="118" y="138"/>
                </a:cubicBezTo>
                <a:cubicBezTo>
                  <a:pt x="118" y="140"/>
                  <a:pt x="116" y="141"/>
                  <a:pt x="116" y="143"/>
                </a:cubicBezTo>
                <a:cubicBezTo>
                  <a:pt x="116" y="144"/>
                  <a:pt x="117" y="144"/>
                  <a:pt x="118" y="144"/>
                </a:cubicBezTo>
                <a:cubicBezTo>
                  <a:pt x="116" y="147"/>
                  <a:pt x="114" y="147"/>
                  <a:pt x="113" y="149"/>
                </a:cubicBezTo>
                <a:cubicBezTo>
                  <a:pt x="111" y="152"/>
                  <a:pt x="111" y="154"/>
                  <a:pt x="109" y="157"/>
                </a:cubicBezTo>
                <a:cubicBezTo>
                  <a:pt x="107" y="159"/>
                  <a:pt x="104" y="160"/>
                  <a:pt x="104" y="164"/>
                </a:cubicBezTo>
                <a:cubicBezTo>
                  <a:pt x="104" y="167"/>
                  <a:pt x="105" y="168"/>
                  <a:pt x="107" y="170"/>
                </a:cubicBezTo>
                <a:cubicBezTo>
                  <a:pt x="108" y="171"/>
                  <a:pt x="108" y="173"/>
                  <a:pt x="110" y="173"/>
                </a:cubicBezTo>
                <a:cubicBezTo>
                  <a:pt x="112" y="173"/>
                  <a:pt x="113" y="171"/>
                  <a:pt x="115" y="170"/>
                </a:cubicBezTo>
                <a:cubicBezTo>
                  <a:pt x="116" y="172"/>
                  <a:pt x="117" y="173"/>
                  <a:pt x="119" y="173"/>
                </a:cubicBezTo>
                <a:cubicBezTo>
                  <a:pt x="122" y="173"/>
                  <a:pt x="122" y="170"/>
                  <a:pt x="122" y="167"/>
                </a:cubicBezTo>
                <a:cubicBezTo>
                  <a:pt x="123" y="165"/>
                  <a:pt x="123" y="164"/>
                  <a:pt x="123" y="162"/>
                </a:cubicBezTo>
                <a:cubicBezTo>
                  <a:pt x="123" y="161"/>
                  <a:pt x="123" y="161"/>
                  <a:pt x="122" y="160"/>
                </a:cubicBezTo>
                <a:cubicBezTo>
                  <a:pt x="130" y="154"/>
                  <a:pt x="130" y="154"/>
                  <a:pt x="130" y="154"/>
                </a:cubicBezTo>
                <a:cubicBezTo>
                  <a:pt x="131" y="155"/>
                  <a:pt x="131" y="156"/>
                  <a:pt x="132" y="156"/>
                </a:cubicBezTo>
                <a:cubicBezTo>
                  <a:pt x="134" y="156"/>
                  <a:pt x="134" y="154"/>
                  <a:pt x="135" y="153"/>
                </a:cubicBezTo>
                <a:cubicBezTo>
                  <a:pt x="138" y="152"/>
                  <a:pt x="141" y="152"/>
                  <a:pt x="141" y="149"/>
                </a:cubicBezTo>
                <a:cubicBezTo>
                  <a:pt x="141" y="146"/>
                  <a:pt x="139" y="146"/>
                  <a:pt x="138" y="143"/>
                </a:cubicBezTo>
                <a:cubicBezTo>
                  <a:pt x="137" y="142"/>
                  <a:pt x="135" y="140"/>
                  <a:pt x="133" y="140"/>
                </a:cubicBezTo>
                <a:cubicBezTo>
                  <a:pt x="133" y="140"/>
                  <a:pt x="132" y="141"/>
                  <a:pt x="131" y="141"/>
                </a:cubicBezTo>
                <a:cubicBezTo>
                  <a:pt x="128" y="141"/>
                  <a:pt x="128" y="141"/>
                  <a:pt x="128" y="141"/>
                </a:cubicBezTo>
                <a:cubicBezTo>
                  <a:pt x="129" y="138"/>
                  <a:pt x="128" y="136"/>
                  <a:pt x="128" y="133"/>
                </a:cubicBezTo>
                <a:cubicBezTo>
                  <a:pt x="128" y="129"/>
                  <a:pt x="131" y="127"/>
                  <a:pt x="131" y="124"/>
                </a:cubicBezTo>
                <a:cubicBezTo>
                  <a:pt x="132" y="121"/>
                  <a:pt x="131" y="116"/>
                  <a:pt x="134" y="116"/>
                </a:cubicBezTo>
                <a:cubicBezTo>
                  <a:pt x="135" y="116"/>
                  <a:pt x="135" y="117"/>
                  <a:pt x="136" y="117"/>
                </a:cubicBezTo>
                <a:cubicBezTo>
                  <a:pt x="137" y="117"/>
                  <a:pt x="138" y="115"/>
                  <a:pt x="139" y="115"/>
                </a:cubicBezTo>
                <a:cubicBezTo>
                  <a:pt x="141" y="115"/>
                  <a:pt x="141" y="119"/>
                  <a:pt x="143" y="120"/>
                </a:cubicBezTo>
                <a:cubicBezTo>
                  <a:pt x="144" y="120"/>
                  <a:pt x="144" y="120"/>
                  <a:pt x="144" y="120"/>
                </a:cubicBezTo>
                <a:cubicBezTo>
                  <a:pt x="144" y="120"/>
                  <a:pt x="144" y="119"/>
                  <a:pt x="144" y="119"/>
                </a:cubicBezTo>
                <a:cubicBezTo>
                  <a:pt x="144" y="117"/>
                  <a:pt x="142" y="116"/>
                  <a:pt x="142" y="114"/>
                </a:cubicBezTo>
                <a:cubicBezTo>
                  <a:pt x="141" y="112"/>
                  <a:pt x="141" y="110"/>
                  <a:pt x="141" y="107"/>
                </a:cubicBezTo>
                <a:cubicBezTo>
                  <a:pt x="141" y="104"/>
                  <a:pt x="138" y="103"/>
                  <a:pt x="136" y="101"/>
                </a:cubicBezTo>
                <a:cubicBezTo>
                  <a:pt x="134" y="99"/>
                  <a:pt x="134" y="94"/>
                  <a:pt x="131" y="96"/>
                </a:cubicBezTo>
                <a:cubicBezTo>
                  <a:pt x="125" y="99"/>
                  <a:pt x="122" y="104"/>
                  <a:pt x="122" y="111"/>
                </a:cubicBezTo>
                <a:close/>
                <a:moveTo>
                  <a:pt x="161" y="148"/>
                </a:moveTo>
                <a:cubicBezTo>
                  <a:pt x="162" y="150"/>
                  <a:pt x="162" y="152"/>
                  <a:pt x="163" y="153"/>
                </a:cubicBezTo>
                <a:cubicBezTo>
                  <a:pt x="164" y="155"/>
                  <a:pt x="166" y="154"/>
                  <a:pt x="167" y="155"/>
                </a:cubicBezTo>
                <a:cubicBezTo>
                  <a:pt x="168" y="154"/>
                  <a:pt x="169" y="153"/>
                  <a:pt x="169" y="151"/>
                </a:cubicBezTo>
                <a:cubicBezTo>
                  <a:pt x="169" y="149"/>
                  <a:pt x="169" y="148"/>
                  <a:pt x="167" y="147"/>
                </a:cubicBezTo>
                <a:cubicBezTo>
                  <a:pt x="165" y="146"/>
                  <a:pt x="163" y="147"/>
                  <a:pt x="161" y="148"/>
                </a:cubicBezTo>
                <a:close/>
                <a:moveTo>
                  <a:pt x="50" y="9"/>
                </a:moveTo>
                <a:cubicBezTo>
                  <a:pt x="56" y="12"/>
                  <a:pt x="61" y="10"/>
                  <a:pt x="67" y="12"/>
                </a:cubicBezTo>
                <a:cubicBezTo>
                  <a:pt x="75" y="13"/>
                  <a:pt x="78" y="17"/>
                  <a:pt x="85" y="17"/>
                </a:cubicBezTo>
                <a:cubicBezTo>
                  <a:pt x="87" y="17"/>
                  <a:pt x="87" y="17"/>
                  <a:pt x="88" y="16"/>
                </a:cubicBezTo>
                <a:moveTo>
                  <a:pt x="14" y="4"/>
                </a:moveTo>
                <a:cubicBezTo>
                  <a:pt x="18" y="2"/>
                  <a:pt x="20" y="0"/>
                  <a:pt x="24" y="0"/>
                </a:cubicBezTo>
                <a:cubicBezTo>
                  <a:pt x="28" y="0"/>
                  <a:pt x="29" y="4"/>
                  <a:pt x="32" y="7"/>
                </a:cubicBezTo>
                <a:cubicBezTo>
                  <a:pt x="33" y="8"/>
                  <a:pt x="34" y="7"/>
                  <a:pt x="35" y="8"/>
                </a:cubicBezTo>
                <a:cubicBezTo>
                  <a:pt x="37" y="9"/>
                  <a:pt x="38" y="10"/>
                  <a:pt x="40" y="10"/>
                </a:cubicBezTo>
                <a:cubicBezTo>
                  <a:pt x="46" y="10"/>
                  <a:pt x="46" y="10"/>
                  <a:pt x="46" y="10"/>
                </a:cubicBezTo>
                <a:cubicBezTo>
                  <a:pt x="48" y="10"/>
                  <a:pt x="49" y="9"/>
                  <a:pt x="50" y="9"/>
                </a:cubicBezTo>
                <a:cubicBezTo>
                  <a:pt x="14" y="4"/>
                  <a:pt x="14" y="4"/>
                  <a:pt x="14" y="4"/>
                </a:cubicBezTo>
                <a:cubicBezTo>
                  <a:pt x="14" y="5"/>
                  <a:pt x="14" y="6"/>
                  <a:pt x="14" y="8"/>
                </a:cubicBezTo>
                <a:cubicBezTo>
                  <a:pt x="14" y="10"/>
                  <a:pt x="13" y="11"/>
                  <a:pt x="13" y="14"/>
                </a:cubicBezTo>
                <a:cubicBezTo>
                  <a:pt x="13" y="21"/>
                  <a:pt x="13" y="21"/>
                  <a:pt x="13" y="21"/>
                </a:cubicBezTo>
                <a:cubicBezTo>
                  <a:pt x="13" y="23"/>
                  <a:pt x="11" y="24"/>
                  <a:pt x="9" y="25"/>
                </a:cubicBezTo>
                <a:cubicBezTo>
                  <a:pt x="7" y="27"/>
                  <a:pt x="7" y="29"/>
                  <a:pt x="5" y="32"/>
                </a:cubicBezTo>
                <a:cubicBezTo>
                  <a:pt x="3" y="36"/>
                  <a:pt x="0" y="38"/>
                  <a:pt x="0" y="42"/>
                </a:cubicBezTo>
                <a:cubicBezTo>
                  <a:pt x="0" y="45"/>
                  <a:pt x="3" y="46"/>
                  <a:pt x="6" y="48"/>
                </a:cubicBezTo>
                <a:cubicBezTo>
                  <a:pt x="13" y="54"/>
                  <a:pt x="22" y="54"/>
                  <a:pt x="24" y="64"/>
                </a:cubicBezTo>
                <a:cubicBezTo>
                  <a:pt x="25" y="67"/>
                  <a:pt x="28" y="67"/>
                  <a:pt x="30" y="67"/>
                </a:cubicBezTo>
                <a:cubicBezTo>
                  <a:pt x="33" y="68"/>
                  <a:pt x="34" y="70"/>
                  <a:pt x="37" y="72"/>
                </a:cubicBezTo>
                <a:cubicBezTo>
                  <a:pt x="39" y="73"/>
                  <a:pt x="41" y="74"/>
                  <a:pt x="43" y="74"/>
                </a:cubicBezTo>
                <a:cubicBezTo>
                  <a:pt x="46" y="75"/>
                  <a:pt x="49" y="75"/>
                  <a:pt x="49" y="77"/>
                </a:cubicBezTo>
                <a:cubicBezTo>
                  <a:pt x="49" y="79"/>
                  <a:pt x="48" y="79"/>
                  <a:pt x="47" y="81"/>
                </a:cubicBezTo>
                <a:cubicBezTo>
                  <a:pt x="45" y="84"/>
                  <a:pt x="44" y="86"/>
                  <a:pt x="40" y="86"/>
                </a:cubicBezTo>
                <a:cubicBezTo>
                  <a:pt x="40" y="93"/>
                  <a:pt x="40" y="93"/>
                  <a:pt x="40" y="93"/>
                </a:cubicBezTo>
                <a:cubicBezTo>
                  <a:pt x="40" y="98"/>
                  <a:pt x="37" y="100"/>
                  <a:pt x="37" y="106"/>
                </a:cubicBezTo>
                <a:cubicBezTo>
                  <a:pt x="37" y="108"/>
                  <a:pt x="38" y="109"/>
                  <a:pt x="38" y="111"/>
                </a:cubicBezTo>
                <a:cubicBezTo>
                  <a:pt x="39" y="113"/>
                  <a:pt x="39" y="115"/>
                  <a:pt x="40" y="116"/>
                </a:cubicBezTo>
                <a:cubicBezTo>
                  <a:pt x="42" y="118"/>
                  <a:pt x="44" y="117"/>
                  <a:pt x="46" y="118"/>
                </a:cubicBezTo>
                <a:cubicBezTo>
                  <a:pt x="49" y="119"/>
                  <a:pt x="49" y="122"/>
                  <a:pt x="52" y="122"/>
                </a:cubicBezTo>
                <a:cubicBezTo>
                  <a:pt x="54" y="122"/>
                  <a:pt x="55" y="120"/>
                  <a:pt x="57" y="120"/>
                </a:cubicBezTo>
                <a:cubicBezTo>
                  <a:pt x="61" y="120"/>
                  <a:pt x="63" y="122"/>
                  <a:pt x="67" y="122"/>
                </a:cubicBezTo>
                <a:cubicBezTo>
                  <a:pt x="71" y="122"/>
                  <a:pt x="73" y="122"/>
                  <a:pt x="77" y="120"/>
                </a:cubicBezTo>
                <a:cubicBezTo>
                  <a:pt x="74" y="117"/>
                  <a:pt x="72" y="116"/>
                  <a:pt x="72" y="112"/>
                </a:cubicBezTo>
                <a:cubicBezTo>
                  <a:pt x="72" y="109"/>
                  <a:pt x="73" y="107"/>
                  <a:pt x="75" y="105"/>
                </a:cubicBezTo>
                <a:cubicBezTo>
                  <a:pt x="77" y="104"/>
                  <a:pt x="77" y="103"/>
                  <a:pt x="78" y="102"/>
                </a:cubicBezTo>
                <a:cubicBezTo>
                  <a:pt x="81" y="101"/>
                  <a:pt x="82" y="101"/>
                  <a:pt x="85" y="100"/>
                </a:cubicBezTo>
                <a:cubicBezTo>
                  <a:pt x="92" y="98"/>
                  <a:pt x="95" y="96"/>
                  <a:pt x="102" y="96"/>
                </a:cubicBezTo>
                <a:cubicBezTo>
                  <a:pt x="105" y="96"/>
                  <a:pt x="106" y="96"/>
                  <a:pt x="108" y="96"/>
                </a:cubicBezTo>
                <a:cubicBezTo>
                  <a:pt x="110" y="97"/>
                  <a:pt x="110" y="101"/>
                  <a:pt x="112" y="101"/>
                </a:cubicBezTo>
                <a:cubicBezTo>
                  <a:pt x="114" y="101"/>
                  <a:pt x="114" y="99"/>
                  <a:pt x="114" y="98"/>
                </a:cubicBezTo>
                <a:cubicBezTo>
                  <a:pt x="114" y="86"/>
                  <a:pt x="123" y="105"/>
                  <a:pt x="123" y="84"/>
                </a:cubicBezTo>
                <a:cubicBezTo>
                  <a:pt x="123" y="72"/>
                  <a:pt x="120" y="78"/>
                  <a:pt x="115" y="78"/>
                </a:cubicBezTo>
                <a:cubicBezTo>
                  <a:pt x="111" y="78"/>
                  <a:pt x="109" y="74"/>
                  <a:pt x="108" y="70"/>
                </a:cubicBezTo>
                <a:cubicBezTo>
                  <a:pt x="106" y="65"/>
                  <a:pt x="102" y="64"/>
                  <a:pt x="99" y="58"/>
                </a:cubicBezTo>
                <a:cubicBezTo>
                  <a:pt x="95" y="51"/>
                  <a:pt x="83" y="53"/>
                  <a:pt x="83" y="45"/>
                </a:cubicBezTo>
                <a:cubicBezTo>
                  <a:pt x="83" y="43"/>
                  <a:pt x="85" y="42"/>
                  <a:pt x="85" y="39"/>
                </a:cubicBezTo>
                <a:cubicBezTo>
                  <a:pt x="85" y="37"/>
                  <a:pt x="84" y="35"/>
                  <a:pt x="84" y="32"/>
                </a:cubicBezTo>
                <a:cubicBezTo>
                  <a:pt x="85" y="32"/>
                  <a:pt x="85" y="32"/>
                  <a:pt x="86" y="32"/>
                </a:cubicBezTo>
                <a:cubicBezTo>
                  <a:pt x="87" y="32"/>
                  <a:pt x="88" y="33"/>
                  <a:pt x="89" y="34"/>
                </a:cubicBezTo>
                <a:cubicBezTo>
                  <a:pt x="94" y="41"/>
                  <a:pt x="88" y="29"/>
                  <a:pt x="88" y="29"/>
                </a:cubicBezTo>
                <a:cubicBezTo>
                  <a:pt x="88" y="28"/>
                  <a:pt x="89" y="28"/>
                  <a:pt x="91" y="27"/>
                </a:cubicBezTo>
                <a:cubicBezTo>
                  <a:pt x="93" y="26"/>
                  <a:pt x="96" y="25"/>
                  <a:pt x="96" y="22"/>
                </a:cubicBezTo>
                <a:cubicBezTo>
                  <a:pt x="96" y="20"/>
                  <a:pt x="96" y="17"/>
                  <a:pt x="94" y="17"/>
                </a:cubicBezTo>
                <a:cubicBezTo>
                  <a:pt x="91" y="16"/>
                  <a:pt x="90" y="17"/>
                  <a:pt x="88" y="16"/>
                </a:cubicBezTo>
                <a:lnTo>
                  <a:pt x="14" y="4"/>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noEditPoints="1"/>
          </p:cNvSpPr>
          <p:nvPr/>
        </p:nvSpPr>
        <p:spPr bwMode="auto">
          <a:xfrm>
            <a:off x="6099220" y="3312155"/>
            <a:ext cx="444945" cy="974016"/>
          </a:xfrm>
          <a:custGeom>
            <a:avLst/>
            <a:gdLst/>
            <a:ahLst/>
            <a:cxnLst>
              <a:cxn ang="0">
                <a:pos x="64" y="242"/>
              </a:cxn>
              <a:cxn ang="0">
                <a:pos x="66" y="255"/>
              </a:cxn>
              <a:cxn ang="0">
                <a:pos x="67" y="269"/>
              </a:cxn>
              <a:cxn ang="0">
                <a:pos x="69" y="268"/>
              </a:cxn>
              <a:cxn ang="0">
                <a:pos x="69" y="259"/>
              </a:cxn>
              <a:cxn ang="0">
                <a:pos x="71" y="245"/>
              </a:cxn>
              <a:cxn ang="0">
                <a:pos x="68" y="241"/>
              </a:cxn>
              <a:cxn ang="0">
                <a:pos x="77" y="313"/>
              </a:cxn>
              <a:cxn ang="0">
                <a:pos x="80" y="321"/>
              </a:cxn>
              <a:cxn ang="0">
                <a:pos x="81" y="315"/>
              </a:cxn>
              <a:cxn ang="0">
                <a:pos x="92" y="324"/>
              </a:cxn>
              <a:cxn ang="0">
                <a:pos x="101" y="325"/>
              </a:cxn>
              <a:cxn ang="0">
                <a:pos x="97" y="321"/>
              </a:cxn>
              <a:cxn ang="0">
                <a:pos x="104" y="324"/>
              </a:cxn>
              <a:cxn ang="0">
                <a:pos x="108" y="327"/>
              </a:cxn>
              <a:cxn ang="0">
                <a:pos x="105" y="64"/>
              </a:cxn>
              <a:cxn ang="0">
                <a:pos x="123" y="67"/>
              </a:cxn>
              <a:cxn ang="0">
                <a:pos x="131" y="70"/>
              </a:cxn>
              <a:cxn ang="0">
                <a:pos x="141" y="69"/>
              </a:cxn>
              <a:cxn ang="0">
                <a:pos x="147" y="57"/>
              </a:cxn>
              <a:cxn ang="0">
                <a:pos x="140" y="39"/>
              </a:cxn>
              <a:cxn ang="0">
                <a:pos x="126" y="29"/>
              </a:cxn>
              <a:cxn ang="0">
                <a:pos x="84" y="20"/>
              </a:cxn>
              <a:cxn ang="0">
                <a:pos x="69" y="0"/>
              </a:cxn>
              <a:cxn ang="0">
                <a:pos x="39" y="7"/>
              </a:cxn>
              <a:cxn ang="0">
                <a:pos x="38" y="6"/>
              </a:cxn>
              <a:cxn ang="0">
                <a:pos x="37" y="39"/>
              </a:cxn>
              <a:cxn ang="0">
                <a:pos x="29" y="58"/>
              </a:cxn>
              <a:cxn ang="0">
                <a:pos x="15" y="63"/>
              </a:cxn>
              <a:cxn ang="0">
                <a:pos x="10" y="87"/>
              </a:cxn>
              <a:cxn ang="0">
                <a:pos x="3" y="107"/>
              </a:cxn>
              <a:cxn ang="0">
                <a:pos x="8" y="114"/>
              </a:cxn>
              <a:cxn ang="0">
                <a:pos x="13" y="131"/>
              </a:cxn>
              <a:cxn ang="0">
                <a:pos x="16" y="150"/>
              </a:cxn>
              <a:cxn ang="0">
                <a:pos x="12" y="172"/>
              </a:cxn>
              <a:cxn ang="0">
                <a:pos x="9" y="182"/>
              </a:cxn>
              <a:cxn ang="0">
                <a:pos x="3" y="209"/>
              </a:cxn>
              <a:cxn ang="0">
                <a:pos x="4" y="227"/>
              </a:cxn>
              <a:cxn ang="0">
                <a:pos x="12" y="230"/>
              </a:cxn>
              <a:cxn ang="0">
                <a:pos x="18" y="233"/>
              </a:cxn>
              <a:cxn ang="0">
                <a:pos x="31" y="231"/>
              </a:cxn>
              <a:cxn ang="0">
                <a:pos x="43" y="228"/>
              </a:cxn>
              <a:cxn ang="0">
                <a:pos x="62" y="227"/>
              </a:cxn>
              <a:cxn ang="0">
                <a:pos x="67" y="226"/>
              </a:cxn>
              <a:cxn ang="0">
                <a:pos x="56" y="198"/>
              </a:cxn>
              <a:cxn ang="0">
                <a:pos x="56" y="185"/>
              </a:cxn>
              <a:cxn ang="0">
                <a:pos x="63" y="175"/>
              </a:cxn>
              <a:cxn ang="0">
                <a:pos x="62" y="166"/>
              </a:cxn>
              <a:cxn ang="0">
                <a:pos x="60" y="154"/>
              </a:cxn>
              <a:cxn ang="0">
                <a:pos x="59" y="138"/>
              </a:cxn>
              <a:cxn ang="0">
                <a:pos x="61" y="124"/>
              </a:cxn>
              <a:cxn ang="0">
                <a:pos x="65" y="108"/>
              </a:cxn>
              <a:cxn ang="0">
                <a:pos x="65" y="94"/>
              </a:cxn>
              <a:cxn ang="0">
                <a:pos x="62" y="84"/>
              </a:cxn>
              <a:cxn ang="0">
                <a:pos x="57" y="76"/>
              </a:cxn>
              <a:cxn ang="0">
                <a:pos x="57" y="65"/>
              </a:cxn>
              <a:cxn ang="0">
                <a:pos x="71" y="56"/>
              </a:cxn>
              <a:cxn ang="0">
                <a:pos x="88" y="48"/>
              </a:cxn>
              <a:cxn ang="0">
                <a:pos x="104" y="56"/>
              </a:cxn>
              <a:cxn ang="0">
                <a:pos x="104" y="62"/>
              </a:cxn>
            </a:cxnLst>
            <a:rect l="0" t="0" r="r" b="b"/>
            <a:pathLst>
              <a:path w="150" h="328">
                <a:moveTo>
                  <a:pt x="68" y="241"/>
                </a:moveTo>
                <a:cubicBezTo>
                  <a:pt x="66" y="237"/>
                  <a:pt x="64" y="238"/>
                  <a:pt x="64" y="242"/>
                </a:cubicBezTo>
                <a:cubicBezTo>
                  <a:pt x="64" y="244"/>
                  <a:pt x="66" y="246"/>
                  <a:pt x="66" y="248"/>
                </a:cubicBezTo>
                <a:cubicBezTo>
                  <a:pt x="66" y="255"/>
                  <a:pt x="66" y="255"/>
                  <a:pt x="66" y="255"/>
                </a:cubicBezTo>
                <a:cubicBezTo>
                  <a:pt x="66" y="259"/>
                  <a:pt x="64" y="260"/>
                  <a:pt x="64" y="263"/>
                </a:cubicBezTo>
                <a:cubicBezTo>
                  <a:pt x="64" y="266"/>
                  <a:pt x="67" y="267"/>
                  <a:pt x="67" y="269"/>
                </a:cubicBezTo>
                <a:cubicBezTo>
                  <a:pt x="67" y="275"/>
                  <a:pt x="67" y="275"/>
                  <a:pt x="67" y="275"/>
                </a:cubicBezTo>
                <a:cubicBezTo>
                  <a:pt x="71" y="287"/>
                  <a:pt x="69" y="272"/>
                  <a:pt x="69" y="268"/>
                </a:cubicBezTo>
                <a:cubicBezTo>
                  <a:pt x="70" y="267"/>
                  <a:pt x="71" y="266"/>
                  <a:pt x="71" y="264"/>
                </a:cubicBezTo>
                <a:cubicBezTo>
                  <a:pt x="71" y="262"/>
                  <a:pt x="69" y="261"/>
                  <a:pt x="69" y="259"/>
                </a:cubicBezTo>
                <a:cubicBezTo>
                  <a:pt x="69" y="256"/>
                  <a:pt x="71" y="254"/>
                  <a:pt x="71" y="251"/>
                </a:cubicBezTo>
                <a:cubicBezTo>
                  <a:pt x="71" y="245"/>
                  <a:pt x="71" y="245"/>
                  <a:pt x="71" y="245"/>
                </a:cubicBezTo>
                <a:cubicBezTo>
                  <a:pt x="70" y="244"/>
                  <a:pt x="68" y="243"/>
                  <a:pt x="68" y="242"/>
                </a:cubicBezTo>
                <a:cubicBezTo>
                  <a:pt x="68" y="241"/>
                  <a:pt x="68" y="241"/>
                  <a:pt x="68" y="241"/>
                </a:cubicBezTo>
                <a:close/>
                <a:moveTo>
                  <a:pt x="81" y="315"/>
                </a:moveTo>
                <a:cubicBezTo>
                  <a:pt x="79" y="315"/>
                  <a:pt x="78" y="314"/>
                  <a:pt x="77" y="313"/>
                </a:cubicBezTo>
                <a:cubicBezTo>
                  <a:pt x="77" y="314"/>
                  <a:pt x="76" y="314"/>
                  <a:pt x="76" y="315"/>
                </a:cubicBezTo>
                <a:cubicBezTo>
                  <a:pt x="76" y="318"/>
                  <a:pt x="78" y="321"/>
                  <a:pt x="80" y="321"/>
                </a:cubicBezTo>
                <a:cubicBezTo>
                  <a:pt x="83" y="321"/>
                  <a:pt x="85" y="319"/>
                  <a:pt x="86" y="316"/>
                </a:cubicBezTo>
                <a:cubicBezTo>
                  <a:pt x="84" y="315"/>
                  <a:pt x="83" y="315"/>
                  <a:pt x="81" y="315"/>
                </a:cubicBezTo>
                <a:close/>
                <a:moveTo>
                  <a:pt x="97" y="321"/>
                </a:moveTo>
                <a:cubicBezTo>
                  <a:pt x="95" y="321"/>
                  <a:pt x="92" y="322"/>
                  <a:pt x="92" y="324"/>
                </a:cubicBezTo>
                <a:cubicBezTo>
                  <a:pt x="92" y="326"/>
                  <a:pt x="94" y="325"/>
                  <a:pt x="96" y="325"/>
                </a:cubicBezTo>
                <a:cubicBezTo>
                  <a:pt x="98" y="325"/>
                  <a:pt x="99" y="325"/>
                  <a:pt x="101" y="325"/>
                </a:cubicBezTo>
                <a:cubicBezTo>
                  <a:pt x="101" y="322"/>
                  <a:pt x="101" y="322"/>
                  <a:pt x="101" y="322"/>
                </a:cubicBezTo>
                <a:cubicBezTo>
                  <a:pt x="99" y="322"/>
                  <a:pt x="99" y="321"/>
                  <a:pt x="97" y="321"/>
                </a:cubicBezTo>
                <a:close/>
                <a:moveTo>
                  <a:pt x="105" y="323"/>
                </a:moveTo>
                <a:cubicBezTo>
                  <a:pt x="105" y="324"/>
                  <a:pt x="104" y="324"/>
                  <a:pt x="104" y="324"/>
                </a:cubicBezTo>
                <a:cubicBezTo>
                  <a:pt x="104" y="326"/>
                  <a:pt x="106" y="327"/>
                  <a:pt x="107" y="328"/>
                </a:cubicBezTo>
                <a:cubicBezTo>
                  <a:pt x="107" y="328"/>
                  <a:pt x="108" y="327"/>
                  <a:pt x="108" y="327"/>
                </a:cubicBezTo>
                <a:cubicBezTo>
                  <a:pt x="108" y="325"/>
                  <a:pt x="107" y="324"/>
                  <a:pt x="105" y="323"/>
                </a:cubicBezTo>
                <a:close/>
                <a:moveTo>
                  <a:pt x="105" y="64"/>
                </a:moveTo>
                <a:cubicBezTo>
                  <a:pt x="109" y="62"/>
                  <a:pt x="111" y="60"/>
                  <a:pt x="115" y="60"/>
                </a:cubicBezTo>
                <a:cubicBezTo>
                  <a:pt x="119" y="60"/>
                  <a:pt x="120" y="64"/>
                  <a:pt x="123" y="67"/>
                </a:cubicBezTo>
                <a:cubicBezTo>
                  <a:pt x="124" y="68"/>
                  <a:pt x="125" y="67"/>
                  <a:pt x="126" y="68"/>
                </a:cubicBezTo>
                <a:cubicBezTo>
                  <a:pt x="128" y="69"/>
                  <a:pt x="129" y="70"/>
                  <a:pt x="131" y="70"/>
                </a:cubicBezTo>
                <a:cubicBezTo>
                  <a:pt x="137" y="70"/>
                  <a:pt x="137" y="70"/>
                  <a:pt x="137" y="70"/>
                </a:cubicBezTo>
                <a:cubicBezTo>
                  <a:pt x="139" y="70"/>
                  <a:pt x="140" y="69"/>
                  <a:pt x="141" y="69"/>
                </a:cubicBezTo>
                <a:cubicBezTo>
                  <a:pt x="141" y="69"/>
                  <a:pt x="141" y="69"/>
                  <a:pt x="141" y="69"/>
                </a:cubicBezTo>
                <a:cubicBezTo>
                  <a:pt x="144" y="65"/>
                  <a:pt x="144" y="62"/>
                  <a:pt x="147" y="57"/>
                </a:cubicBezTo>
                <a:cubicBezTo>
                  <a:pt x="148" y="54"/>
                  <a:pt x="150" y="53"/>
                  <a:pt x="150" y="50"/>
                </a:cubicBezTo>
                <a:cubicBezTo>
                  <a:pt x="150" y="44"/>
                  <a:pt x="145" y="42"/>
                  <a:pt x="140" y="39"/>
                </a:cubicBezTo>
                <a:cubicBezTo>
                  <a:pt x="136" y="36"/>
                  <a:pt x="134" y="34"/>
                  <a:pt x="129" y="31"/>
                </a:cubicBezTo>
                <a:cubicBezTo>
                  <a:pt x="128" y="30"/>
                  <a:pt x="128" y="29"/>
                  <a:pt x="126" y="29"/>
                </a:cubicBezTo>
                <a:cubicBezTo>
                  <a:pt x="103" y="29"/>
                  <a:pt x="103" y="29"/>
                  <a:pt x="103" y="29"/>
                </a:cubicBezTo>
                <a:cubicBezTo>
                  <a:pt x="95" y="29"/>
                  <a:pt x="89" y="26"/>
                  <a:pt x="84" y="20"/>
                </a:cubicBezTo>
                <a:cubicBezTo>
                  <a:pt x="80" y="15"/>
                  <a:pt x="79" y="12"/>
                  <a:pt x="75" y="7"/>
                </a:cubicBezTo>
                <a:cubicBezTo>
                  <a:pt x="73" y="4"/>
                  <a:pt x="72" y="0"/>
                  <a:pt x="69" y="0"/>
                </a:cubicBezTo>
                <a:cubicBezTo>
                  <a:pt x="61" y="0"/>
                  <a:pt x="60" y="12"/>
                  <a:pt x="52" y="12"/>
                </a:cubicBezTo>
                <a:cubicBezTo>
                  <a:pt x="47" y="12"/>
                  <a:pt x="42" y="12"/>
                  <a:pt x="39" y="7"/>
                </a:cubicBezTo>
                <a:cubicBezTo>
                  <a:pt x="39" y="7"/>
                  <a:pt x="38" y="7"/>
                  <a:pt x="38" y="6"/>
                </a:cubicBezTo>
                <a:cubicBezTo>
                  <a:pt x="38" y="6"/>
                  <a:pt x="38" y="6"/>
                  <a:pt x="38" y="6"/>
                </a:cubicBezTo>
                <a:cubicBezTo>
                  <a:pt x="36" y="12"/>
                  <a:pt x="35" y="16"/>
                  <a:pt x="35" y="22"/>
                </a:cubicBezTo>
                <a:cubicBezTo>
                  <a:pt x="35" y="28"/>
                  <a:pt x="35" y="33"/>
                  <a:pt x="37" y="39"/>
                </a:cubicBezTo>
                <a:cubicBezTo>
                  <a:pt x="38" y="44"/>
                  <a:pt x="40" y="47"/>
                  <a:pt x="40" y="52"/>
                </a:cubicBezTo>
                <a:cubicBezTo>
                  <a:pt x="40" y="57"/>
                  <a:pt x="34" y="57"/>
                  <a:pt x="29" y="58"/>
                </a:cubicBezTo>
                <a:cubicBezTo>
                  <a:pt x="28" y="58"/>
                  <a:pt x="27" y="59"/>
                  <a:pt x="25" y="59"/>
                </a:cubicBezTo>
                <a:cubicBezTo>
                  <a:pt x="21" y="60"/>
                  <a:pt x="18" y="60"/>
                  <a:pt x="15" y="63"/>
                </a:cubicBezTo>
                <a:cubicBezTo>
                  <a:pt x="13" y="66"/>
                  <a:pt x="13" y="68"/>
                  <a:pt x="13" y="71"/>
                </a:cubicBezTo>
                <a:cubicBezTo>
                  <a:pt x="12" y="77"/>
                  <a:pt x="11" y="81"/>
                  <a:pt x="10" y="87"/>
                </a:cubicBezTo>
                <a:cubicBezTo>
                  <a:pt x="10" y="92"/>
                  <a:pt x="11" y="95"/>
                  <a:pt x="8" y="99"/>
                </a:cubicBezTo>
                <a:cubicBezTo>
                  <a:pt x="7" y="102"/>
                  <a:pt x="5" y="104"/>
                  <a:pt x="3" y="107"/>
                </a:cubicBezTo>
                <a:cubicBezTo>
                  <a:pt x="3" y="107"/>
                  <a:pt x="3" y="107"/>
                  <a:pt x="3" y="107"/>
                </a:cubicBezTo>
                <a:cubicBezTo>
                  <a:pt x="5" y="108"/>
                  <a:pt x="7" y="111"/>
                  <a:pt x="8" y="114"/>
                </a:cubicBezTo>
                <a:cubicBezTo>
                  <a:pt x="9" y="118"/>
                  <a:pt x="9" y="120"/>
                  <a:pt x="10" y="123"/>
                </a:cubicBezTo>
                <a:cubicBezTo>
                  <a:pt x="11" y="126"/>
                  <a:pt x="12" y="128"/>
                  <a:pt x="13" y="131"/>
                </a:cubicBezTo>
                <a:cubicBezTo>
                  <a:pt x="15" y="137"/>
                  <a:pt x="15" y="140"/>
                  <a:pt x="15" y="146"/>
                </a:cubicBezTo>
                <a:cubicBezTo>
                  <a:pt x="15" y="148"/>
                  <a:pt x="16" y="149"/>
                  <a:pt x="16" y="150"/>
                </a:cubicBezTo>
                <a:cubicBezTo>
                  <a:pt x="16" y="155"/>
                  <a:pt x="13" y="157"/>
                  <a:pt x="13" y="161"/>
                </a:cubicBezTo>
                <a:cubicBezTo>
                  <a:pt x="12" y="165"/>
                  <a:pt x="13" y="168"/>
                  <a:pt x="12" y="172"/>
                </a:cubicBezTo>
                <a:cubicBezTo>
                  <a:pt x="11" y="175"/>
                  <a:pt x="7" y="176"/>
                  <a:pt x="7" y="179"/>
                </a:cubicBezTo>
                <a:cubicBezTo>
                  <a:pt x="7" y="180"/>
                  <a:pt x="8" y="181"/>
                  <a:pt x="9" y="182"/>
                </a:cubicBezTo>
                <a:cubicBezTo>
                  <a:pt x="10" y="186"/>
                  <a:pt x="10" y="186"/>
                  <a:pt x="10" y="186"/>
                </a:cubicBezTo>
                <a:cubicBezTo>
                  <a:pt x="4" y="194"/>
                  <a:pt x="6" y="200"/>
                  <a:pt x="3" y="209"/>
                </a:cubicBezTo>
                <a:cubicBezTo>
                  <a:pt x="2" y="212"/>
                  <a:pt x="0" y="214"/>
                  <a:pt x="0" y="217"/>
                </a:cubicBezTo>
                <a:cubicBezTo>
                  <a:pt x="0" y="221"/>
                  <a:pt x="2" y="223"/>
                  <a:pt x="4" y="227"/>
                </a:cubicBezTo>
                <a:cubicBezTo>
                  <a:pt x="6" y="227"/>
                  <a:pt x="7" y="225"/>
                  <a:pt x="9" y="225"/>
                </a:cubicBezTo>
                <a:cubicBezTo>
                  <a:pt x="11" y="225"/>
                  <a:pt x="10" y="230"/>
                  <a:pt x="12" y="230"/>
                </a:cubicBezTo>
                <a:cubicBezTo>
                  <a:pt x="14" y="230"/>
                  <a:pt x="14" y="230"/>
                  <a:pt x="15" y="229"/>
                </a:cubicBezTo>
                <a:cubicBezTo>
                  <a:pt x="16" y="231"/>
                  <a:pt x="17" y="232"/>
                  <a:pt x="18" y="233"/>
                </a:cubicBezTo>
                <a:cubicBezTo>
                  <a:pt x="20" y="235"/>
                  <a:pt x="22" y="234"/>
                  <a:pt x="24" y="234"/>
                </a:cubicBezTo>
                <a:cubicBezTo>
                  <a:pt x="27" y="234"/>
                  <a:pt x="29" y="233"/>
                  <a:pt x="31" y="231"/>
                </a:cubicBezTo>
                <a:cubicBezTo>
                  <a:pt x="32" y="229"/>
                  <a:pt x="33" y="226"/>
                  <a:pt x="35" y="226"/>
                </a:cubicBezTo>
                <a:cubicBezTo>
                  <a:pt x="38" y="226"/>
                  <a:pt x="40" y="228"/>
                  <a:pt x="43" y="228"/>
                </a:cubicBezTo>
                <a:cubicBezTo>
                  <a:pt x="49" y="228"/>
                  <a:pt x="52" y="224"/>
                  <a:pt x="58" y="224"/>
                </a:cubicBezTo>
                <a:cubicBezTo>
                  <a:pt x="61" y="224"/>
                  <a:pt x="61" y="226"/>
                  <a:pt x="62" y="227"/>
                </a:cubicBezTo>
                <a:cubicBezTo>
                  <a:pt x="67" y="227"/>
                  <a:pt x="67" y="227"/>
                  <a:pt x="67" y="227"/>
                </a:cubicBezTo>
                <a:cubicBezTo>
                  <a:pt x="67" y="226"/>
                  <a:pt x="67" y="226"/>
                  <a:pt x="67" y="226"/>
                </a:cubicBezTo>
                <a:cubicBezTo>
                  <a:pt x="63" y="223"/>
                  <a:pt x="63" y="219"/>
                  <a:pt x="61" y="214"/>
                </a:cubicBezTo>
                <a:cubicBezTo>
                  <a:pt x="58" y="208"/>
                  <a:pt x="56" y="204"/>
                  <a:pt x="56" y="198"/>
                </a:cubicBezTo>
                <a:cubicBezTo>
                  <a:pt x="56" y="195"/>
                  <a:pt x="56" y="194"/>
                  <a:pt x="56" y="192"/>
                </a:cubicBezTo>
                <a:cubicBezTo>
                  <a:pt x="56" y="185"/>
                  <a:pt x="56" y="185"/>
                  <a:pt x="56" y="185"/>
                </a:cubicBezTo>
                <a:cubicBezTo>
                  <a:pt x="56" y="182"/>
                  <a:pt x="61" y="183"/>
                  <a:pt x="62" y="180"/>
                </a:cubicBezTo>
                <a:cubicBezTo>
                  <a:pt x="63" y="178"/>
                  <a:pt x="62" y="177"/>
                  <a:pt x="63" y="175"/>
                </a:cubicBezTo>
                <a:cubicBezTo>
                  <a:pt x="63" y="173"/>
                  <a:pt x="65" y="173"/>
                  <a:pt x="65" y="171"/>
                </a:cubicBezTo>
                <a:cubicBezTo>
                  <a:pt x="65" y="169"/>
                  <a:pt x="63" y="168"/>
                  <a:pt x="62" y="166"/>
                </a:cubicBezTo>
                <a:cubicBezTo>
                  <a:pt x="61" y="163"/>
                  <a:pt x="61" y="161"/>
                  <a:pt x="61" y="158"/>
                </a:cubicBezTo>
                <a:cubicBezTo>
                  <a:pt x="61" y="156"/>
                  <a:pt x="60" y="155"/>
                  <a:pt x="60" y="154"/>
                </a:cubicBezTo>
                <a:cubicBezTo>
                  <a:pt x="60" y="152"/>
                  <a:pt x="61" y="151"/>
                  <a:pt x="61" y="148"/>
                </a:cubicBezTo>
                <a:cubicBezTo>
                  <a:pt x="61" y="144"/>
                  <a:pt x="59" y="142"/>
                  <a:pt x="59" y="138"/>
                </a:cubicBezTo>
                <a:cubicBezTo>
                  <a:pt x="59" y="132"/>
                  <a:pt x="59" y="132"/>
                  <a:pt x="59" y="132"/>
                </a:cubicBezTo>
                <a:cubicBezTo>
                  <a:pt x="59" y="129"/>
                  <a:pt x="59" y="126"/>
                  <a:pt x="61" y="124"/>
                </a:cubicBezTo>
                <a:cubicBezTo>
                  <a:pt x="64" y="121"/>
                  <a:pt x="67" y="119"/>
                  <a:pt x="67" y="115"/>
                </a:cubicBezTo>
                <a:cubicBezTo>
                  <a:pt x="67" y="113"/>
                  <a:pt x="65" y="111"/>
                  <a:pt x="65" y="108"/>
                </a:cubicBezTo>
                <a:cubicBezTo>
                  <a:pt x="64" y="106"/>
                  <a:pt x="65" y="104"/>
                  <a:pt x="65" y="102"/>
                </a:cubicBezTo>
                <a:cubicBezTo>
                  <a:pt x="65" y="94"/>
                  <a:pt x="65" y="94"/>
                  <a:pt x="65" y="94"/>
                </a:cubicBezTo>
                <a:cubicBezTo>
                  <a:pt x="65" y="91"/>
                  <a:pt x="64" y="90"/>
                  <a:pt x="63" y="87"/>
                </a:cubicBezTo>
                <a:cubicBezTo>
                  <a:pt x="62" y="86"/>
                  <a:pt x="63" y="85"/>
                  <a:pt x="62" y="84"/>
                </a:cubicBezTo>
                <a:cubicBezTo>
                  <a:pt x="61" y="82"/>
                  <a:pt x="59" y="82"/>
                  <a:pt x="57" y="81"/>
                </a:cubicBezTo>
                <a:cubicBezTo>
                  <a:pt x="56" y="79"/>
                  <a:pt x="57" y="78"/>
                  <a:pt x="57" y="76"/>
                </a:cubicBezTo>
                <a:cubicBezTo>
                  <a:pt x="56" y="73"/>
                  <a:pt x="53" y="71"/>
                  <a:pt x="53" y="68"/>
                </a:cubicBezTo>
                <a:cubicBezTo>
                  <a:pt x="53" y="66"/>
                  <a:pt x="55" y="66"/>
                  <a:pt x="57" y="65"/>
                </a:cubicBezTo>
                <a:cubicBezTo>
                  <a:pt x="60" y="64"/>
                  <a:pt x="62" y="63"/>
                  <a:pt x="65" y="61"/>
                </a:cubicBezTo>
                <a:cubicBezTo>
                  <a:pt x="67" y="59"/>
                  <a:pt x="69" y="59"/>
                  <a:pt x="71" y="56"/>
                </a:cubicBezTo>
                <a:cubicBezTo>
                  <a:pt x="74" y="54"/>
                  <a:pt x="74" y="51"/>
                  <a:pt x="78" y="50"/>
                </a:cubicBezTo>
                <a:cubicBezTo>
                  <a:pt x="81" y="49"/>
                  <a:pt x="84" y="48"/>
                  <a:pt x="88" y="48"/>
                </a:cubicBezTo>
                <a:cubicBezTo>
                  <a:pt x="91" y="48"/>
                  <a:pt x="93" y="50"/>
                  <a:pt x="96" y="51"/>
                </a:cubicBezTo>
                <a:cubicBezTo>
                  <a:pt x="100" y="52"/>
                  <a:pt x="104" y="52"/>
                  <a:pt x="104" y="56"/>
                </a:cubicBezTo>
                <a:cubicBezTo>
                  <a:pt x="104" y="57"/>
                  <a:pt x="102" y="58"/>
                  <a:pt x="102" y="60"/>
                </a:cubicBezTo>
                <a:cubicBezTo>
                  <a:pt x="102" y="61"/>
                  <a:pt x="103" y="61"/>
                  <a:pt x="104" y="62"/>
                </a:cubicBezTo>
                <a:cubicBezTo>
                  <a:pt x="104" y="63"/>
                  <a:pt x="104" y="63"/>
                  <a:pt x="105" y="6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5"/>
          <p:cNvSpPr>
            <a:spLocks/>
          </p:cNvSpPr>
          <p:nvPr/>
        </p:nvSpPr>
        <p:spPr bwMode="auto">
          <a:xfrm>
            <a:off x="5994527" y="3123335"/>
            <a:ext cx="222472" cy="508507"/>
          </a:xfrm>
          <a:custGeom>
            <a:avLst/>
            <a:gdLst/>
            <a:ahLst/>
            <a:cxnLst>
              <a:cxn ang="0">
                <a:pos x="38" y="170"/>
              </a:cxn>
              <a:cxn ang="0">
                <a:pos x="43" y="162"/>
              </a:cxn>
              <a:cxn ang="0">
                <a:pos x="45" y="150"/>
              </a:cxn>
              <a:cxn ang="0">
                <a:pos x="48" y="134"/>
              </a:cxn>
              <a:cxn ang="0">
                <a:pos x="50" y="126"/>
              </a:cxn>
              <a:cxn ang="0">
                <a:pos x="60" y="122"/>
              </a:cxn>
              <a:cxn ang="0">
                <a:pos x="64" y="121"/>
              </a:cxn>
              <a:cxn ang="0">
                <a:pos x="75" y="115"/>
              </a:cxn>
              <a:cxn ang="0">
                <a:pos x="72" y="102"/>
              </a:cxn>
              <a:cxn ang="0">
                <a:pos x="70" y="85"/>
              </a:cxn>
              <a:cxn ang="0">
                <a:pos x="73" y="69"/>
              </a:cxn>
              <a:cxn ang="0">
                <a:pos x="73" y="69"/>
              </a:cxn>
              <a:cxn ang="0">
                <a:pos x="67" y="59"/>
              </a:cxn>
              <a:cxn ang="0">
                <a:pos x="58" y="44"/>
              </a:cxn>
              <a:cxn ang="0">
                <a:pos x="52" y="36"/>
              </a:cxn>
              <a:cxn ang="0">
                <a:pos x="49" y="32"/>
              </a:cxn>
              <a:cxn ang="0">
                <a:pos x="52" y="24"/>
              </a:cxn>
              <a:cxn ang="0">
                <a:pos x="53" y="13"/>
              </a:cxn>
              <a:cxn ang="0">
                <a:pos x="51" y="0"/>
              </a:cxn>
              <a:cxn ang="0">
                <a:pos x="51" y="0"/>
              </a:cxn>
              <a:cxn ang="0">
                <a:pos x="42" y="14"/>
              </a:cxn>
              <a:cxn ang="0">
                <a:pos x="38" y="22"/>
              </a:cxn>
              <a:cxn ang="0">
                <a:pos x="33" y="29"/>
              </a:cxn>
              <a:cxn ang="0">
                <a:pos x="34" y="33"/>
              </a:cxn>
              <a:cxn ang="0">
                <a:pos x="31" y="41"/>
              </a:cxn>
              <a:cxn ang="0">
                <a:pos x="32" y="43"/>
              </a:cxn>
              <a:cxn ang="0">
                <a:pos x="34" y="51"/>
              </a:cxn>
              <a:cxn ang="0">
                <a:pos x="33" y="57"/>
              </a:cxn>
              <a:cxn ang="0">
                <a:pos x="36" y="64"/>
              </a:cxn>
              <a:cxn ang="0">
                <a:pos x="36" y="71"/>
              </a:cxn>
              <a:cxn ang="0">
                <a:pos x="31" y="71"/>
              </a:cxn>
              <a:cxn ang="0">
                <a:pos x="28" y="74"/>
              </a:cxn>
              <a:cxn ang="0">
                <a:pos x="25" y="80"/>
              </a:cxn>
              <a:cxn ang="0">
                <a:pos x="21" y="91"/>
              </a:cxn>
              <a:cxn ang="0">
                <a:pos x="22" y="98"/>
              </a:cxn>
              <a:cxn ang="0">
                <a:pos x="22" y="103"/>
              </a:cxn>
              <a:cxn ang="0">
                <a:pos x="7" y="113"/>
              </a:cxn>
              <a:cxn ang="0">
                <a:pos x="3" y="112"/>
              </a:cxn>
              <a:cxn ang="0">
                <a:pos x="1" y="112"/>
              </a:cxn>
              <a:cxn ang="0">
                <a:pos x="1" y="116"/>
              </a:cxn>
              <a:cxn ang="0">
                <a:pos x="0" y="124"/>
              </a:cxn>
              <a:cxn ang="0">
                <a:pos x="1" y="125"/>
              </a:cxn>
              <a:cxn ang="0">
                <a:pos x="4" y="124"/>
              </a:cxn>
              <a:cxn ang="0">
                <a:pos x="6" y="124"/>
              </a:cxn>
              <a:cxn ang="0">
                <a:pos x="6" y="131"/>
              </a:cxn>
              <a:cxn ang="0">
                <a:pos x="6" y="134"/>
              </a:cxn>
              <a:cxn ang="0">
                <a:pos x="5" y="138"/>
              </a:cxn>
              <a:cxn ang="0">
                <a:pos x="1" y="139"/>
              </a:cxn>
              <a:cxn ang="0">
                <a:pos x="0" y="143"/>
              </a:cxn>
              <a:cxn ang="0">
                <a:pos x="1" y="147"/>
              </a:cxn>
              <a:cxn ang="0">
                <a:pos x="3" y="158"/>
              </a:cxn>
              <a:cxn ang="0">
                <a:pos x="7" y="163"/>
              </a:cxn>
              <a:cxn ang="0">
                <a:pos x="12" y="169"/>
              </a:cxn>
              <a:cxn ang="0">
                <a:pos x="15" y="169"/>
              </a:cxn>
              <a:cxn ang="0">
                <a:pos x="17" y="171"/>
              </a:cxn>
              <a:cxn ang="0">
                <a:pos x="29" y="167"/>
              </a:cxn>
              <a:cxn ang="0">
                <a:pos x="38" y="170"/>
              </a:cxn>
            </a:cxnLst>
            <a:rect l="0" t="0" r="r" b="b"/>
            <a:pathLst>
              <a:path w="75" h="171">
                <a:moveTo>
                  <a:pt x="38" y="170"/>
                </a:moveTo>
                <a:cubicBezTo>
                  <a:pt x="40" y="167"/>
                  <a:pt x="42" y="165"/>
                  <a:pt x="43" y="162"/>
                </a:cubicBezTo>
                <a:cubicBezTo>
                  <a:pt x="46" y="158"/>
                  <a:pt x="45" y="155"/>
                  <a:pt x="45" y="150"/>
                </a:cubicBezTo>
                <a:cubicBezTo>
                  <a:pt x="46" y="144"/>
                  <a:pt x="47" y="140"/>
                  <a:pt x="48" y="134"/>
                </a:cubicBezTo>
                <a:cubicBezTo>
                  <a:pt x="48" y="131"/>
                  <a:pt x="48" y="129"/>
                  <a:pt x="50" y="126"/>
                </a:cubicBezTo>
                <a:cubicBezTo>
                  <a:pt x="53" y="123"/>
                  <a:pt x="56" y="123"/>
                  <a:pt x="60" y="122"/>
                </a:cubicBezTo>
                <a:cubicBezTo>
                  <a:pt x="62" y="122"/>
                  <a:pt x="63" y="121"/>
                  <a:pt x="64" y="121"/>
                </a:cubicBezTo>
                <a:cubicBezTo>
                  <a:pt x="69" y="120"/>
                  <a:pt x="75" y="120"/>
                  <a:pt x="75" y="115"/>
                </a:cubicBezTo>
                <a:cubicBezTo>
                  <a:pt x="75" y="110"/>
                  <a:pt x="73" y="107"/>
                  <a:pt x="72" y="102"/>
                </a:cubicBezTo>
                <a:cubicBezTo>
                  <a:pt x="70" y="96"/>
                  <a:pt x="70" y="91"/>
                  <a:pt x="70" y="85"/>
                </a:cubicBezTo>
                <a:cubicBezTo>
                  <a:pt x="70" y="79"/>
                  <a:pt x="71" y="75"/>
                  <a:pt x="73" y="69"/>
                </a:cubicBezTo>
                <a:cubicBezTo>
                  <a:pt x="73" y="69"/>
                  <a:pt x="73" y="69"/>
                  <a:pt x="73" y="69"/>
                </a:cubicBezTo>
                <a:cubicBezTo>
                  <a:pt x="70" y="66"/>
                  <a:pt x="69" y="63"/>
                  <a:pt x="67" y="59"/>
                </a:cubicBezTo>
                <a:cubicBezTo>
                  <a:pt x="64" y="53"/>
                  <a:pt x="61" y="50"/>
                  <a:pt x="58" y="44"/>
                </a:cubicBezTo>
                <a:cubicBezTo>
                  <a:pt x="56" y="41"/>
                  <a:pt x="54" y="39"/>
                  <a:pt x="52" y="36"/>
                </a:cubicBezTo>
                <a:cubicBezTo>
                  <a:pt x="51" y="34"/>
                  <a:pt x="49" y="34"/>
                  <a:pt x="49" y="32"/>
                </a:cubicBezTo>
                <a:cubicBezTo>
                  <a:pt x="49" y="29"/>
                  <a:pt x="51" y="27"/>
                  <a:pt x="52" y="24"/>
                </a:cubicBezTo>
                <a:cubicBezTo>
                  <a:pt x="53" y="20"/>
                  <a:pt x="53" y="18"/>
                  <a:pt x="53" y="13"/>
                </a:cubicBezTo>
                <a:cubicBezTo>
                  <a:pt x="53" y="8"/>
                  <a:pt x="53" y="5"/>
                  <a:pt x="51" y="0"/>
                </a:cubicBezTo>
                <a:cubicBezTo>
                  <a:pt x="51" y="0"/>
                  <a:pt x="51" y="0"/>
                  <a:pt x="51" y="0"/>
                </a:cubicBezTo>
                <a:cubicBezTo>
                  <a:pt x="47" y="4"/>
                  <a:pt x="44" y="7"/>
                  <a:pt x="42" y="14"/>
                </a:cubicBezTo>
                <a:cubicBezTo>
                  <a:pt x="40" y="17"/>
                  <a:pt x="40" y="19"/>
                  <a:pt x="38" y="22"/>
                </a:cubicBezTo>
                <a:cubicBezTo>
                  <a:pt x="36" y="25"/>
                  <a:pt x="33" y="26"/>
                  <a:pt x="33" y="29"/>
                </a:cubicBezTo>
                <a:cubicBezTo>
                  <a:pt x="33" y="31"/>
                  <a:pt x="34" y="32"/>
                  <a:pt x="34" y="33"/>
                </a:cubicBezTo>
                <a:cubicBezTo>
                  <a:pt x="34" y="36"/>
                  <a:pt x="31" y="38"/>
                  <a:pt x="31" y="41"/>
                </a:cubicBezTo>
                <a:cubicBezTo>
                  <a:pt x="31" y="41"/>
                  <a:pt x="32" y="42"/>
                  <a:pt x="32" y="43"/>
                </a:cubicBezTo>
                <a:cubicBezTo>
                  <a:pt x="33" y="46"/>
                  <a:pt x="34" y="48"/>
                  <a:pt x="34" y="51"/>
                </a:cubicBezTo>
                <a:cubicBezTo>
                  <a:pt x="34" y="53"/>
                  <a:pt x="33" y="54"/>
                  <a:pt x="33" y="57"/>
                </a:cubicBezTo>
                <a:cubicBezTo>
                  <a:pt x="33" y="60"/>
                  <a:pt x="36" y="61"/>
                  <a:pt x="36" y="64"/>
                </a:cubicBezTo>
                <a:cubicBezTo>
                  <a:pt x="36" y="71"/>
                  <a:pt x="36" y="71"/>
                  <a:pt x="36" y="71"/>
                </a:cubicBezTo>
                <a:cubicBezTo>
                  <a:pt x="34" y="71"/>
                  <a:pt x="33" y="71"/>
                  <a:pt x="31" y="71"/>
                </a:cubicBezTo>
                <a:cubicBezTo>
                  <a:pt x="29" y="71"/>
                  <a:pt x="29" y="72"/>
                  <a:pt x="28" y="74"/>
                </a:cubicBezTo>
                <a:cubicBezTo>
                  <a:pt x="26" y="76"/>
                  <a:pt x="25" y="78"/>
                  <a:pt x="25" y="80"/>
                </a:cubicBezTo>
                <a:cubicBezTo>
                  <a:pt x="23" y="85"/>
                  <a:pt x="21" y="87"/>
                  <a:pt x="21" y="91"/>
                </a:cubicBezTo>
                <a:cubicBezTo>
                  <a:pt x="21" y="94"/>
                  <a:pt x="22" y="95"/>
                  <a:pt x="22" y="98"/>
                </a:cubicBezTo>
                <a:cubicBezTo>
                  <a:pt x="22" y="103"/>
                  <a:pt x="22" y="103"/>
                  <a:pt x="22" y="103"/>
                </a:cubicBezTo>
                <a:cubicBezTo>
                  <a:pt x="15" y="105"/>
                  <a:pt x="14" y="113"/>
                  <a:pt x="7" y="113"/>
                </a:cubicBezTo>
                <a:cubicBezTo>
                  <a:pt x="6" y="113"/>
                  <a:pt x="5" y="112"/>
                  <a:pt x="3" y="112"/>
                </a:cubicBezTo>
                <a:cubicBezTo>
                  <a:pt x="1" y="112"/>
                  <a:pt x="1" y="112"/>
                  <a:pt x="1" y="112"/>
                </a:cubicBezTo>
                <a:cubicBezTo>
                  <a:pt x="1" y="116"/>
                  <a:pt x="1" y="116"/>
                  <a:pt x="1" y="116"/>
                </a:cubicBezTo>
                <a:cubicBezTo>
                  <a:pt x="1" y="119"/>
                  <a:pt x="0" y="121"/>
                  <a:pt x="0" y="124"/>
                </a:cubicBezTo>
                <a:cubicBezTo>
                  <a:pt x="0" y="124"/>
                  <a:pt x="1" y="124"/>
                  <a:pt x="1" y="125"/>
                </a:cubicBezTo>
                <a:cubicBezTo>
                  <a:pt x="2" y="125"/>
                  <a:pt x="2" y="124"/>
                  <a:pt x="4" y="124"/>
                </a:cubicBezTo>
                <a:cubicBezTo>
                  <a:pt x="5" y="124"/>
                  <a:pt x="5" y="124"/>
                  <a:pt x="6" y="124"/>
                </a:cubicBezTo>
                <a:cubicBezTo>
                  <a:pt x="6" y="131"/>
                  <a:pt x="6" y="131"/>
                  <a:pt x="6" y="131"/>
                </a:cubicBezTo>
                <a:cubicBezTo>
                  <a:pt x="6" y="132"/>
                  <a:pt x="6" y="133"/>
                  <a:pt x="6" y="134"/>
                </a:cubicBezTo>
                <a:cubicBezTo>
                  <a:pt x="5" y="136"/>
                  <a:pt x="6" y="137"/>
                  <a:pt x="5" y="138"/>
                </a:cubicBezTo>
                <a:cubicBezTo>
                  <a:pt x="4" y="139"/>
                  <a:pt x="2" y="138"/>
                  <a:pt x="1" y="139"/>
                </a:cubicBezTo>
                <a:cubicBezTo>
                  <a:pt x="0" y="141"/>
                  <a:pt x="0" y="142"/>
                  <a:pt x="0" y="143"/>
                </a:cubicBezTo>
                <a:cubicBezTo>
                  <a:pt x="0" y="145"/>
                  <a:pt x="1" y="146"/>
                  <a:pt x="1" y="147"/>
                </a:cubicBezTo>
                <a:cubicBezTo>
                  <a:pt x="3" y="151"/>
                  <a:pt x="3" y="154"/>
                  <a:pt x="3" y="158"/>
                </a:cubicBezTo>
                <a:cubicBezTo>
                  <a:pt x="3" y="161"/>
                  <a:pt x="6" y="161"/>
                  <a:pt x="7" y="163"/>
                </a:cubicBezTo>
                <a:cubicBezTo>
                  <a:pt x="8" y="166"/>
                  <a:pt x="9" y="169"/>
                  <a:pt x="12" y="169"/>
                </a:cubicBezTo>
                <a:cubicBezTo>
                  <a:pt x="13" y="169"/>
                  <a:pt x="14" y="169"/>
                  <a:pt x="15" y="169"/>
                </a:cubicBezTo>
                <a:cubicBezTo>
                  <a:pt x="15" y="170"/>
                  <a:pt x="16" y="171"/>
                  <a:pt x="17" y="171"/>
                </a:cubicBezTo>
                <a:cubicBezTo>
                  <a:pt x="22" y="171"/>
                  <a:pt x="24" y="167"/>
                  <a:pt x="29" y="167"/>
                </a:cubicBezTo>
                <a:cubicBezTo>
                  <a:pt x="33" y="167"/>
                  <a:pt x="35" y="168"/>
                  <a:pt x="38" y="17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
          <p:cNvSpPr>
            <a:spLocks noEditPoints="1"/>
          </p:cNvSpPr>
          <p:nvPr/>
        </p:nvSpPr>
        <p:spPr bwMode="auto">
          <a:xfrm>
            <a:off x="6140349" y="2743823"/>
            <a:ext cx="712285" cy="796412"/>
          </a:xfrm>
          <a:custGeom>
            <a:avLst/>
            <a:gdLst/>
            <a:ahLst/>
            <a:cxnLst>
              <a:cxn ang="0">
                <a:pos x="217" y="151"/>
              </a:cxn>
              <a:cxn ang="0">
                <a:pos x="195" y="163"/>
              </a:cxn>
              <a:cxn ang="0">
                <a:pos x="199" y="173"/>
              </a:cxn>
              <a:cxn ang="0">
                <a:pos x="217" y="161"/>
              </a:cxn>
              <a:cxn ang="0">
                <a:pos x="221" y="173"/>
              </a:cxn>
              <a:cxn ang="0">
                <a:pos x="231" y="171"/>
              </a:cxn>
              <a:cxn ang="0">
                <a:pos x="231" y="154"/>
              </a:cxn>
              <a:cxn ang="0">
                <a:pos x="165" y="267"/>
              </a:cxn>
              <a:cxn ang="0">
                <a:pos x="144" y="263"/>
              </a:cxn>
              <a:cxn ang="0">
                <a:pos x="133" y="248"/>
              </a:cxn>
              <a:cxn ang="0">
                <a:pos x="115" y="222"/>
              </a:cxn>
              <a:cxn ang="0">
                <a:pos x="70" y="211"/>
              </a:cxn>
              <a:cxn ang="0">
                <a:pos x="38" y="203"/>
              </a:cxn>
              <a:cxn ang="0">
                <a:pos x="24" y="197"/>
              </a:cxn>
              <a:cxn ang="0">
                <a:pos x="3" y="164"/>
              </a:cxn>
              <a:cxn ang="0">
                <a:pos x="4" y="141"/>
              </a:cxn>
              <a:cxn ang="0">
                <a:pos x="4" y="126"/>
              </a:cxn>
              <a:cxn ang="0">
                <a:pos x="14" y="89"/>
              </a:cxn>
              <a:cxn ang="0">
                <a:pos x="7" y="80"/>
              </a:cxn>
              <a:cxn ang="0">
                <a:pos x="16" y="85"/>
              </a:cxn>
              <a:cxn ang="0">
                <a:pos x="13" y="67"/>
              </a:cxn>
              <a:cxn ang="0">
                <a:pos x="23" y="50"/>
              </a:cxn>
              <a:cxn ang="0">
                <a:pos x="30" y="37"/>
              </a:cxn>
              <a:cxn ang="0">
                <a:pos x="47" y="22"/>
              </a:cxn>
              <a:cxn ang="0">
                <a:pos x="54" y="32"/>
              </a:cxn>
              <a:cxn ang="0">
                <a:pos x="64" y="24"/>
              </a:cxn>
              <a:cxn ang="0">
                <a:pos x="75" y="9"/>
              </a:cxn>
              <a:cxn ang="0">
                <a:pos x="91" y="0"/>
              </a:cxn>
              <a:cxn ang="0">
                <a:pos x="111" y="2"/>
              </a:cxn>
              <a:cxn ang="0">
                <a:pos x="116" y="17"/>
              </a:cxn>
              <a:cxn ang="0">
                <a:pos x="145" y="19"/>
              </a:cxn>
              <a:cxn ang="0">
                <a:pos x="156" y="18"/>
              </a:cxn>
              <a:cxn ang="0">
                <a:pos x="137" y="26"/>
              </a:cxn>
              <a:cxn ang="0">
                <a:pos x="111" y="25"/>
              </a:cxn>
              <a:cxn ang="0">
                <a:pos x="99" y="41"/>
              </a:cxn>
              <a:cxn ang="0">
                <a:pos x="97" y="52"/>
              </a:cxn>
              <a:cxn ang="0">
                <a:pos x="82" y="56"/>
              </a:cxn>
              <a:cxn ang="0">
                <a:pos x="62" y="48"/>
              </a:cxn>
              <a:cxn ang="0">
                <a:pos x="26" y="92"/>
              </a:cxn>
              <a:cxn ang="0">
                <a:pos x="32" y="120"/>
              </a:cxn>
              <a:cxn ang="0">
                <a:pos x="49" y="136"/>
              </a:cxn>
              <a:cxn ang="0">
                <a:pos x="58" y="149"/>
              </a:cxn>
              <a:cxn ang="0">
                <a:pos x="75" y="163"/>
              </a:cxn>
              <a:cxn ang="0">
                <a:pos x="93" y="161"/>
              </a:cxn>
              <a:cxn ang="0">
                <a:pos x="133" y="138"/>
              </a:cxn>
              <a:cxn ang="0">
                <a:pos x="146" y="136"/>
              </a:cxn>
              <a:cxn ang="0">
                <a:pos x="171" y="127"/>
              </a:cxn>
              <a:cxn ang="0">
                <a:pos x="197" y="129"/>
              </a:cxn>
              <a:cxn ang="0">
                <a:pos x="217" y="113"/>
              </a:cxn>
              <a:cxn ang="0">
                <a:pos x="235" y="125"/>
              </a:cxn>
              <a:cxn ang="0">
                <a:pos x="227" y="145"/>
              </a:cxn>
              <a:cxn ang="0">
                <a:pos x="211" y="133"/>
              </a:cxn>
              <a:cxn ang="0">
                <a:pos x="181" y="157"/>
              </a:cxn>
              <a:cxn ang="0">
                <a:pos x="151" y="186"/>
              </a:cxn>
              <a:cxn ang="0">
                <a:pos x="121" y="198"/>
              </a:cxn>
              <a:cxn ang="0">
                <a:pos x="130" y="219"/>
              </a:cxn>
              <a:cxn ang="0">
                <a:pos x="146" y="236"/>
              </a:cxn>
              <a:cxn ang="0">
                <a:pos x="159" y="254"/>
              </a:cxn>
              <a:cxn ang="0">
                <a:pos x="164" y="255"/>
              </a:cxn>
            </a:cxnLst>
            <a:rect l="0" t="0" r="r" b="b"/>
            <a:pathLst>
              <a:path w="240" h="268">
                <a:moveTo>
                  <a:pt x="221" y="161"/>
                </a:moveTo>
                <a:cubicBezTo>
                  <a:pt x="220" y="158"/>
                  <a:pt x="220" y="155"/>
                  <a:pt x="220" y="152"/>
                </a:cubicBezTo>
                <a:cubicBezTo>
                  <a:pt x="219" y="151"/>
                  <a:pt x="218" y="151"/>
                  <a:pt x="217" y="151"/>
                </a:cubicBezTo>
                <a:cubicBezTo>
                  <a:pt x="213" y="151"/>
                  <a:pt x="211" y="153"/>
                  <a:pt x="208" y="153"/>
                </a:cubicBezTo>
                <a:cubicBezTo>
                  <a:pt x="200" y="153"/>
                  <a:pt x="200" y="153"/>
                  <a:pt x="200" y="153"/>
                </a:cubicBezTo>
                <a:cubicBezTo>
                  <a:pt x="197" y="156"/>
                  <a:pt x="197" y="159"/>
                  <a:pt x="195" y="163"/>
                </a:cubicBezTo>
                <a:cubicBezTo>
                  <a:pt x="195" y="165"/>
                  <a:pt x="195" y="165"/>
                  <a:pt x="195" y="165"/>
                </a:cubicBezTo>
                <a:cubicBezTo>
                  <a:pt x="197" y="164"/>
                  <a:pt x="198" y="164"/>
                  <a:pt x="199" y="165"/>
                </a:cubicBezTo>
                <a:cubicBezTo>
                  <a:pt x="199" y="168"/>
                  <a:pt x="198" y="170"/>
                  <a:pt x="199" y="173"/>
                </a:cubicBezTo>
                <a:cubicBezTo>
                  <a:pt x="199" y="173"/>
                  <a:pt x="200" y="173"/>
                  <a:pt x="200" y="173"/>
                </a:cubicBezTo>
                <a:cubicBezTo>
                  <a:pt x="203" y="173"/>
                  <a:pt x="204" y="171"/>
                  <a:pt x="206" y="169"/>
                </a:cubicBezTo>
                <a:cubicBezTo>
                  <a:pt x="210" y="165"/>
                  <a:pt x="212" y="163"/>
                  <a:pt x="217" y="161"/>
                </a:cubicBezTo>
                <a:cubicBezTo>
                  <a:pt x="218" y="162"/>
                  <a:pt x="218" y="162"/>
                  <a:pt x="218" y="163"/>
                </a:cubicBezTo>
                <a:cubicBezTo>
                  <a:pt x="218" y="170"/>
                  <a:pt x="218" y="170"/>
                  <a:pt x="218" y="170"/>
                </a:cubicBezTo>
                <a:cubicBezTo>
                  <a:pt x="218" y="171"/>
                  <a:pt x="221" y="171"/>
                  <a:pt x="221" y="173"/>
                </a:cubicBezTo>
                <a:cubicBezTo>
                  <a:pt x="222" y="174"/>
                  <a:pt x="221" y="175"/>
                  <a:pt x="221" y="177"/>
                </a:cubicBezTo>
                <a:cubicBezTo>
                  <a:pt x="225" y="177"/>
                  <a:pt x="225" y="177"/>
                  <a:pt x="225" y="177"/>
                </a:cubicBezTo>
                <a:cubicBezTo>
                  <a:pt x="228" y="177"/>
                  <a:pt x="228" y="172"/>
                  <a:pt x="231" y="171"/>
                </a:cubicBezTo>
                <a:cubicBezTo>
                  <a:pt x="234" y="169"/>
                  <a:pt x="237" y="169"/>
                  <a:pt x="238" y="166"/>
                </a:cubicBezTo>
                <a:cubicBezTo>
                  <a:pt x="240" y="162"/>
                  <a:pt x="238" y="159"/>
                  <a:pt x="239" y="155"/>
                </a:cubicBezTo>
                <a:cubicBezTo>
                  <a:pt x="236" y="155"/>
                  <a:pt x="234" y="154"/>
                  <a:pt x="231" y="154"/>
                </a:cubicBezTo>
                <a:cubicBezTo>
                  <a:pt x="229" y="154"/>
                  <a:pt x="229" y="155"/>
                  <a:pt x="228" y="157"/>
                </a:cubicBezTo>
                <a:cubicBezTo>
                  <a:pt x="226" y="159"/>
                  <a:pt x="224" y="161"/>
                  <a:pt x="221" y="161"/>
                </a:cubicBezTo>
                <a:close/>
                <a:moveTo>
                  <a:pt x="165" y="267"/>
                </a:moveTo>
                <a:cubicBezTo>
                  <a:pt x="165" y="267"/>
                  <a:pt x="165" y="267"/>
                  <a:pt x="165" y="267"/>
                </a:cubicBezTo>
                <a:cubicBezTo>
                  <a:pt x="164" y="268"/>
                  <a:pt x="164" y="268"/>
                  <a:pt x="162" y="268"/>
                </a:cubicBezTo>
                <a:cubicBezTo>
                  <a:pt x="155" y="268"/>
                  <a:pt x="152" y="264"/>
                  <a:pt x="144" y="263"/>
                </a:cubicBezTo>
                <a:cubicBezTo>
                  <a:pt x="138" y="261"/>
                  <a:pt x="133" y="263"/>
                  <a:pt x="127" y="260"/>
                </a:cubicBezTo>
                <a:cubicBezTo>
                  <a:pt x="127" y="260"/>
                  <a:pt x="127" y="260"/>
                  <a:pt x="127" y="260"/>
                </a:cubicBezTo>
                <a:cubicBezTo>
                  <a:pt x="130" y="256"/>
                  <a:pt x="130" y="253"/>
                  <a:pt x="133" y="248"/>
                </a:cubicBezTo>
                <a:cubicBezTo>
                  <a:pt x="134" y="245"/>
                  <a:pt x="136" y="244"/>
                  <a:pt x="136" y="241"/>
                </a:cubicBezTo>
                <a:cubicBezTo>
                  <a:pt x="136" y="235"/>
                  <a:pt x="131" y="233"/>
                  <a:pt x="126" y="230"/>
                </a:cubicBezTo>
                <a:cubicBezTo>
                  <a:pt x="122" y="227"/>
                  <a:pt x="120" y="225"/>
                  <a:pt x="115" y="222"/>
                </a:cubicBezTo>
                <a:cubicBezTo>
                  <a:pt x="114" y="221"/>
                  <a:pt x="114" y="220"/>
                  <a:pt x="112" y="220"/>
                </a:cubicBezTo>
                <a:cubicBezTo>
                  <a:pt x="89" y="220"/>
                  <a:pt x="89" y="220"/>
                  <a:pt x="89" y="220"/>
                </a:cubicBezTo>
                <a:cubicBezTo>
                  <a:pt x="81" y="220"/>
                  <a:pt x="75" y="217"/>
                  <a:pt x="70" y="211"/>
                </a:cubicBezTo>
                <a:cubicBezTo>
                  <a:pt x="66" y="206"/>
                  <a:pt x="65" y="203"/>
                  <a:pt x="61" y="198"/>
                </a:cubicBezTo>
                <a:cubicBezTo>
                  <a:pt x="59" y="195"/>
                  <a:pt x="58" y="191"/>
                  <a:pt x="55" y="191"/>
                </a:cubicBezTo>
                <a:cubicBezTo>
                  <a:pt x="47" y="191"/>
                  <a:pt x="46" y="203"/>
                  <a:pt x="38" y="203"/>
                </a:cubicBezTo>
                <a:cubicBezTo>
                  <a:pt x="33" y="203"/>
                  <a:pt x="28" y="203"/>
                  <a:pt x="25" y="198"/>
                </a:cubicBezTo>
                <a:cubicBezTo>
                  <a:pt x="25" y="198"/>
                  <a:pt x="24" y="198"/>
                  <a:pt x="24" y="197"/>
                </a:cubicBezTo>
                <a:cubicBezTo>
                  <a:pt x="24" y="197"/>
                  <a:pt x="24" y="197"/>
                  <a:pt x="24" y="197"/>
                </a:cubicBezTo>
                <a:cubicBezTo>
                  <a:pt x="21" y="194"/>
                  <a:pt x="20" y="191"/>
                  <a:pt x="18" y="187"/>
                </a:cubicBezTo>
                <a:cubicBezTo>
                  <a:pt x="15" y="181"/>
                  <a:pt x="12" y="178"/>
                  <a:pt x="9" y="172"/>
                </a:cubicBezTo>
                <a:cubicBezTo>
                  <a:pt x="7" y="169"/>
                  <a:pt x="5" y="167"/>
                  <a:pt x="3" y="164"/>
                </a:cubicBezTo>
                <a:cubicBezTo>
                  <a:pt x="2" y="162"/>
                  <a:pt x="0" y="162"/>
                  <a:pt x="0" y="160"/>
                </a:cubicBezTo>
                <a:cubicBezTo>
                  <a:pt x="0" y="157"/>
                  <a:pt x="2" y="155"/>
                  <a:pt x="3" y="152"/>
                </a:cubicBezTo>
                <a:cubicBezTo>
                  <a:pt x="4" y="148"/>
                  <a:pt x="4" y="146"/>
                  <a:pt x="4" y="141"/>
                </a:cubicBezTo>
                <a:cubicBezTo>
                  <a:pt x="4" y="136"/>
                  <a:pt x="4" y="133"/>
                  <a:pt x="2" y="128"/>
                </a:cubicBezTo>
                <a:cubicBezTo>
                  <a:pt x="2" y="128"/>
                  <a:pt x="2" y="128"/>
                  <a:pt x="2" y="128"/>
                </a:cubicBezTo>
                <a:cubicBezTo>
                  <a:pt x="3" y="127"/>
                  <a:pt x="3" y="127"/>
                  <a:pt x="4" y="126"/>
                </a:cubicBezTo>
                <a:cubicBezTo>
                  <a:pt x="9" y="120"/>
                  <a:pt x="7" y="115"/>
                  <a:pt x="9" y="107"/>
                </a:cubicBezTo>
                <a:cubicBezTo>
                  <a:pt x="11" y="102"/>
                  <a:pt x="11" y="99"/>
                  <a:pt x="12" y="94"/>
                </a:cubicBezTo>
                <a:cubicBezTo>
                  <a:pt x="12" y="92"/>
                  <a:pt x="14" y="92"/>
                  <a:pt x="14" y="89"/>
                </a:cubicBezTo>
                <a:cubicBezTo>
                  <a:pt x="14" y="85"/>
                  <a:pt x="8" y="86"/>
                  <a:pt x="4" y="85"/>
                </a:cubicBezTo>
                <a:cubicBezTo>
                  <a:pt x="4" y="84"/>
                  <a:pt x="4" y="84"/>
                  <a:pt x="4" y="84"/>
                </a:cubicBezTo>
                <a:cubicBezTo>
                  <a:pt x="5" y="82"/>
                  <a:pt x="6" y="80"/>
                  <a:pt x="7" y="80"/>
                </a:cubicBezTo>
                <a:cubicBezTo>
                  <a:pt x="11" y="80"/>
                  <a:pt x="11" y="83"/>
                  <a:pt x="14" y="85"/>
                </a:cubicBezTo>
                <a:cubicBezTo>
                  <a:pt x="14" y="85"/>
                  <a:pt x="14" y="86"/>
                  <a:pt x="15" y="86"/>
                </a:cubicBezTo>
                <a:cubicBezTo>
                  <a:pt x="15" y="86"/>
                  <a:pt x="15" y="85"/>
                  <a:pt x="16" y="85"/>
                </a:cubicBezTo>
                <a:cubicBezTo>
                  <a:pt x="16" y="84"/>
                  <a:pt x="17" y="83"/>
                  <a:pt x="17" y="82"/>
                </a:cubicBezTo>
                <a:cubicBezTo>
                  <a:pt x="17" y="75"/>
                  <a:pt x="17" y="75"/>
                  <a:pt x="17" y="75"/>
                </a:cubicBezTo>
                <a:cubicBezTo>
                  <a:pt x="17" y="72"/>
                  <a:pt x="13" y="71"/>
                  <a:pt x="13" y="67"/>
                </a:cubicBezTo>
                <a:cubicBezTo>
                  <a:pt x="13" y="65"/>
                  <a:pt x="17" y="64"/>
                  <a:pt x="17" y="62"/>
                </a:cubicBezTo>
                <a:cubicBezTo>
                  <a:pt x="17" y="58"/>
                  <a:pt x="18" y="56"/>
                  <a:pt x="20" y="53"/>
                </a:cubicBezTo>
                <a:cubicBezTo>
                  <a:pt x="22" y="52"/>
                  <a:pt x="22" y="51"/>
                  <a:pt x="23" y="50"/>
                </a:cubicBezTo>
                <a:cubicBezTo>
                  <a:pt x="25" y="49"/>
                  <a:pt x="28" y="49"/>
                  <a:pt x="28" y="47"/>
                </a:cubicBezTo>
                <a:cubicBezTo>
                  <a:pt x="28" y="44"/>
                  <a:pt x="27" y="43"/>
                  <a:pt x="27" y="40"/>
                </a:cubicBezTo>
                <a:cubicBezTo>
                  <a:pt x="27" y="38"/>
                  <a:pt x="29" y="38"/>
                  <a:pt x="30" y="37"/>
                </a:cubicBezTo>
                <a:cubicBezTo>
                  <a:pt x="33" y="35"/>
                  <a:pt x="34" y="34"/>
                  <a:pt x="37" y="33"/>
                </a:cubicBezTo>
                <a:cubicBezTo>
                  <a:pt x="39" y="32"/>
                  <a:pt x="39" y="29"/>
                  <a:pt x="40" y="27"/>
                </a:cubicBezTo>
                <a:cubicBezTo>
                  <a:pt x="41" y="24"/>
                  <a:pt x="47" y="14"/>
                  <a:pt x="47" y="22"/>
                </a:cubicBezTo>
                <a:cubicBezTo>
                  <a:pt x="47" y="30"/>
                  <a:pt x="47" y="30"/>
                  <a:pt x="47" y="30"/>
                </a:cubicBezTo>
                <a:cubicBezTo>
                  <a:pt x="47" y="31"/>
                  <a:pt x="48" y="31"/>
                  <a:pt x="49" y="32"/>
                </a:cubicBezTo>
                <a:cubicBezTo>
                  <a:pt x="54" y="32"/>
                  <a:pt x="54" y="32"/>
                  <a:pt x="54" y="32"/>
                </a:cubicBezTo>
                <a:cubicBezTo>
                  <a:pt x="55" y="32"/>
                  <a:pt x="56" y="33"/>
                  <a:pt x="58" y="33"/>
                </a:cubicBezTo>
                <a:cubicBezTo>
                  <a:pt x="59" y="33"/>
                  <a:pt x="59" y="31"/>
                  <a:pt x="60" y="30"/>
                </a:cubicBezTo>
                <a:cubicBezTo>
                  <a:pt x="62" y="28"/>
                  <a:pt x="63" y="26"/>
                  <a:pt x="64" y="24"/>
                </a:cubicBezTo>
                <a:cubicBezTo>
                  <a:pt x="66" y="21"/>
                  <a:pt x="68" y="21"/>
                  <a:pt x="71" y="19"/>
                </a:cubicBezTo>
                <a:cubicBezTo>
                  <a:pt x="72" y="18"/>
                  <a:pt x="73" y="18"/>
                  <a:pt x="73" y="17"/>
                </a:cubicBezTo>
                <a:cubicBezTo>
                  <a:pt x="73" y="14"/>
                  <a:pt x="75" y="12"/>
                  <a:pt x="75" y="9"/>
                </a:cubicBezTo>
                <a:cubicBezTo>
                  <a:pt x="75" y="1"/>
                  <a:pt x="75" y="1"/>
                  <a:pt x="75" y="1"/>
                </a:cubicBezTo>
                <a:cubicBezTo>
                  <a:pt x="78" y="1"/>
                  <a:pt x="79" y="2"/>
                  <a:pt x="82" y="2"/>
                </a:cubicBezTo>
                <a:cubicBezTo>
                  <a:pt x="86" y="2"/>
                  <a:pt x="87" y="0"/>
                  <a:pt x="91" y="0"/>
                </a:cubicBezTo>
                <a:cubicBezTo>
                  <a:pt x="93" y="0"/>
                  <a:pt x="93" y="2"/>
                  <a:pt x="95" y="3"/>
                </a:cubicBezTo>
                <a:cubicBezTo>
                  <a:pt x="97" y="5"/>
                  <a:pt x="99" y="6"/>
                  <a:pt x="102" y="6"/>
                </a:cubicBezTo>
                <a:cubicBezTo>
                  <a:pt x="106" y="6"/>
                  <a:pt x="107" y="2"/>
                  <a:pt x="111" y="2"/>
                </a:cubicBezTo>
                <a:cubicBezTo>
                  <a:pt x="112" y="2"/>
                  <a:pt x="114" y="2"/>
                  <a:pt x="114" y="3"/>
                </a:cubicBezTo>
                <a:cubicBezTo>
                  <a:pt x="114" y="5"/>
                  <a:pt x="112" y="6"/>
                  <a:pt x="112" y="9"/>
                </a:cubicBezTo>
                <a:cubicBezTo>
                  <a:pt x="112" y="12"/>
                  <a:pt x="113" y="17"/>
                  <a:pt x="116" y="17"/>
                </a:cubicBezTo>
                <a:cubicBezTo>
                  <a:pt x="123" y="17"/>
                  <a:pt x="123" y="17"/>
                  <a:pt x="123" y="17"/>
                </a:cubicBezTo>
                <a:cubicBezTo>
                  <a:pt x="129" y="17"/>
                  <a:pt x="133" y="14"/>
                  <a:pt x="140" y="14"/>
                </a:cubicBezTo>
                <a:cubicBezTo>
                  <a:pt x="143" y="14"/>
                  <a:pt x="145" y="16"/>
                  <a:pt x="145" y="19"/>
                </a:cubicBezTo>
                <a:cubicBezTo>
                  <a:pt x="145" y="20"/>
                  <a:pt x="145" y="20"/>
                  <a:pt x="146" y="20"/>
                </a:cubicBezTo>
                <a:cubicBezTo>
                  <a:pt x="149" y="20"/>
                  <a:pt x="149" y="17"/>
                  <a:pt x="151" y="16"/>
                </a:cubicBezTo>
                <a:cubicBezTo>
                  <a:pt x="153" y="16"/>
                  <a:pt x="154" y="18"/>
                  <a:pt x="156" y="18"/>
                </a:cubicBezTo>
                <a:cubicBezTo>
                  <a:pt x="156" y="18"/>
                  <a:pt x="156" y="18"/>
                  <a:pt x="156" y="18"/>
                </a:cubicBezTo>
                <a:cubicBezTo>
                  <a:pt x="156" y="21"/>
                  <a:pt x="155" y="26"/>
                  <a:pt x="152" y="26"/>
                </a:cubicBezTo>
                <a:cubicBezTo>
                  <a:pt x="137" y="26"/>
                  <a:pt x="137" y="26"/>
                  <a:pt x="137" y="26"/>
                </a:cubicBezTo>
                <a:cubicBezTo>
                  <a:pt x="135" y="26"/>
                  <a:pt x="134" y="26"/>
                  <a:pt x="133" y="26"/>
                </a:cubicBezTo>
                <a:cubicBezTo>
                  <a:pt x="128" y="26"/>
                  <a:pt x="128" y="26"/>
                  <a:pt x="128" y="26"/>
                </a:cubicBezTo>
                <a:cubicBezTo>
                  <a:pt x="121" y="26"/>
                  <a:pt x="117" y="25"/>
                  <a:pt x="111" y="25"/>
                </a:cubicBezTo>
                <a:cubicBezTo>
                  <a:pt x="104" y="25"/>
                  <a:pt x="95" y="27"/>
                  <a:pt x="95" y="34"/>
                </a:cubicBezTo>
                <a:cubicBezTo>
                  <a:pt x="95" y="35"/>
                  <a:pt x="96" y="35"/>
                  <a:pt x="97" y="36"/>
                </a:cubicBezTo>
                <a:cubicBezTo>
                  <a:pt x="98" y="38"/>
                  <a:pt x="98" y="39"/>
                  <a:pt x="99" y="41"/>
                </a:cubicBezTo>
                <a:cubicBezTo>
                  <a:pt x="101" y="45"/>
                  <a:pt x="101" y="49"/>
                  <a:pt x="104" y="52"/>
                </a:cubicBezTo>
                <a:cubicBezTo>
                  <a:pt x="104" y="52"/>
                  <a:pt x="104" y="52"/>
                  <a:pt x="104" y="52"/>
                </a:cubicBezTo>
                <a:cubicBezTo>
                  <a:pt x="97" y="52"/>
                  <a:pt x="97" y="52"/>
                  <a:pt x="97" y="52"/>
                </a:cubicBezTo>
                <a:cubicBezTo>
                  <a:pt x="94" y="52"/>
                  <a:pt x="93" y="56"/>
                  <a:pt x="90" y="56"/>
                </a:cubicBezTo>
                <a:cubicBezTo>
                  <a:pt x="88" y="56"/>
                  <a:pt x="88" y="55"/>
                  <a:pt x="86" y="55"/>
                </a:cubicBezTo>
                <a:cubicBezTo>
                  <a:pt x="85" y="55"/>
                  <a:pt x="84" y="56"/>
                  <a:pt x="82" y="56"/>
                </a:cubicBezTo>
                <a:cubicBezTo>
                  <a:pt x="80" y="56"/>
                  <a:pt x="79" y="54"/>
                  <a:pt x="78" y="53"/>
                </a:cubicBezTo>
                <a:cubicBezTo>
                  <a:pt x="74" y="52"/>
                  <a:pt x="72" y="51"/>
                  <a:pt x="68" y="50"/>
                </a:cubicBezTo>
                <a:cubicBezTo>
                  <a:pt x="66" y="49"/>
                  <a:pt x="65" y="48"/>
                  <a:pt x="62" y="48"/>
                </a:cubicBezTo>
                <a:cubicBezTo>
                  <a:pt x="54" y="48"/>
                  <a:pt x="50" y="52"/>
                  <a:pt x="43" y="58"/>
                </a:cubicBezTo>
                <a:cubicBezTo>
                  <a:pt x="35" y="64"/>
                  <a:pt x="32" y="70"/>
                  <a:pt x="30" y="80"/>
                </a:cubicBezTo>
                <a:cubicBezTo>
                  <a:pt x="30" y="85"/>
                  <a:pt x="26" y="87"/>
                  <a:pt x="26" y="92"/>
                </a:cubicBezTo>
                <a:cubicBezTo>
                  <a:pt x="26" y="100"/>
                  <a:pt x="26" y="100"/>
                  <a:pt x="26" y="100"/>
                </a:cubicBezTo>
                <a:cubicBezTo>
                  <a:pt x="26" y="102"/>
                  <a:pt x="28" y="103"/>
                  <a:pt x="28" y="105"/>
                </a:cubicBezTo>
                <a:cubicBezTo>
                  <a:pt x="30" y="111"/>
                  <a:pt x="30" y="114"/>
                  <a:pt x="32" y="120"/>
                </a:cubicBezTo>
                <a:cubicBezTo>
                  <a:pt x="34" y="124"/>
                  <a:pt x="34" y="127"/>
                  <a:pt x="37" y="130"/>
                </a:cubicBezTo>
                <a:cubicBezTo>
                  <a:pt x="39" y="134"/>
                  <a:pt x="41" y="137"/>
                  <a:pt x="45" y="137"/>
                </a:cubicBezTo>
                <a:cubicBezTo>
                  <a:pt x="47" y="137"/>
                  <a:pt x="48" y="136"/>
                  <a:pt x="49" y="136"/>
                </a:cubicBezTo>
                <a:cubicBezTo>
                  <a:pt x="51" y="136"/>
                  <a:pt x="52" y="138"/>
                  <a:pt x="54" y="139"/>
                </a:cubicBezTo>
                <a:cubicBezTo>
                  <a:pt x="55" y="140"/>
                  <a:pt x="57" y="140"/>
                  <a:pt x="57" y="142"/>
                </a:cubicBezTo>
                <a:cubicBezTo>
                  <a:pt x="59" y="144"/>
                  <a:pt x="57" y="146"/>
                  <a:pt x="58" y="149"/>
                </a:cubicBezTo>
                <a:cubicBezTo>
                  <a:pt x="59" y="154"/>
                  <a:pt x="62" y="155"/>
                  <a:pt x="65" y="159"/>
                </a:cubicBezTo>
                <a:cubicBezTo>
                  <a:pt x="67" y="161"/>
                  <a:pt x="67" y="164"/>
                  <a:pt x="70" y="164"/>
                </a:cubicBezTo>
                <a:cubicBezTo>
                  <a:pt x="72" y="164"/>
                  <a:pt x="73" y="163"/>
                  <a:pt x="75" y="163"/>
                </a:cubicBezTo>
                <a:cubicBezTo>
                  <a:pt x="77" y="163"/>
                  <a:pt x="78" y="166"/>
                  <a:pt x="81" y="166"/>
                </a:cubicBezTo>
                <a:cubicBezTo>
                  <a:pt x="84" y="166"/>
                  <a:pt x="86" y="166"/>
                  <a:pt x="89" y="166"/>
                </a:cubicBezTo>
                <a:cubicBezTo>
                  <a:pt x="92" y="166"/>
                  <a:pt x="91" y="163"/>
                  <a:pt x="93" y="161"/>
                </a:cubicBezTo>
                <a:cubicBezTo>
                  <a:pt x="94" y="159"/>
                  <a:pt x="95" y="157"/>
                  <a:pt x="97" y="155"/>
                </a:cubicBezTo>
                <a:cubicBezTo>
                  <a:pt x="101" y="151"/>
                  <a:pt x="103" y="149"/>
                  <a:pt x="106" y="145"/>
                </a:cubicBezTo>
                <a:cubicBezTo>
                  <a:pt x="127" y="120"/>
                  <a:pt x="118" y="138"/>
                  <a:pt x="133" y="138"/>
                </a:cubicBezTo>
                <a:cubicBezTo>
                  <a:pt x="134" y="138"/>
                  <a:pt x="135" y="137"/>
                  <a:pt x="137" y="137"/>
                </a:cubicBezTo>
                <a:cubicBezTo>
                  <a:pt x="139" y="137"/>
                  <a:pt x="140" y="138"/>
                  <a:pt x="142" y="138"/>
                </a:cubicBezTo>
                <a:cubicBezTo>
                  <a:pt x="143" y="138"/>
                  <a:pt x="144" y="137"/>
                  <a:pt x="146" y="136"/>
                </a:cubicBezTo>
                <a:cubicBezTo>
                  <a:pt x="148" y="135"/>
                  <a:pt x="150" y="137"/>
                  <a:pt x="152" y="136"/>
                </a:cubicBezTo>
                <a:cubicBezTo>
                  <a:pt x="156" y="134"/>
                  <a:pt x="155" y="129"/>
                  <a:pt x="159" y="128"/>
                </a:cubicBezTo>
                <a:cubicBezTo>
                  <a:pt x="163" y="126"/>
                  <a:pt x="166" y="127"/>
                  <a:pt x="171" y="127"/>
                </a:cubicBezTo>
                <a:cubicBezTo>
                  <a:pt x="174" y="126"/>
                  <a:pt x="175" y="126"/>
                  <a:pt x="178" y="126"/>
                </a:cubicBezTo>
                <a:cubicBezTo>
                  <a:pt x="184" y="126"/>
                  <a:pt x="186" y="129"/>
                  <a:pt x="192" y="129"/>
                </a:cubicBezTo>
                <a:cubicBezTo>
                  <a:pt x="197" y="129"/>
                  <a:pt x="197" y="129"/>
                  <a:pt x="197" y="129"/>
                </a:cubicBezTo>
                <a:cubicBezTo>
                  <a:pt x="200" y="129"/>
                  <a:pt x="201" y="126"/>
                  <a:pt x="201" y="123"/>
                </a:cubicBezTo>
                <a:cubicBezTo>
                  <a:pt x="185" y="117"/>
                  <a:pt x="195" y="117"/>
                  <a:pt x="207" y="117"/>
                </a:cubicBezTo>
                <a:cubicBezTo>
                  <a:pt x="211" y="116"/>
                  <a:pt x="213" y="113"/>
                  <a:pt x="217" y="113"/>
                </a:cubicBezTo>
                <a:cubicBezTo>
                  <a:pt x="220" y="113"/>
                  <a:pt x="222" y="114"/>
                  <a:pt x="225" y="116"/>
                </a:cubicBezTo>
                <a:cubicBezTo>
                  <a:pt x="228" y="117"/>
                  <a:pt x="229" y="119"/>
                  <a:pt x="232" y="121"/>
                </a:cubicBezTo>
                <a:cubicBezTo>
                  <a:pt x="233" y="122"/>
                  <a:pt x="235" y="123"/>
                  <a:pt x="235" y="125"/>
                </a:cubicBezTo>
                <a:cubicBezTo>
                  <a:pt x="235" y="129"/>
                  <a:pt x="233" y="131"/>
                  <a:pt x="232" y="135"/>
                </a:cubicBezTo>
                <a:cubicBezTo>
                  <a:pt x="231" y="137"/>
                  <a:pt x="230" y="138"/>
                  <a:pt x="230" y="140"/>
                </a:cubicBezTo>
                <a:cubicBezTo>
                  <a:pt x="230" y="142"/>
                  <a:pt x="229" y="145"/>
                  <a:pt x="227" y="145"/>
                </a:cubicBezTo>
                <a:cubicBezTo>
                  <a:pt x="223" y="145"/>
                  <a:pt x="222" y="142"/>
                  <a:pt x="220" y="140"/>
                </a:cubicBezTo>
                <a:cubicBezTo>
                  <a:pt x="218" y="139"/>
                  <a:pt x="217" y="139"/>
                  <a:pt x="216" y="137"/>
                </a:cubicBezTo>
                <a:cubicBezTo>
                  <a:pt x="215" y="135"/>
                  <a:pt x="214" y="133"/>
                  <a:pt x="211" y="133"/>
                </a:cubicBezTo>
                <a:cubicBezTo>
                  <a:pt x="210" y="133"/>
                  <a:pt x="209" y="134"/>
                  <a:pt x="207" y="135"/>
                </a:cubicBezTo>
                <a:cubicBezTo>
                  <a:pt x="198" y="136"/>
                  <a:pt x="193" y="141"/>
                  <a:pt x="189" y="149"/>
                </a:cubicBezTo>
                <a:cubicBezTo>
                  <a:pt x="187" y="153"/>
                  <a:pt x="184" y="153"/>
                  <a:pt x="181" y="157"/>
                </a:cubicBezTo>
                <a:cubicBezTo>
                  <a:pt x="176" y="163"/>
                  <a:pt x="174" y="166"/>
                  <a:pt x="170" y="172"/>
                </a:cubicBezTo>
                <a:cubicBezTo>
                  <a:pt x="166" y="177"/>
                  <a:pt x="163" y="179"/>
                  <a:pt x="158" y="182"/>
                </a:cubicBezTo>
                <a:cubicBezTo>
                  <a:pt x="155" y="184"/>
                  <a:pt x="154" y="185"/>
                  <a:pt x="151" y="186"/>
                </a:cubicBezTo>
                <a:cubicBezTo>
                  <a:pt x="149" y="186"/>
                  <a:pt x="147" y="185"/>
                  <a:pt x="145" y="186"/>
                </a:cubicBezTo>
                <a:cubicBezTo>
                  <a:pt x="142" y="188"/>
                  <a:pt x="141" y="191"/>
                  <a:pt x="138" y="193"/>
                </a:cubicBezTo>
                <a:cubicBezTo>
                  <a:pt x="132" y="196"/>
                  <a:pt x="128" y="197"/>
                  <a:pt x="121" y="198"/>
                </a:cubicBezTo>
                <a:cubicBezTo>
                  <a:pt x="123" y="202"/>
                  <a:pt x="122" y="204"/>
                  <a:pt x="124" y="207"/>
                </a:cubicBezTo>
                <a:cubicBezTo>
                  <a:pt x="126" y="211"/>
                  <a:pt x="131" y="212"/>
                  <a:pt x="131" y="216"/>
                </a:cubicBezTo>
                <a:cubicBezTo>
                  <a:pt x="131" y="217"/>
                  <a:pt x="130" y="218"/>
                  <a:pt x="130" y="219"/>
                </a:cubicBezTo>
                <a:cubicBezTo>
                  <a:pt x="130" y="224"/>
                  <a:pt x="139" y="222"/>
                  <a:pt x="140" y="226"/>
                </a:cubicBezTo>
                <a:cubicBezTo>
                  <a:pt x="140" y="228"/>
                  <a:pt x="140" y="229"/>
                  <a:pt x="140" y="231"/>
                </a:cubicBezTo>
                <a:cubicBezTo>
                  <a:pt x="142" y="232"/>
                  <a:pt x="146" y="233"/>
                  <a:pt x="146" y="236"/>
                </a:cubicBezTo>
                <a:cubicBezTo>
                  <a:pt x="147" y="239"/>
                  <a:pt x="146" y="242"/>
                  <a:pt x="147" y="245"/>
                </a:cubicBezTo>
                <a:cubicBezTo>
                  <a:pt x="149" y="247"/>
                  <a:pt x="153" y="245"/>
                  <a:pt x="154" y="248"/>
                </a:cubicBezTo>
                <a:cubicBezTo>
                  <a:pt x="156" y="251"/>
                  <a:pt x="156" y="254"/>
                  <a:pt x="159" y="254"/>
                </a:cubicBezTo>
                <a:cubicBezTo>
                  <a:pt x="160" y="254"/>
                  <a:pt x="161" y="254"/>
                  <a:pt x="162" y="254"/>
                </a:cubicBezTo>
                <a:cubicBezTo>
                  <a:pt x="164" y="254"/>
                  <a:pt x="164" y="254"/>
                  <a:pt x="164" y="254"/>
                </a:cubicBezTo>
                <a:cubicBezTo>
                  <a:pt x="164" y="255"/>
                  <a:pt x="164" y="255"/>
                  <a:pt x="164" y="255"/>
                </a:cubicBezTo>
                <a:cubicBezTo>
                  <a:pt x="164" y="257"/>
                  <a:pt x="163" y="258"/>
                  <a:pt x="163" y="261"/>
                </a:cubicBezTo>
                <a:cubicBezTo>
                  <a:pt x="163" y="263"/>
                  <a:pt x="162" y="266"/>
                  <a:pt x="165" y="26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7"/>
          <p:cNvSpPr>
            <a:spLocks/>
          </p:cNvSpPr>
          <p:nvPr/>
        </p:nvSpPr>
        <p:spPr bwMode="auto">
          <a:xfrm>
            <a:off x="6422645" y="2798040"/>
            <a:ext cx="411293" cy="130866"/>
          </a:xfrm>
          <a:custGeom>
            <a:avLst/>
            <a:gdLst/>
            <a:ahLst/>
            <a:cxnLst>
              <a:cxn ang="0">
                <a:pos x="61" y="0"/>
              </a:cxn>
              <a:cxn ang="0">
                <a:pos x="57" y="8"/>
              </a:cxn>
              <a:cxn ang="0">
                <a:pos x="42" y="8"/>
              </a:cxn>
              <a:cxn ang="0">
                <a:pos x="38" y="8"/>
              </a:cxn>
              <a:cxn ang="0">
                <a:pos x="33" y="8"/>
              </a:cxn>
              <a:cxn ang="0">
                <a:pos x="16" y="7"/>
              </a:cxn>
              <a:cxn ang="0">
                <a:pos x="0" y="16"/>
              </a:cxn>
              <a:cxn ang="0">
                <a:pos x="2" y="18"/>
              </a:cxn>
              <a:cxn ang="0">
                <a:pos x="4" y="23"/>
              </a:cxn>
              <a:cxn ang="0">
                <a:pos x="9" y="34"/>
              </a:cxn>
              <a:cxn ang="0">
                <a:pos x="9" y="34"/>
              </a:cxn>
              <a:cxn ang="0">
                <a:pos x="9" y="34"/>
              </a:cxn>
              <a:cxn ang="0">
                <a:pos x="15" y="34"/>
              </a:cxn>
              <a:cxn ang="0">
                <a:pos x="21" y="34"/>
              </a:cxn>
              <a:cxn ang="0">
                <a:pos x="27" y="28"/>
              </a:cxn>
              <a:cxn ang="0">
                <a:pos x="45" y="37"/>
              </a:cxn>
              <a:cxn ang="0">
                <a:pos x="57" y="33"/>
              </a:cxn>
              <a:cxn ang="0">
                <a:pos x="59" y="34"/>
              </a:cxn>
              <a:cxn ang="0">
                <a:pos x="64" y="34"/>
              </a:cxn>
              <a:cxn ang="0">
                <a:pos x="68" y="34"/>
              </a:cxn>
              <a:cxn ang="0">
                <a:pos x="70" y="34"/>
              </a:cxn>
              <a:cxn ang="0">
                <a:pos x="83" y="32"/>
              </a:cxn>
              <a:cxn ang="0">
                <a:pos x="108" y="34"/>
              </a:cxn>
              <a:cxn ang="0">
                <a:pos x="117" y="36"/>
              </a:cxn>
              <a:cxn ang="0">
                <a:pos x="133" y="44"/>
              </a:cxn>
              <a:cxn ang="0">
                <a:pos x="137" y="44"/>
              </a:cxn>
              <a:cxn ang="0">
                <a:pos x="137" y="44"/>
              </a:cxn>
              <a:cxn ang="0">
                <a:pos x="136" y="41"/>
              </a:cxn>
              <a:cxn ang="0">
                <a:pos x="139" y="29"/>
              </a:cxn>
              <a:cxn ang="0">
                <a:pos x="127" y="15"/>
              </a:cxn>
              <a:cxn ang="0">
                <a:pos x="115" y="5"/>
              </a:cxn>
              <a:cxn ang="0">
                <a:pos x="115" y="5"/>
              </a:cxn>
              <a:cxn ang="0">
                <a:pos x="112" y="4"/>
              </a:cxn>
              <a:cxn ang="0">
                <a:pos x="108" y="9"/>
              </a:cxn>
              <a:cxn ang="0">
                <a:pos x="104" y="12"/>
              </a:cxn>
              <a:cxn ang="0">
                <a:pos x="86" y="2"/>
              </a:cxn>
              <a:cxn ang="0">
                <a:pos x="82" y="3"/>
              </a:cxn>
              <a:cxn ang="0">
                <a:pos x="71" y="0"/>
              </a:cxn>
              <a:cxn ang="0">
                <a:pos x="62" y="0"/>
              </a:cxn>
              <a:cxn ang="0">
                <a:pos x="61" y="0"/>
              </a:cxn>
            </a:cxnLst>
            <a:rect l="0" t="0" r="r" b="b"/>
            <a:pathLst>
              <a:path w="139" h="44">
                <a:moveTo>
                  <a:pt x="61" y="0"/>
                </a:moveTo>
                <a:cubicBezTo>
                  <a:pt x="61" y="3"/>
                  <a:pt x="60" y="8"/>
                  <a:pt x="57" y="8"/>
                </a:cubicBezTo>
                <a:cubicBezTo>
                  <a:pt x="42" y="8"/>
                  <a:pt x="42" y="8"/>
                  <a:pt x="42" y="8"/>
                </a:cubicBezTo>
                <a:cubicBezTo>
                  <a:pt x="40" y="8"/>
                  <a:pt x="39" y="8"/>
                  <a:pt x="38" y="8"/>
                </a:cubicBezTo>
                <a:cubicBezTo>
                  <a:pt x="33" y="8"/>
                  <a:pt x="33" y="8"/>
                  <a:pt x="33" y="8"/>
                </a:cubicBezTo>
                <a:cubicBezTo>
                  <a:pt x="26" y="8"/>
                  <a:pt x="22" y="7"/>
                  <a:pt x="16" y="7"/>
                </a:cubicBezTo>
                <a:cubicBezTo>
                  <a:pt x="9" y="7"/>
                  <a:pt x="0" y="9"/>
                  <a:pt x="0" y="16"/>
                </a:cubicBezTo>
                <a:cubicBezTo>
                  <a:pt x="0" y="17"/>
                  <a:pt x="1" y="17"/>
                  <a:pt x="2" y="18"/>
                </a:cubicBezTo>
                <a:cubicBezTo>
                  <a:pt x="3" y="20"/>
                  <a:pt x="3" y="21"/>
                  <a:pt x="4" y="23"/>
                </a:cubicBezTo>
                <a:cubicBezTo>
                  <a:pt x="6" y="27"/>
                  <a:pt x="6" y="31"/>
                  <a:pt x="9" y="34"/>
                </a:cubicBezTo>
                <a:cubicBezTo>
                  <a:pt x="9" y="34"/>
                  <a:pt x="9" y="34"/>
                  <a:pt x="9" y="34"/>
                </a:cubicBezTo>
                <a:cubicBezTo>
                  <a:pt x="9" y="34"/>
                  <a:pt x="9" y="34"/>
                  <a:pt x="9" y="34"/>
                </a:cubicBezTo>
                <a:cubicBezTo>
                  <a:pt x="11" y="34"/>
                  <a:pt x="12" y="34"/>
                  <a:pt x="15" y="34"/>
                </a:cubicBezTo>
                <a:cubicBezTo>
                  <a:pt x="21" y="34"/>
                  <a:pt x="21" y="34"/>
                  <a:pt x="21" y="34"/>
                </a:cubicBezTo>
                <a:cubicBezTo>
                  <a:pt x="24" y="34"/>
                  <a:pt x="24" y="28"/>
                  <a:pt x="27" y="28"/>
                </a:cubicBezTo>
                <a:cubicBezTo>
                  <a:pt x="35" y="28"/>
                  <a:pt x="37" y="37"/>
                  <a:pt x="45" y="37"/>
                </a:cubicBezTo>
                <a:cubicBezTo>
                  <a:pt x="50" y="37"/>
                  <a:pt x="52" y="33"/>
                  <a:pt x="57" y="33"/>
                </a:cubicBezTo>
                <a:cubicBezTo>
                  <a:pt x="58" y="33"/>
                  <a:pt x="58" y="33"/>
                  <a:pt x="59" y="34"/>
                </a:cubicBezTo>
                <a:cubicBezTo>
                  <a:pt x="60" y="34"/>
                  <a:pt x="62" y="34"/>
                  <a:pt x="64" y="34"/>
                </a:cubicBezTo>
                <a:cubicBezTo>
                  <a:pt x="65" y="34"/>
                  <a:pt x="66" y="34"/>
                  <a:pt x="68" y="34"/>
                </a:cubicBezTo>
                <a:cubicBezTo>
                  <a:pt x="69" y="34"/>
                  <a:pt x="69" y="34"/>
                  <a:pt x="70" y="34"/>
                </a:cubicBezTo>
                <a:cubicBezTo>
                  <a:pt x="76" y="34"/>
                  <a:pt x="78" y="32"/>
                  <a:pt x="83" y="32"/>
                </a:cubicBezTo>
                <a:cubicBezTo>
                  <a:pt x="93" y="32"/>
                  <a:pt x="98" y="33"/>
                  <a:pt x="108" y="34"/>
                </a:cubicBezTo>
                <a:cubicBezTo>
                  <a:pt x="112" y="35"/>
                  <a:pt x="114" y="34"/>
                  <a:pt x="117" y="36"/>
                </a:cubicBezTo>
                <a:cubicBezTo>
                  <a:pt x="123" y="39"/>
                  <a:pt x="126" y="44"/>
                  <a:pt x="133" y="44"/>
                </a:cubicBezTo>
                <a:cubicBezTo>
                  <a:pt x="134" y="44"/>
                  <a:pt x="136" y="44"/>
                  <a:pt x="137" y="44"/>
                </a:cubicBezTo>
                <a:cubicBezTo>
                  <a:pt x="137" y="44"/>
                  <a:pt x="137" y="44"/>
                  <a:pt x="137" y="44"/>
                </a:cubicBezTo>
                <a:cubicBezTo>
                  <a:pt x="137" y="43"/>
                  <a:pt x="136" y="42"/>
                  <a:pt x="136" y="41"/>
                </a:cubicBezTo>
                <a:cubicBezTo>
                  <a:pt x="136" y="37"/>
                  <a:pt x="139" y="34"/>
                  <a:pt x="139" y="29"/>
                </a:cubicBezTo>
                <a:cubicBezTo>
                  <a:pt x="139" y="22"/>
                  <a:pt x="134" y="17"/>
                  <a:pt x="127" y="15"/>
                </a:cubicBezTo>
                <a:cubicBezTo>
                  <a:pt x="121" y="12"/>
                  <a:pt x="116" y="11"/>
                  <a:pt x="115" y="5"/>
                </a:cubicBezTo>
                <a:cubicBezTo>
                  <a:pt x="115" y="5"/>
                  <a:pt x="115" y="5"/>
                  <a:pt x="115" y="5"/>
                </a:cubicBezTo>
                <a:cubicBezTo>
                  <a:pt x="114" y="5"/>
                  <a:pt x="113" y="4"/>
                  <a:pt x="112" y="4"/>
                </a:cubicBezTo>
                <a:cubicBezTo>
                  <a:pt x="111" y="6"/>
                  <a:pt x="109" y="7"/>
                  <a:pt x="108" y="9"/>
                </a:cubicBezTo>
                <a:cubicBezTo>
                  <a:pt x="107" y="10"/>
                  <a:pt x="106" y="12"/>
                  <a:pt x="104" y="12"/>
                </a:cubicBezTo>
                <a:cubicBezTo>
                  <a:pt x="96" y="12"/>
                  <a:pt x="94" y="2"/>
                  <a:pt x="86" y="2"/>
                </a:cubicBezTo>
                <a:cubicBezTo>
                  <a:pt x="84" y="2"/>
                  <a:pt x="84" y="3"/>
                  <a:pt x="82" y="3"/>
                </a:cubicBezTo>
                <a:cubicBezTo>
                  <a:pt x="78" y="3"/>
                  <a:pt x="76" y="0"/>
                  <a:pt x="71" y="0"/>
                </a:cubicBezTo>
                <a:cubicBezTo>
                  <a:pt x="62" y="0"/>
                  <a:pt x="62" y="0"/>
                  <a:pt x="62" y="0"/>
                </a:cubicBezTo>
                <a:cubicBezTo>
                  <a:pt x="62" y="0"/>
                  <a:pt x="61" y="0"/>
                  <a:pt x="6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18"/>
          <p:cNvSpPr>
            <a:spLocks noEditPoints="1"/>
          </p:cNvSpPr>
          <p:nvPr/>
        </p:nvSpPr>
        <p:spPr bwMode="auto">
          <a:xfrm>
            <a:off x="5199984" y="3213071"/>
            <a:ext cx="405685" cy="521594"/>
          </a:xfrm>
          <a:custGeom>
            <a:avLst/>
            <a:gdLst/>
            <a:ahLst/>
            <a:cxnLst>
              <a:cxn ang="0">
                <a:pos x="124" y="141"/>
              </a:cxn>
              <a:cxn ang="0">
                <a:pos x="127" y="128"/>
              </a:cxn>
              <a:cxn ang="0">
                <a:pos x="117" y="117"/>
              </a:cxn>
              <a:cxn ang="0">
                <a:pos x="108" y="124"/>
              </a:cxn>
              <a:cxn ang="0">
                <a:pos x="104" y="134"/>
              </a:cxn>
              <a:cxn ang="0">
                <a:pos x="102" y="144"/>
              </a:cxn>
              <a:cxn ang="0">
                <a:pos x="106" y="157"/>
              </a:cxn>
              <a:cxn ang="0">
                <a:pos x="107" y="167"/>
              </a:cxn>
              <a:cxn ang="0">
                <a:pos x="113" y="161"/>
              </a:cxn>
              <a:cxn ang="0">
                <a:pos x="118" y="154"/>
              </a:cxn>
              <a:cxn ang="0">
                <a:pos x="119" y="143"/>
              </a:cxn>
              <a:cxn ang="0">
                <a:pos x="119" y="132"/>
              </a:cxn>
              <a:cxn ang="0">
                <a:pos x="117" y="126"/>
              </a:cxn>
              <a:cxn ang="0">
                <a:pos x="94" y="0"/>
              </a:cxn>
              <a:cxn ang="0">
                <a:pos x="107" y="18"/>
              </a:cxn>
              <a:cxn ang="0">
                <a:pos x="106" y="38"/>
              </a:cxn>
              <a:cxn ang="0">
                <a:pos x="120" y="57"/>
              </a:cxn>
              <a:cxn ang="0">
                <a:pos x="137" y="61"/>
              </a:cxn>
              <a:cxn ang="0">
                <a:pos x="133" y="76"/>
              </a:cxn>
              <a:cxn ang="0">
                <a:pos x="127" y="74"/>
              </a:cxn>
              <a:cxn ang="0">
                <a:pos x="125" y="78"/>
              </a:cxn>
              <a:cxn ang="0">
                <a:pos x="122" y="99"/>
              </a:cxn>
              <a:cxn ang="0">
                <a:pos x="118" y="105"/>
              </a:cxn>
              <a:cxn ang="0">
                <a:pos x="111" y="95"/>
              </a:cxn>
              <a:cxn ang="0">
                <a:pos x="110" y="96"/>
              </a:cxn>
              <a:cxn ang="0">
                <a:pos x="116" y="109"/>
              </a:cxn>
              <a:cxn ang="0">
                <a:pos x="112" y="118"/>
              </a:cxn>
              <a:cxn ang="0">
                <a:pos x="102" y="127"/>
              </a:cxn>
              <a:cxn ang="0">
                <a:pos x="90" y="143"/>
              </a:cxn>
              <a:cxn ang="0">
                <a:pos x="61" y="157"/>
              </a:cxn>
              <a:cxn ang="0">
                <a:pos x="29" y="171"/>
              </a:cxn>
              <a:cxn ang="0">
                <a:pos x="18" y="169"/>
              </a:cxn>
              <a:cxn ang="0">
                <a:pos x="14" y="147"/>
              </a:cxn>
              <a:cxn ang="0">
                <a:pos x="6" y="133"/>
              </a:cxn>
              <a:cxn ang="0">
                <a:pos x="0" y="130"/>
              </a:cxn>
              <a:cxn ang="0">
                <a:pos x="25" y="90"/>
              </a:cxn>
              <a:cxn ang="0">
                <a:pos x="38" y="60"/>
              </a:cxn>
              <a:cxn ang="0">
                <a:pos x="54" y="52"/>
              </a:cxn>
              <a:cxn ang="0">
                <a:pos x="73" y="24"/>
              </a:cxn>
              <a:cxn ang="0">
                <a:pos x="88" y="4"/>
              </a:cxn>
            </a:cxnLst>
            <a:rect l="0" t="0" r="r" b="b"/>
            <a:pathLst>
              <a:path w="137" h="175">
                <a:moveTo>
                  <a:pt x="121" y="137"/>
                </a:moveTo>
                <a:cubicBezTo>
                  <a:pt x="121" y="139"/>
                  <a:pt x="123" y="140"/>
                  <a:pt x="124" y="141"/>
                </a:cubicBezTo>
                <a:cubicBezTo>
                  <a:pt x="125" y="142"/>
                  <a:pt x="125" y="142"/>
                  <a:pt x="125" y="142"/>
                </a:cubicBezTo>
                <a:cubicBezTo>
                  <a:pt x="127" y="128"/>
                  <a:pt x="127" y="128"/>
                  <a:pt x="127" y="128"/>
                </a:cubicBezTo>
                <a:cubicBezTo>
                  <a:pt x="123" y="126"/>
                  <a:pt x="121" y="133"/>
                  <a:pt x="121" y="137"/>
                </a:cubicBezTo>
                <a:close/>
                <a:moveTo>
                  <a:pt x="117" y="117"/>
                </a:moveTo>
                <a:cubicBezTo>
                  <a:pt x="115" y="120"/>
                  <a:pt x="113" y="121"/>
                  <a:pt x="111" y="123"/>
                </a:cubicBezTo>
                <a:cubicBezTo>
                  <a:pt x="110" y="124"/>
                  <a:pt x="109" y="123"/>
                  <a:pt x="108" y="124"/>
                </a:cubicBezTo>
                <a:cubicBezTo>
                  <a:pt x="107" y="126"/>
                  <a:pt x="108" y="128"/>
                  <a:pt x="107" y="130"/>
                </a:cubicBezTo>
                <a:cubicBezTo>
                  <a:pt x="106" y="132"/>
                  <a:pt x="104" y="132"/>
                  <a:pt x="104" y="134"/>
                </a:cubicBezTo>
                <a:cubicBezTo>
                  <a:pt x="103" y="136"/>
                  <a:pt x="103" y="137"/>
                  <a:pt x="103" y="139"/>
                </a:cubicBezTo>
                <a:cubicBezTo>
                  <a:pt x="103" y="141"/>
                  <a:pt x="102" y="142"/>
                  <a:pt x="102" y="144"/>
                </a:cubicBezTo>
                <a:cubicBezTo>
                  <a:pt x="103" y="145"/>
                  <a:pt x="104" y="146"/>
                  <a:pt x="104" y="148"/>
                </a:cubicBezTo>
                <a:cubicBezTo>
                  <a:pt x="105" y="151"/>
                  <a:pt x="106" y="153"/>
                  <a:pt x="106" y="157"/>
                </a:cubicBezTo>
                <a:cubicBezTo>
                  <a:pt x="106" y="160"/>
                  <a:pt x="105" y="162"/>
                  <a:pt x="105" y="165"/>
                </a:cubicBezTo>
                <a:cubicBezTo>
                  <a:pt x="105" y="166"/>
                  <a:pt x="106" y="167"/>
                  <a:pt x="107" y="167"/>
                </a:cubicBezTo>
                <a:cubicBezTo>
                  <a:pt x="108" y="167"/>
                  <a:pt x="108" y="166"/>
                  <a:pt x="108" y="166"/>
                </a:cubicBezTo>
                <a:cubicBezTo>
                  <a:pt x="110" y="164"/>
                  <a:pt x="110" y="162"/>
                  <a:pt x="113" y="161"/>
                </a:cubicBezTo>
                <a:cubicBezTo>
                  <a:pt x="115" y="160"/>
                  <a:pt x="118" y="160"/>
                  <a:pt x="118" y="158"/>
                </a:cubicBezTo>
                <a:cubicBezTo>
                  <a:pt x="118" y="154"/>
                  <a:pt x="118" y="154"/>
                  <a:pt x="118" y="154"/>
                </a:cubicBezTo>
                <a:cubicBezTo>
                  <a:pt x="118" y="152"/>
                  <a:pt x="121" y="151"/>
                  <a:pt x="121" y="148"/>
                </a:cubicBezTo>
                <a:cubicBezTo>
                  <a:pt x="121" y="146"/>
                  <a:pt x="119" y="145"/>
                  <a:pt x="119" y="143"/>
                </a:cubicBezTo>
                <a:cubicBezTo>
                  <a:pt x="118" y="141"/>
                  <a:pt x="118" y="139"/>
                  <a:pt x="118" y="136"/>
                </a:cubicBezTo>
                <a:cubicBezTo>
                  <a:pt x="118" y="135"/>
                  <a:pt x="119" y="134"/>
                  <a:pt x="119" y="132"/>
                </a:cubicBezTo>
                <a:cubicBezTo>
                  <a:pt x="119" y="131"/>
                  <a:pt x="118" y="130"/>
                  <a:pt x="117" y="130"/>
                </a:cubicBezTo>
                <a:cubicBezTo>
                  <a:pt x="117" y="128"/>
                  <a:pt x="117" y="127"/>
                  <a:pt x="117" y="126"/>
                </a:cubicBezTo>
                <a:cubicBezTo>
                  <a:pt x="117" y="124"/>
                  <a:pt x="119" y="116"/>
                  <a:pt x="117" y="117"/>
                </a:cubicBezTo>
                <a:close/>
                <a:moveTo>
                  <a:pt x="94" y="0"/>
                </a:moveTo>
                <a:cubicBezTo>
                  <a:pt x="96" y="1"/>
                  <a:pt x="98" y="3"/>
                  <a:pt x="99" y="5"/>
                </a:cubicBezTo>
                <a:cubicBezTo>
                  <a:pt x="104" y="9"/>
                  <a:pt x="107" y="12"/>
                  <a:pt x="107" y="18"/>
                </a:cubicBezTo>
                <a:cubicBezTo>
                  <a:pt x="107" y="25"/>
                  <a:pt x="107" y="25"/>
                  <a:pt x="107" y="25"/>
                </a:cubicBezTo>
                <a:cubicBezTo>
                  <a:pt x="107" y="30"/>
                  <a:pt x="106" y="33"/>
                  <a:pt x="106" y="38"/>
                </a:cubicBezTo>
                <a:cubicBezTo>
                  <a:pt x="106" y="48"/>
                  <a:pt x="106" y="48"/>
                  <a:pt x="106" y="48"/>
                </a:cubicBezTo>
                <a:cubicBezTo>
                  <a:pt x="106" y="54"/>
                  <a:pt x="114" y="57"/>
                  <a:pt x="120" y="57"/>
                </a:cubicBezTo>
                <a:cubicBezTo>
                  <a:pt x="127" y="58"/>
                  <a:pt x="130" y="61"/>
                  <a:pt x="137" y="61"/>
                </a:cubicBezTo>
                <a:cubicBezTo>
                  <a:pt x="137" y="61"/>
                  <a:pt x="137" y="61"/>
                  <a:pt x="137" y="61"/>
                </a:cubicBezTo>
                <a:cubicBezTo>
                  <a:pt x="136" y="65"/>
                  <a:pt x="133" y="67"/>
                  <a:pt x="133" y="71"/>
                </a:cubicBezTo>
                <a:cubicBezTo>
                  <a:pt x="133" y="76"/>
                  <a:pt x="133" y="76"/>
                  <a:pt x="133" y="76"/>
                </a:cubicBezTo>
                <a:cubicBezTo>
                  <a:pt x="132" y="77"/>
                  <a:pt x="132" y="77"/>
                  <a:pt x="132" y="77"/>
                </a:cubicBezTo>
                <a:cubicBezTo>
                  <a:pt x="130" y="76"/>
                  <a:pt x="129" y="74"/>
                  <a:pt x="127" y="74"/>
                </a:cubicBezTo>
                <a:cubicBezTo>
                  <a:pt x="124" y="74"/>
                  <a:pt x="121" y="76"/>
                  <a:pt x="121" y="78"/>
                </a:cubicBezTo>
                <a:cubicBezTo>
                  <a:pt x="122" y="79"/>
                  <a:pt x="123" y="79"/>
                  <a:pt x="125" y="78"/>
                </a:cubicBezTo>
                <a:cubicBezTo>
                  <a:pt x="125" y="80"/>
                  <a:pt x="125" y="80"/>
                  <a:pt x="125" y="80"/>
                </a:cubicBezTo>
                <a:cubicBezTo>
                  <a:pt x="122" y="99"/>
                  <a:pt x="122" y="99"/>
                  <a:pt x="122" y="99"/>
                </a:cubicBezTo>
                <a:cubicBezTo>
                  <a:pt x="121" y="102"/>
                  <a:pt x="121" y="102"/>
                  <a:pt x="121" y="102"/>
                </a:cubicBezTo>
                <a:cubicBezTo>
                  <a:pt x="120" y="103"/>
                  <a:pt x="120" y="105"/>
                  <a:pt x="118" y="105"/>
                </a:cubicBezTo>
                <a:cubicBezTo>
                  <a:pt x="116" y="105"/>
                  <a:pt x="116" y="102"/>
                  <a:pt x="114" y="101"/>
                </a:cubicBezTo>
                <a:cubicBezTo>
                  <a:pt x="113" y="99"/>
                  <a:pt x="111" y="97"/>
                  <a:pt x="111" y="95"/>
                </a:cubicBezTo>
                <a:cubicBezTo>
                  <a:pt x="109" y="95"/>
                  <a:pt x="109" y="95"/>
                  <a:pt x="109" y="95"/>
                </a:cubicBezTo>
                <a:cubicBezTo>
                  <a:pt x="110" y="95"/>
                  <a:pt x="110" y="95"/>
                  <a:pt x="110" y="96"/>
                </a:cubicBezTo>
                <a:cubicBezTo>
                  <a:pt x="110" y="98"/>
                  <a:pt x="108" y="99"/>
                  <a:pt x="108" y="102"/>
                </a:cubicBezTo>
                <a:cubicBezTo>
                  <a:pt x="108" y="106"/>
                  <a:pt x="116" y="105"/>
                  <a:pt x="116" y="109"/>
                </a:cubicBezTo>
                <a:cubicBezTo>
                  <a:pt x="116" y="112"/>
                  <a:pt x="112" y="112"/>
                  <a:pt x="112" y="115"/>
                </a:cubicBezTo>
                <a:cubicBezTo>
                  <a:pt x="112" y="116"/>
                  <a:pt x="112" y="116"/>
                  <a:pt x="112" y="118"/>
                </a:cubicBezTo>
                <a:cubicBezTo>
                  <a:pt x="112" y="120"/>
                  <a:pt x="109" y="119"/>
                  <a:pt x="108" y="121"/>
                </a:cubicBezTo>
                <a:cubicBezTo>
                  <a:pt x="105" y="122"/>
                  <a:pt x="104" y="124"/>
                  <a:pt x="102" y="127"/>
                </a:cubicBezTo>
                <a:cubicBezTo>
                  <a:pt x="99" y="131"/>
                  <a:pt x="101" y="135"/>
                  <a:pt x="98" y="139"/>
                </a:cubicBezTo>
                <a:cubicBezTo>
                  <a:pt x="96" y="142"/>
                  <a:pt x="93" y="141"/>
                  <a:pt x="90" y="143"/>
                </a:cubicBezTo>
                <a:cubicBezTo>
                  <a:pt x="83" y="147"/>
                  <a:pt x="79" y="148"/>
                  <a:pt x="73" y="152"/>
                </a:cubicBezTo>
                <a:cubicBezTo>
                  <a:pt x="69" y="155"/>
                  <a:pt x="65" y="155"/>
                  <a:pt x="61" y="157"/>
                </a:cubicBezTo>
                <a:cubicBezTo>
                  <a:pt x="55" y="158"/>
                  <a:pt x="53" y="160"/>
                  <a:pt x="48" y="162"/>
                </a:cubicBezTo>
                <a:cubicBezTo>
                  <a:pt x="40" y="165"/>
                  <a:pt x="36" y="166"/>
                  <a:pt x="29" y="171"/>
                </a:cubicBezTo>
                <a:cubicBezTo>
                  <a:pt x="27" y="172"/>
                  <a:pt x="26" y="175"/>
                  <a:pt x="22" y="175"/>
                </a:cubicBezTo>
                <a:cubicBezTo>
                  <a:pt x="20" y="175"/>
                  <a:pt x="19" y="172"/>
                  <a:pt x="18" y="169"/>
                </a:cubicBezTo>
                <a:cubicBezTo>
                  <a:pt x="17" y="166"/>
                  <a:pt x="16" y="165"/>
                  <a:pt x="16" y="162"/>
                </a:cubicBezTo>
                <a:cubicBezTo>
                  <a:pt x="15" y="156"/>
                  <a:pt x="15" y="153"/>
                  <a:pt x="14" y="147"/>
                </a:cubicBezTo>
                <a:cubicBezTo>
                  <a:pt x="14" y="143"/>
                  <a:pt x="14" y="140"/>
                  <a:pt x="12" y="136"/>
                </a:cubicBezTo>
                <a:cubicBezTo>
                  <a:pt x="11" y="134"/>
                  <a:pt x="8" y="134"/>
                  <a:pt x="6" y="133"/>
                </a:cubicBezTo>
                <a:cubicBezTo>
                  <a:pt x="4" y="132"/>
                  <a:pt x="2" y="131"/>
                  <a:pt x="0" y="130"/>
                </a:cubicBezTo>
                <a:cubicBezTo>
                  <a:pt x="0" y="130"/>
                  <a:pt x="0" y="130"/>
                  <a:pt x="0" y="130"/>
                </a:cubicBezTo>
                <a:cubicBezTo>
                  <a:pt x="2" y="121"/>
                  <a:pt x="2" y="114"/>
                  <a:pt x="9" y="107"/>
                </a:cubicBezTo>
                <a:cubicBezTo>
                  <a:pt x="15" y="100"/>
                  <a:pt x="20" y="98"/>
                  <a:pt x="25" y="90"/>
                </a:cubicBezTo>
                <a:cubicBezTo>
                  <a:pt x="30" y="82"/>
                  <a:pt x="33" y="78"/>
                  <a:pt x="36" y="70"/>
                </a:cubicBezTo>
                <a:cubicBezTo>
                  <a:pt x="37" y="66"/>
                  <a:pt x="37" y="64"/>
                  <a:pt x="38" y="60"/>
                </a:cubicBezTo>
                <a:cubicBezTo>
                  <a:pt x="39" y="56"/>
                  <a:pt x="42" y="52"/>
                  <a:pt x="46" y="52"/>
                </a:cubicBezTo>
                <a:cubicBezTo>
                  <a:pt x="54" y="52"/>
                  <a:pt x="54" y="52"/>
                  <a:pt x="54" y="52"/>
                </a:cubicBezTo>
                <a:cubicBezTo>
                  <a:pt x="60" y="52"/>
                  <a:pt x="63" y="47"/>
                  <a:pt x="66" y="42"/>
                </a:cubicBezTo>
                <a:cubicBezTo>
                  <a:pt x="71" y="36"/>
                  <a:pt x="71" y="31"/>
                  <a:pt x="73" y="24"/>
                </a:cubicBezTo>
                <a:cubicBezTo>
                  <a:pt x="76" y="18"/>
                  <a:pt x="76" y="13"/>
                  <a:pt x="81" y="8"/>
                </a:cubicBezTo>
                <a:cubicBezTo>
                  <a:pt x="83" y="6"/>
                  <a:pt x="85" y="6"/>
                  <a:pt x="88" y="4"/>
                </a:cubicBezTo>
                <a:cubicBezTo>
                  <a:pt x="91" y="3"/>
                  <a:pt x="91" y="1"/>
                  <a:pt x="94"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19"/>
          <p:cNvSpPr>
            <a:spLocks/>
          </p:cNvSpPr>
          <p:nvPr/>
        </p:nvSpPr>
        <p:spPr bwMode="auto">
          <a:xfrm>
            <a:off x="4564349" y="2865343"/>
            <a:ext cx="914193" cy="759021"/>
          </a:xfrm>
          <a:custGeom>
            <a:avLst/>
            <a:gdLst/>
            <a:ahLst/>
            <a:cxnLst>
              <a:cxn ang="0">
                <a:pos x="302" y="121"/>
              </a:cxn>
              <a:cxn ang="0">
                <a:pos x="287" y="141"/>
              </a:cxn>
              <a:cxn ang="0">
                <a:pos x="268" y="169"/>
              </a:cxn>
              <a:cxn ang="0">
                <a:pos x="252" y="177"/>
              </a:cxn>
              <a:cxn ang="0">
                <a:pos x="239" y="207"/>
              </a:cxn>
              <a:cxn ang="0">
                <a:pos x="214" y="247"/>
              </a:cxn>
              <a:cxn ang="0">
                <a:pos x="209" y="246"/>
              </a:cxn>
              <a:cxn ang="0">
                <a:pos x="188" y="251"/>
              </a:cxn>
              <a:cxn ang="0">
                <a:pos x="173" y="248"/>
              </a:cxn>
              <a:cxn ang="0">
                <a:pos x="174" y="236"/>
              </a:cxn>
              <a:cxn ang="0">
                <a:pos x="170" y="232"/>
              </a:cxn>
              <a:cxn ang="0">
                <a:pos x="159" y="236"/>
              </a:cxn>
              <a:cxn ang="0">
                <a:pos x="149" y="227"/>
              </a:cxn>
              <a:cxn ang="0">
                <a:pos x="138" y="218"/>
              </a:cxn>
              <a:cxn ang="0">
                <a:pos x="132" y="227"/>
              </a:cxn>
              <a:cxn ang="0">
                <a:pos x="127" y="236"/>
              </a:cxn>
              <a:cxn ang="0">
                <a:pos x="105" y="246"/>
              </a:cxn>
              <a:cxn ang="0">
                <a:pos x="78" y="248"/>
              </a:cxn>
              <a:cxn ang="0">
                <a:pos x="63" y="247"/>
              </a:cxn>
              <a:cxn ang="0">
                <a:pos x="64" y="232"/>
              </a:cxn>
              <a:cxn ang="0">
                <a:pos x="58" y="213"/>
              </a:cxn>
              <a:cxn ang="0">
                <a:pos x="43" y="219"/>
              </a:cxn>
              <a:cxn ang="0">
                <a:pos x="30" y="219"/>
              </a:cxn>
              <a:cxn ang="0">
                <a:pos x="9" y="227"/>
              </a:cxn>
              <a:cxn ang="0">
                <a:pos x="0" y="221"/>
              </a:cxn>
              <a:cxn ang="0">
                <a:pos x="19" y="211"/>
              </a:cxn>
              <a:cxn ang="0">
                <a:pos x="27" y="201"/>
              </a:cxn>
              <a:cxn ang="0">
                <a:pos x="22" y="178"/>
              </a:cxn>
              <a:cxn ang="0">
                <a:pos x="18" y="154"/>
              </a:cxn>
              <a:cxn ang="0">
                <a:pos x="16" y="141"/>
              </a:cxn>
              <a:cxn ang="0">
                <a:pos x="17" y="132"/>
              </a:cxn>
              <a:cxn ang="0">
                <a:pos x="32" y="125"/>
              </a:cxn>
              <a:cxn ang="0">
                <a:pos x="51" y="111"/>
              </a:cxn>
              <a:cxn ang="0">
                <a:pos x="68" y="93"/>
              </a:cxn>
              <a:cxn ang="0">
                <a:pos x="87" y="84"/>
              </a:cxn>
              <a:cxn ang="0">
                <a:pos x="118" y="78"/>
              </a:cxn>
              <a:cxn ang="0">
                <a:pos x="143" y="73"/>
              </a:cxn>
              <a:cxn ang="0">
                <a:pos x="154" y="69"/>
              </a:cxn>
              <a:cxn ang="0">
                <a:pos x="155" y="55"/>
              </a:cxn>
              <a:cxn ang="0">
                <a:pos x="170" y="41"/>
              </a:cxn>
              <a:cxn ang="0">
                <a:pos x="171" y="20"/>
              </a:cxn>
              <a:cxn ang="0">
                <a:pos x="181" y="7"/>
              </a:cxn>
              <a:cxn ang="0">
                <a:pos x="190" y="3"/>
              </a:cxn>
              <a:cxn ang="0">
                <a:pos x="204" y="5"/>
              </a:cxn>
              <a:cxn ang="0">
                <a:pos x="249" y="0"/>
              </a:cxn>
              <a:cxn ang="0">
                <a:pos x="260" y="18"/>
              </a:cxn>
              <a:cxn ang="0">
                <a:pos x="260" y="38"/>
              </a:cxn>
              <a:cxn ang="0">
                <a:pos x="267" y="50"/>
              </a:cxn>
              <a:cxn ang="0">
                <a:pos x="282" y="87"/>
              </a:cxn>
              <a:cxn ang="0">
                <a:pos x="308" y="117"/>
              </a:cxn>
            </a:cxnLst>
            <a:rect l="0" t="0" r="r" b="b"/>
            <a:pathLst>
              <a:path w="308" h="255">
                <a:moveTo>
                  <a:pt x="308" y="117"/>
                </a:moveTo>
                <a:cubicBezTo>
                  <a:pt x="305" y="118"/>
                  <a:pt x="305" y="120"/>
                  <a:pt x="302" y="121"/>
                </a:cubicBezTo>
                <a:cubicBezTo>
                  <a:pt x="299" y="123"/>
                  <a:pt x="297" y="123"/>
                  <a:pt x="295" y="125"/>
                </a:cubicBezTo>
                <a:cubicBezTo>
                  <a:pt x="290" y="130"/>
                  <a:pt x="290" y="135"/>
                  <a:pt x="287" y="141"/>
                </a:cubicBezTo>
                <a:cubicBezTo>
                  <a:pt x="285" y="148"/>
                  <a:pt x="285" y="153"/>
                  <a:pt x="280" y="159"/>
                </a:cubicBezTo>
                <a:cubicBezTo>
                  <a:pt x="277" y="164"/>
                  <a:pt x="274" y="169"/>
                  <a:pt x="268" y="169"/>
                </a:cubicBezTo>
                <a:cubicBezTo>
                  <a:pt x="260" y="169"/>
                  <a:pt x="260" y="169"/>
                  <a:pt x="260" y="169"/>
                </a:cubicBezTo>
                <a:cubicBezTo>
                  <a:pt x="256" y="169"/>
                  <a:pt x="253" y="173"/>
                  <a:pt x="252" y="177"/>
                </a:cubicBezTo>
                <a:cubicBezTo>
                  <a:pt x="251" y="181"/>
                  <a:pt x="251" y="183"/>
                  <a:pt x="250" y="187"/>
                </a:cubicBezTo>
                <a:cubicBezTo>
                  <a:pt x="247" y="195"/>
                  <a:pt x="244" y="199"/>
                  <a:pt x="239" y="207"/>
                </a:cubicBezTo>
                <a:cubicBezTo>
                  <a:pt x="234" y="215"/>
                  <a:pt x="229" y="217"/>
                  <a:pt x="223" y="224"/>
                </a:cubicBezTo>
                <a:cubicBezTo>
                  <a:pt x="216" y="231"/>
                  <a:pt x="216" y="238"/>
                  <a:pt x="214" y="247"/>
                </a:cubicBezTo>
                <a:cubicBezTo>
                  <a:pt x="214" y="247"/>
                  <a:pt x="214" y="247"/>
                  <a:pt x="214" y="247"/>
                </a:cubicBezTo>
                <a:cubicBezTo>
                  <a:pt x="213" y="246"/>
                  <a:pt x="211" y="246"/>
                  <a:pt x="209" y="246"/>
                </a:cubicBezTo>
                <a:cubicBezTo>
                  <a:pt x="205" y="246"/>
                  <a:pt x="203" y="248"/>
                  <a:pt x="200" y="249"/>
                </a:cubicBezTo>
                <a:cubicBezTo>
                  <a:pt x="196" y="251"/>
                  <a:pt x="193" y="251"/>
                  <a:pt x="188" y="251"/>
                </a:cubicBezTo>
                <a:cubicBezTo>
                  <a:pt x="185" y="251"/>
                  <a:pt x="184" y="251"/>
                  <a:pt x="181" y="250"/>
                </a:cubicBezTo>
                <a:cubicBezTo>
                  <a:pt x="178" y="250"/>
                  <a:pt x="175" y="250"/>
                  <a:pt x="173" y="248"/>
                </a:cubicBezTo>
                <a:cubicBezTo>
                  <a:pt x="173" y="242"/>
                  <a:pt x="173" y="242"/>
                  <a:pt x="173" y="242"/>
                </a:cubicBezTo>
                <a:cubicBezTo>
                  <a:pt x="173" y="239"/>
                  <a:pt x="174" y="238"/>
                  <a:pt x="174" y="236"/>
                </a:cubicBezTo>
                <a:cubicBezTo>
                  <a:pt x="174" y="234"/>
                  <a:pt x="173" y="233"/>
                  <a:pt x="171" y="232"/>
                </a:cubicBezTo>
                <a:cubicBezTo>
                  <a:pt x="171" y="231"/>
                  <a:pt x="170" y="232"/>
                  <a:pt x="170" y="232"/>
                </a:cubicBezTo>
                <a:cubicBezTo>
                  <a:pt x="167" y="232"/>
                  <a:pt x="165" y="232"/>
                  <a:pt x="162" y="232"/>
                </a:cubicBezTo>
                <a:cubicBezTo>
                  <a:pt x="162" y="234"/>
                  <a:pt x="161" y="236"/>
                  <a:pt x="159" y="236"/>
                </a:cubicBezTo>
                <a:cubicBezTo>
                  <a:pt x="156" y="236"/>
                  <a:pt x="154" y="235"/>
                  <a:pt x="151" y="233"/>
                </a:cubicBezTo>
                <a:cubicBezTo>
                  <a:pt x="150" y="231"/>
                  <a:pt x="150" y="230"/>
                  <a:pt x="149" y="227"/>
                </a:cubicBezTo>
                <a:cubicBezTo>
                  <a:pt x="148" y="225"/>
                  <a:pt x="144" y="227"/>
                  <a:pt x="142" y="224"/>
                </a:cubicBezTo>
                <a:cubicBezTo>
                  <a:pt x="140" y="222"/>
                  <a:pt x="140" y="220"/>
                  <a:pt x="138" y="218"/>
                </a:cubicBezTo>
                <a:cubicBezTo>
                  <a:pt x="137" y="216"/>
                  <a:pt x="137" y="223"/>
                  <a:pt x="135" y="224"/>
                </a:cubicBezTo>
                <a:cubicBezTo>
                  <a:pt x="134" y="225"/>
                  <a:pt x="132" y="225"/>
                  <a:pt x="132" y="227"/>
                </a:cubicBezTo>
                <a:cubicBezTo>
                  <a:pt x="132" y="229"/>
                  <a:pt x="133" y="229"/>
                  <a:pt x="133" y="231"/>
                </a:cubicBezTo>
                <a:cubicBezTo>
                  <a:pt x="133" y="234"/>
                  <a:pt x="130" y="235"/>
                  <a:pt x="127" y="236"/>
                </a:cubicBezTo>
                <a:cubicBezTo>
                  <a:pt x="123" y="238"/>
                  <a:pt x="122" y="240"/>
                  <a:pt x="119" y="241"/>
                </a:cubicBezTo>
                <a:cubicBezTo>
                  <a:pt x="114" y="244"/>
                  <a:pt x="110" y="246"/>
                  <a:pt x="105" y="246"/>
                </a:cubicBezTo>
                <a:cubicBezTo>
                  <a:pt x="99" y="246"/>
                  <a:pt x="97" y="240"/>
                  <a:pt x="91" y="240"/>
                </a:cubicBezTo>
                <a:cubicBezTo>
                  <a:pt x="85" y="240"/>
                  <a:pt x="82" y="244"/>
                  <a:pt x="78" y="248"/>
                </a:cubicBezTo>
                <a:cubicBezTo>
                  <a:pt x="74" y="251"/>
                  <a:pt x="73" y="255"/>
                  <a:pt x="69" y="255"/>
                </a:cubicBezTo>
                <a:cubicBezTo>
                  <a:pt x="65" y="255"/>
                  <a:pt x="63" y="251"/>
                  <a:pt x="63" y="247"/>
                </a:cubicBezTo>
                <a:cubicBezTo>
                  <a:pt x="63" y="243"/>
                  <a:pt x="64" y="241"/>
                  <a:pt x="64" y="238"/>
                </a:cubicBezTo>
                <a:cubicBezTo>
                  <a:pt x="64" y="232"/>
                  <a:pt x="64" y="232"/>
                  <a:pt x="64" y="232"/>
                </a:cubicBezTo>
                <a:cubicBezTo>
                  <a:pt x="64" y="227"/>
                  <a:pt x="62" y="224"/>
                  <a:pt x="61" y="219"/>
                </a:cubicBezTo>
                <a:cubicBezTo>
                  <a:pt x="61" y="216"/>
                  <a:pt x="60" y="213"/>
                  <a:pt x="58" y="213"/>
                </a:cubicBezTo>
                <a:cubicBezTo>
                  <a:pt x="56" y="213"/>
                  <a:pt x="55" y="215"/>
                  <a:pt x="53" y="216"/>
                </a:cubicBezTo>
                <a:cubicBezTo>
                  <a:pt x="50" y="218"/>
                  <a:pt x="47" y="219"/>
                  <a:pt x="43" y="219"/>
                </a:cubicBezTo>
                <a:cubicBezTo>
                  <a:pt x="41" y="219"/>
                  <a:pt x="40" y="218"/>
                  <a:pt x="37" y="218"/>
                </a:cubicBezTo>
                <a:cubicBezTo>
                  <a:pt x="35" y="218"/>
                  <a:pt x="33" y="219"/>
                  <a:pt x="30" y="219"/>
                </a:cubicBezTo>
                <a:cubicBezTo>
                  <a:pt x="28" y="219"/>
                  <a:pt x="26" y="218"/>
                  <a:pt x="24" y="220"/>
                </a:cubicBezTo>
                <a:cubicBezTo>
                  <a:pt x="19" y="224"/>
                  <a:pt x="15" y="227"/>
                  <a:pt x="9" y="227"/>
                </a:cubicBezTo>
                <a:cubicBezTo>
                  <a:pt x="7" y="227"/>
                  <a:pt x="7" y="225"/>
                  <a:pt x="5" y="224"/>
                </a:cubicBezTo>
                <a:cubicBezTo>
                  <a:pt x="3" y="223"/>
                  <a:pt x="2" y="222"/>
                  <a:pt x="0" y="221"/>
                </a:cubicBezTo>
                <a:cubicBezTo>
                  <a:pt x="0" y="221"/>
                  <a:pt x="0" y="221"/>
                  <a:pt x="0" y="221"/>
                </a:cubicBezTo>
                <a:cubicBezTo>
                  <a:pt x="4" y="214"/>
                  <a:pt x="12" y="214"/>
                  <a:pt x="19" y="211"/>
                </a:cubicBezTo>
                <a:cubicBezTo>
                  <a:pt x="22" y="210"/>
                  <a:pt x="22" y="207"/>
                  <a:pt x="24" y="205"/>
                </a:cubicBezTo>
                <a:cubicBezTo>
                  <a:pt x="26" y="204"/>
                  <a:pt x="27" y="203"/>
                  <a:pt x="27" y="201"/>
                </a:cubicBezTo>
                <a:cubicBezTo>
                  <a:pt x="27" y="194"/>
                  <a:pt x="26" y="190"/>
                  <a:pt x="24" y="184"/>
                </a:cubicBezTo>
                <a:cubicBezTo>
                  <a:pt x="23" y="182"/>
                  <a:pt x="22" y="180"/>
                  <a:pt x="22" y="178"/>
                </a:cubicBezTo>
                <a:cubicBezTo>
                  <a:pt x="19" y="174"/>
                  <a:pt x="18" y="171"/>
                  <a:pt x="18" y="167"/>
                </a:cubicBezTo>
                <a:cubicBezTo>
                  <a:pt x="18" y="154"/>
                  <a:pt x="18" y="154"/>
                  <a:pt x="18" y="154"/>
                </a:cubicBezTo>
                <a:cubicBezTo>
                  <a:pt x="18" y="151"/>
                  <a:pt x="17" y="150"/>
                  <a:pt x="17" y="147"/>
                </a:cubicBezTo>
                <a:cubicBezTo>
                  <a:pt x="17" y="145"/>
                  <a:pt x="17" y="143"/>
                  <a:pt x="16" y="141"/>
                </a:cubicBezTo>
                <a:cubicBezTo>
                  <a:pt x="15" y="139"/>
                  <a:pt x="12" y="138"/>
                  <a:pt x="12" y="136"/>
                </a:cubicBezTo>
                <a:cubicBezTo>
                  <a:pt x="12" y="133"/>
                  <a:pt x="15" y="133"/>
                  <a:pt x="17" y="132"/>
                </a:cubicBezTo>
                <a:cubicBezTo>
                  <a:pt x="18" y="131"/>
                  <a:pt x="19" y="130"/>
                  <a:pt x="21" y="130"/>
                </a:cubicBezTo>
                <a:cubicBezTo>
                  <a:pt x="25" y="128"/>
                  <a:pt x="27" y="126"/>
                  <a:pt x="32" y="125"/>
                </a:cubicBezTo>
                <a:cubicBezTo>
                  <a:pt x="37" y="124"/>
                  <a:pt x="40" y="121"/>
                  <a:pt x="44" y="118"/>
                </a:cubicBezTo>
                <a:cubicBezTo>
                  <a:pt x="46" y="115"/>
                  <a:pt x="49" y="114"/>
                  <a:pt x="51" y="111"/>
                </a:cubicBezTo>
                <a:cubicBezTo>
                  <a:pt x="52" y="106"/>
                  <a:pt x="52" y="102"/>
                  <a:pt x="56" y="100"/>
                </a:cubicBezTo>
                <a:cubicBezTo>
                  <a:pt x="60" y="97"/>
                  <a:pt x="63" y="95"/>
                  <a:pt x="68" y="93"/>
                </a:cubicBezTo>
                <a:cubicBezTo>
                  <a:pt x="69" y="92"/>
                  <a:pt x="71" y="92"/>
                  <a:pt x="72" y="91"/>
                </a:cubicBezTo>
                <a:cubicBezTo>
                  <a:pt x="78" y="88"/>
                  <a:pt x="81" y="84"/>
                  <a:pt x="87" y="84"/>
                </a:cubicBezTo>
                <a:cubicBezTo>
                  <a:pt x="93" y="84"/>
                  <a:pt x="96" y="86"/>
                  <a:pt x="102" y="86"/>
                </a:cubicBezTo>
                <a:cubicBezTo>
                  <a:pt x="109" y="86"/>
                  <a:pt x="112" y="82"/>
                  <a:pt x="118" y="78"/>
                </a:cubicBezTo>
                <a:cubicBezTo>
                  <a:pt x="125" y="75"/>
                  <a:pt x="129" y="73"/>
                  <a:pt x="137" y="73"/>
                </a:cubicBezTo>
                <a:cubicBezTo>
                  <a:pt x="143" y="73"/>
                  <a:pt x="143" y="73"/>
                  <a:pt x="143" y="73"/>
                </a:cubicBezTo>
                <a:cubicBezTo>
                  <a:pt x="146" y="73"/>
                  <a:pt x="148" y="74"/>
                  <a:pt x="150" y="72"/>
                </a:cubicBezTo>
                <a:cubicBezTo>
                  <a:pt x="152" y="71"/>
                  <a:pt x="154" y="70"/>
                  <a:pt x="154" y="69"/>
                </a:cubicBezTo>
                <a:cubicBezTo>
                  <a:pt x="154" y="64"/>
                  <a:pt x="154" y="64"/>
                  <a:pt x="154" y="64"/>
                </a:cubicBezTo>
                <a:cubicBezTo>
                  <a:pt x="154" y="60"/>
                  <a:pt x="152" y="57"/>
                  <a:pt x="155" y="55"/>
                </a:cubicBezTo>
                <a:cubicBezTo>
                  <a:pt x="159" y="53"/>
                  <a:pt x="164" y="54"/>
                  <a:pt x="167" y="51"/>
                </a:cubicBezTo>
                <a:cubicBezTo>
                  <a:pt x="169" y="47"/>
                  <a:pt x="169" y="45"/>
                  <a:pt x="170" y="41"/>
                </a:cubicBezTo>
                <a:cubicBezTo>
                  <a:pt x="171" y="36"/>
                  <a:pt x="171" y="33"/>
                  <a:pt x="171" y="28"/>
                </a:cubicBezTo>
                <a:cubicBezTo>
                  <a:pt x="171" y="20"/>
                  <a:pt x="171" y="20"/>
                  <a:pt x="171" y="20"/>
                </a:cubicBezTo>
                <a:cubicBezTo>
                  <a:pt x="171" y="16"/>
                  <a:pt x="172" y="13"/>
                  <a:pt x="175" y="10"/>
                </a:cubicBezTo>
                <a:cubicBezTo>
                  <a:pt x="176" y="7"/>
                  <a:pt x="179" y="8"/>
                  <a:pt x="181" y="7"/>
                </a:cubicBezTo>
                <a:cubicBezTo>
                  <a:pt x="185" y="6"/>
                  <a:pt x="186" y="5"/>
                  <a:pt x="190" y="3"/>
                </a:cubicBezTo>
                <a:cubicBezTo>
                  <a:pt x="190" y="3"/>
                  <a:pt x="190" y="3"/>
                  <a:pt x="190" y="3"/>
                </a:cubicBezTo>
                <a:cubicBezTo>
                  <a:pt x="193" y="3"/>
                  <a:pt x="195" y="5"/>
                  <a:pt x="199" y="5"/>
                </a:cubicBezTo>
                <a:cubicBezTo>
                  <a:pt x="204" y="5"/>
                  <a:pt x="204" y="5"/>
                  <a:pt x="204" y="5"/>
                </a:cubicBezTo>
                <a:cubicBezTo>
                  <a:pt x="219" y="5"/>
                  <a:pt x="227" y="0"/>
                  <a:pt x="242" y="0"/>
                </a:cubicBezTo>
                <a:cubicBezTo>
                  <a:pt x="249" y="0"/>
                  <a:pt x="249" y="0"/>
                  <a:pt x="249" y="0"/>
                </a:cubicBezTo>
                <a:cubicBezTo>
                  <a:pt x="253" y="0"/>
                  <a:pt x="255" y="4"/>
                  <a:pt x="257" y="8"/>
                </a:cubicBezTo>
                <a:cubicBezTo>
                  <a:pt x="258" y="12"/>
                  <a:pt x="260" y="14"/>
                  <a:pt x="260" y="18"/>
                </a:cubicBezTo>
                <a:cubicBezTo>
                  <a:pt x="260" y="23"/>
                  <a:pt x="256" y="26"/>
                  <a:pt x="256" y="31"/>
                </a:cubicBezTo>
                <a:cubicBezTo>
                  <a:pt x="256" y="34"/>
                  <a:pt x="258" y="35"/>
                  <a:pt x="260" y="38"/>
                </a:cubicBezTo>
                <a:cubicBezTo>
                  <a:pt x="261" y="41"/>
                  <a:pt x="259" y="45"/>
                  <a:pt x="261" y="48"/>
                </a:cubicBezTo>
                <a:cubicBezTo>
                  <a:pt x="263" y="49"/>
                  <a:pt x="265" y="48"/>
                  <a:pt x="267" y="50"/>
                </a:cubicBezTo>
                <a:cubicBezTo>
                  <a:pt x="274" y="57"/>
                  <a:pt x="274" y="63"/>
                  <a:pt x="276" y="72"/>
                </a:cubicBezTo>
                <a:cubicBezTo>
                  <a:pt x="277" y="78"/>
                  <a:pt x="277" y="84"/>
                  <a:pt x="282" y="87"/>
                </a:cubicBezTo>
                <a:cubicBezTo>
                  <a:pt x="293" y="95"/>
                  <a:pt x="303" y="99"/>
                  <a:pt x="305" y="113"/>
                </a:cubicBezTo>
                <a:cubicBezTo>
                  <a:pt x="306" y="114"/>
                  <a:pt x="307" y="116"/>
                  <a:pt x="308" y="11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0"/>
          <p:cNvSpPr>
            <a:spLocks/>
          </p:cNvSpPr>
          <p:nvPr/>
        </p:nvSpPr>
        <p:spPr bwMode="auto">
          <a:xfrm>
            <a:off x="4224097" y="2622306"/>
            <a:ext cx="951583" cy="901104"/>
          </a:xfrm>
          <a:custGeom>
            <a:avLst/>
            <a:gdLst/>
            <a:ahLst/>
            <a:cxnLst>
              <a:cxn ang="0">
                <a:pos x="316" y="55"/>
              </a:cxn>
              <a:cxn ang="0">
                <a:pos x="303" y="72"/>
              </a:cxn>
              <a:cxn ang="0">
                <a:pos x="296" y="89"/>
              </a:cxn>
              <a:cxn ang="0">
                <a:pos x="286" y="110"/>
              </a:cxn>
              <a:cxn ang="0">
                <a:pos x="270" y="137"/>
              </a:cxn>
              <a:cxn ang="0">
                <a:pos x="265" y="154"/>
              </a:cxn>
              <a:cxn ang="0">
                <a:pos x="233" y="160"/>
              </a:cxn>
              <a:cxn ang="0">
                <a:pos x="187" y="173"/>
              </a:cxn>
              <a:cxn ang="0">
                <a:pos x="166" y="193"/>
              </a:cxn>
              <a:cxn ang="0">
                <a:pos x="136" y="212"/>
              </a:cxn>
              <a:cxn ang="0">
                <a:pos x="131" y="223"/>
              </a:cxn>
              <a:cxn ang="0">
                <a:pos x="133" y="249"/>
              </a:cxn>
              <a:cxn ang="0">
                <a:pos x="142" y="283"/>
              </a:cxn>
              <a:cxn ang="0">
                <a:pos x="115" y="303"/>
              </a:cxn>
              <a:cxn ang="0">
                <a:pos x="99" y="296"/>
              </a:cxn>
              <a:cxn ang="0">
                <a:pos x="82" y="286"/>
              </a:cxn>
              <a:cxn ang="0">
                <a:pos x="78" y="268"/>
              </a:cxn>
              <a:cxn ang="0">
                <a:pos x="75" y="251"/>
              </a:cxn>
              <a:cxn ang="0">
                <a:pos x="63" y="232"/>
              </a:cxn>
              <a:cxn ang="0">
                <a:pos x="73" y="211"/>
              </a:cxn>
              <a:cxn ang="0">
                <a:pos x="65" y="196"/>
              </a:cxn>
              <a:cxn ang="0">
                <a:pos x="50" y="179"/>
              </a:cxn>
              <a:cxn ang="0">
                <a:pos x="52" y="184"/>
              </a:cxn>
              <a:cxn ang="0">
                <a:pos x="36" y="200"/>
              </a:cxn>
              <a:cxn ang="0">
                <a:pos x="35" y="190"/>
              </a:cxn>
              <a:cxn ang="0">
                <a:pos x="45" y="180"/>
              </a:cxn>
              <a:cxn ang="0">
                <a:pos x="37" y="172"/>
              </a:cxn>
              <a:cxn ang="0">
                <a:pos x="26" y="169"/>
              </a:cxn>
              <a:cxn ang="0">
                <a:pos x="33" y="167"/>
              </a:cxn>
              <a:cxn ang="0">
                <a:pos x="22" y="158"/>
              </a:cxn>
              <a:cxn ang="0">
                <a:pos x="15" y="141"/>
              </a:cxn>
              <a:cxn ang="0">
                <a:pos x="23" y="128"/>
              </a:cxn>
              <a:cxn ang="0">
                <a:pos x="10" y="103"/>
              </a:cxn>
              <a:cxn ang="0">
                <a:pos x="4" y="96"/>
              </a:cxn>
              <a:cxn ang="0">
                <a:pos x="1" y="81"/>
              </a:cxn>
              <a:cxn ang="0">
                <a:pos x="3" y="69"/>
              </a:cxn>
              <a:cxn ang="0">
                <a:pos x="5" y="55"/>
              </a:cxn>
              <a:cxn ang="0">
                <a:pos x="9" y="43"/>
              </a:cxn>
              <a:cxn ang="0">
                <a:pos x="15" y="27"/>
              </a:cxn>
              <a:cxn ang="0">
                <a:pos x="27" y="10"/>
              </a:cxn>
              <a:cxn ang="0">
                <a:pos x="38" y="0"/>
              </a:cxn>
              <a:cxn ang="0">
                <a:pos x="46" y="12"/>
              </a:cxn>
              <a:cxn ang="0">
                <a:pos x="72" y="44"/>
              </a:cxn>
              <a:cxn ang="0">
                <a:pos x="86" y="59"/>
              </a:cxn>
              <a:cxn ang="0">
                <a:pos x="105" y="69"/>
              </a:cxn>
              <a:cxn ang="0">
                <a:pos x="137" y="58"/>
              </a:cxn>
              <a:cxn ang="0">
                <a:pos x="158" y="60"/>
              </a:cxn>
              <a:cxn ang="0">
                <a:pos x="180" y="55"/>
              </a:cxn>
              <a:cxn ang="0">
                <a:pos x="199" y="42"/>
              </a:cxn>
              <a:cxn ang="0">
                <a:pos x="207" y="30"/>
              </a:cxn>
              <a:cxn ang="0">
                <a:pos x="244" y="27"/>
              </a:cxn>
              <a:cxn ang="0">
                <a:pos x="273" y="43"/>
              </a:cxn>
              <a:cxn ang="0">
                <a:pos x="289" y="46"/>
              </a:cxn>
              <a:cxn ang="0">
                <a:pos x="316" y="32"/>
              </a:cxn>
            </a:cxnLst>
            <a:rect l="0" t="0" r="r" b="b"/>
            <a:pathLst>
              <a:path w="321" h="303">
                <a:moveTo>
                  <a:pt x="321" y="32"/>
                </a:moveTo>
                <a:cubicBezTo>
                  <a:pt x="321" y="36"/>
                  <a:pt x="321" y="38"/>
                  <a:pt x="321" y="42"/>
                </a:cubicBezTo>
                <a:cubicBezTo>
                  <a:pt x="321" y="47"/>
                  <a:pt x="320" y="51"/>
                  <a:pt x="316" y="55"/>
                </a:cubicBezTo>
                <a:cubicBezTo>
                  <a:pt x="312" y="57"/>
                  <a:pt x="310" y="58"/>
                  <a:pt x="307" y="61"/>
                </a:cubicBezTo>
                <a:cubicBezTo>
                  <a:pt x="305" y="62"/>
                  <a:pt x="303" y="63"/>
                  <a:pt x="303" y="66"/>
                </a:cubicBezTo>
                <a:cubicBezTo>
                  <a:pt x="303" y="72"/>
                  <a:pt x="303" y="72"/>
                  <a:pt x="303" y="72"/>
                </a:cubicBezTo>
                <a:cubicBezTo>
                  <a:pt x="303" y="77"/>
                  <a:pt x="305" y="80"/>
                  <a:pt x="305" y="85"/>
                </a:cubicBezTo>
                <a:cubicBezTo>
                  <a:pt x="305" y="85"/>
                  <a:pt x="305" y="85"/>
                  <a:pt x="305" y="85"/>
                </a:cubicBezTo>
                <a:cubicBezTo>
                  <a:pt x="301" y="87"/>
                  <a:pt x="300" y="88"/>
                  <a:pt x="296" y="89"/>
                </a:cubicBezTo>
                <a:cubicBezTo>
                  <a:pt x="294" y="90"/>
                  <a:pt x="291" y="89"/>
                  <a:pt x="290" y="92"/>
                </a:cubicBezTo>
                <a:cubicBezTo>
                  <a:pt x="287" y="95"/>
                  <a:pt x="286" y="98"/>
                  <a:pt x="286" y="102"/>
                </a:cubicBezTo>
                <a:cubicBezTo>
                  <a:pt x="286" y="110"/>
                  <a:pt x="286" y="110"/>
                  <a:pt x="286" y="110"/>
                </a:cubicBezTo>
                <a:cubicBezTo>
                  <a:pt x="286" y="115"/>
                  <a:pt x="286" y="118"/>
                  <a:pt x="285" y="123"/>
                </a:cubicBezTo>
                <a:cubicBezTo>
                  <a:pt x="284" y="127"/>
                  <a:pt x="284" y="129"/>
                  <a:pt x="282" y="133"/>
                </a:cubicBezTo>
                <a:cubicBezTo>
                  <a:pt x="279" y="136"/>
                  <a:pt x="274" y="135"/>
                  <a:pt x="270" y="137"/>
                </a:cubicBezTo>
                <a:cubicBezTo>
                  <a:pt x="267" y="139"/>
                  <a:pt x="269" y="142"/>
                  <a:pt x="269" y="146"/>
                </a:cubicBezTo>
                <a:cubicBezTo>
                  <a:pt x="269" y="151"/>
                  <a:pt x="269" y="151"/>
                  <a:pt x="269" y="151"/>
                </a:cubicBezTo>
                <a:cubicBezTo>
                  <a:pt x="269" y="152"/>
                  <a:pt x="267" y="153"/>
                  <a:pt x="265" y="154"/>
                </a:cubicBezTo>
                <a:cubicBezTo>
                  <a:pt x="263" y="156"/>
                  <a:pt x="261" y="155"/>
                  <a:pt x="258" y="155"/>
                </a:cubicBezTo>
                <a:cubicBezTo>
                  <a:pt x="252" y="155"/>
                  <a:pt x="252" y="155"/>
                  <a:pt x="252" y="155"/>
                </a:cubicBezTo>
                <a:cubicBezTo>
                  <a:pt x="244" y="155"/>
                  <a:pt x="240" y="157"/>
                  <a:pt x="233" y="160"/>
                </a:cubicBezTo>
                <a:cubicBezTo>
                  <a:pt x="227" y="164"/>
                  <a:pt x="224" y="168"/>
                  <a:pt x="217" y="168"/>
                </a:cubicBezTo>
                <a:cubicBezTo>
                  <a:pt x="211" y="168"/>
                  <a:pt x="208" y="166"/>
                  <a:pt x="202" y="166"/>
                </a:cubicBezTo>
                <a:cubicBezTo>
                  <a:pt x="196" y="166"/>
                  <a:pt x="193" y="170"/>
                  <a:pt x="187" y="173"/>
                </a:cubicBezTo>
                <a:cubicBezTo>
                  <a:pt x="186" y="174"/>
                  <a:pt x="184" y="174"/>
                  <a:pt x="183" y="175"/>
                </a:cubicBezTo>
                <a:cubicBezTo>
                  <a:pt x="178" y="177"/>
                  <a:pt x="175" y="179"/>
                  <a:pt x="171" y="182"/>
                </a:cubicBezTo>
                <a:cubicBezTo>
                  <a:pt x="167" y="184"/>
                  <a:pt x="167" y="188"/>
                  <a:pt x="166" y="193"/>
                </a:cubicBezTo>
                <a:cubicBezTo>
                  <a:pt x="164" y="196"/>
                  <a:pt x="161" y="197"/>
                  <a:pt x="159" y="200"/>
                </a:cubicBezTo>
                <a:cubicBezTo>
                  <a:pt x="155" y="203"/>
                  <a:pt x="152" y="206"/>
                  <a:pt x="147" y="207"/>
                </a:cubicBezTo>
                <a:cubicBezTo>
                  <a:pt x="142" y="208"/>
                  <a:pt x="140" y="210"/>
                  <a:pt x="136" y="212"/>
                </a:cubicBezTo>
                <a:cubicBezTo>
                  <a:pt x="134" y="212"/>
                  <a:pt x="133" y="213"/>
                  <a:pt x="132" y="214"/>
                </a:cubicBezTo>
                <a:cubicBezTo>
                  <a:pt x="130" y="215"/>
                  <a:pt x="127" y="215"/>
                  <a:pt x="127" y="218"/>
                </a:cubicBezTo>
                <a:cubicBezTo>
                  <a:pt x="127" y="220"/>
                  <a:pt x="130" y="221"/>
                  <a:pt x="131" y="223"/>
                </a:cubicBezTo>
                <a:cubicBezTo>
                  <a:pt x="132" y="225"/>
                  <a:pt x="132" y="227"/>
                  <a:pt x="132" y="229"/>
                </a:cubicBezTo>
                <a:cubicBezTo>
                  <a:pt x="132" y="232"/>
                  <a:pt x="133" y="233"/>
                  <a:pt x="133" y="236"/>
                </a:cubicBezTo>
                <a:cubicBezTo>
                  <a:pt x="133" y="249"/>
                  <a:pt x="133" y="249"/>
                  <a:pt x="133" y="249"/>
                </a:cubicBezTo>
                <a:cubicBezTo>
                  <a:pt x="133" y="253"/>
                  <a:pt x="134" y="256"/>
                  <a:pt x="137" y="260"/>
                </a:cubicBezTo>
                <a:cubicBezTo>
                  <a:pt x="137" y="262"/>
                  <a:pt x="138" y="264"/>
                  <a:pt x="139" y="266"/>
                </a:cubicBezTo>
                <a:cubicBezTo>
                  <a:pt x="141" y="272"/>
                  <a:pt x="142" y="276"/>
                  <a:pt x="142" y="283"/>
                </a:cubicBezTo>
                <a:cubicBezTo>
                  <a:pt x="142" y="285"/>
                  <a:pt x="141" y="286"/>
                  <a:pt x="139" y="287"/>
                </a:cubicBezTo>
                <a:cubicBezTo>
                  <a:pt x="137" y="289"/>
                  <a:pt x="137" y="292"/>
                  <a:pt x="134" y="293"/>
                </a:cubicBezTo>
                <a:cubicBezTo>
                  <a:pt x="127" y="296"/>
                  <a:pt x="119" y="296"/>
                  <a:pt x="115" y="303"/>
                </a:cubicBezTo>
                <a:cubicBezTo>
                  <a:pt x="115" y="303"/>
                  <a:pt x="115" y="303"/>
                  <a:pt x="115" y="303"/>
                </a:cubicBezTo>
                <a:cubicBezTo>
                  <a:pt x="115" y="303"/>
                  <a:pt x="115" y="303"/>
                  <a:pt x="114" y="302"/>
                </a:cubicBezTo>
                <a:cubicBezTo>
                  <a:pt x="110" y="298"/>
                  <a:pt x="105" y="296"/>
                  <a:pt x="99" y="296"/>
                </a:cubicBezTo>
                <a:cubicBezTo>
                  <a:pt x="93" y="296"/>
                  <a:pt x="91" y="302"/>
                  <a:pt x="85" y="302"/>
                </a:cubicBezTo>
                <a:cubicBezTo>
                  <a:pt x="82" y="302"/>
                  <a:pt x="82" y="298"/>
                  <a:pt x="82" y="295"/>
                </a:cubicBezTo>
                <a:cubicBezTo>
                  <a:pt x="82" y="286"/>
                  <a:pt x="82" y="286"/>
                  <a:pt x="82" y="286"/>
                </a:cubicBezTo>
                <a:cubicBezTo>
                  <a:pt x="82" y="283"/>
                  <a:pt x="79" y="282"/>
                  <a:pt x="79" y="279"/>
                </a:cubicBezTo>
                <a:cubicBezTo>
                  <a:pt x="79" y="277"/>
                  <a:pt x="81" y="276"/>
                  <a:pt x="81" y="274"/>
                </a:cubicBezTo>
                <a:cubicBezTo>
                  <a:pt x="81" y="271"/>
                  <a:pt x="79" y="270"/>
                  <a:pt x="78" y="268"/>
                </a:cubicBezTo>
                <a:cubicBezTo>
                  <a:pt x="78" y="264"/>
                  <a:pt x="78" y="262"/>
                  <a:pt x="77" y="259"/>
                </a:cubicBezTo>
                <a:cubicBezTo>
                  <a:pt x="77" y="258"/>
                  <a:pt x="76" y="257"/>
                  <a:pt x="75" y="256"/>
                </a:cubicBezTo>
                <a:cubicBezTo>
                  <a:pt x="74" y="254"/>
                  <a:pt x="75" y="253"/>
                  <a:pt x="75" y="251"/>
                </a:cubicBezTo>
                <a:cubicBezTo>
                  <a:pt x="75" y="248"/>
                  <a:pt x="74" y="247"/>
                  <a:pt x="74" y="245"/>
                </a:cubicBezTo>
                <a:cubicBezTo>
                  <a:pt x="74" y="242"/>
                  <a:pt x="75" y="240"/>
                  <a:pt x="74" y="238"/>
                </a:cubicBezTo>
                <a:cubicBezTo>
                  <a:pt x="71" y="235"/>
                  <a:pt x="63" y="237"/>
                  <a:pt x="63" y="232"/>
                </a:cubicBezTo>
                <a:cubicBezTo>
                  <a:pt x="63" y="229"/>
                  <a:pt x="66" y="229"/>
                  <a:pt x="68" y="227"/>
                </a:cubicBezTo>
                <a:cubicBezTo>
                  <a:pt x="69" y="226"/>
                  <a:pt x="69" y="224"/>
                  <a:pt x="70" y="223"/>
                </a:cubicBezTo>
                <a:cubicBezTo>
                  <a:pt x="72" y="218"/>
                  <a:pt x="73" y="216"/>
                  <a:pt x="73" y="211"/>
                </a:cubicBezTo>
                <a:cubicBezTo>
                  <a:pt x="73" y="209"/>
                  <a:pt x="72" y="208"/>
                  <a:pt x="72" y="205"/>
                </a:cubicBezTo>
                <a:cubicBezTo>
                  <a:pt x="72" y="204"/>
                  <a:pt x="73" y="203"/>
                  <a:pt x="72" y="201"/>
                </a:cubicBezTo>
                <a:cubicBezTo>
                  <a:pt x="70" y="198"/>
                  <a:pt x="67" y="199"/>
                  <a:pt x="65" y="196"/>
                </a:cubicBezTo>
                <a:cubicBezTo>
                  <a:pt x="64" y="194"/>
                  <a:pt x="64" y="192"/>
                  <a:pt x="64" y="189"/>
                </a:cubicBezTo>
                <a:cubicBezTo>
                  <a:pt x="61" y="189"/>
                  <a:pt x="59" y="187"/>
                  <a:pt x="57" y="185"/>
                </a:cubicBezTo>
                <a:cubicBezTo>
                  <a:pt x="54" y="183"/>
                  <a:pt x="52" y="182"/>
                  <a:pt x="50" y="179"/>
                </a:cubicBezTo>
                <a:cubicBezTo>
                  <a:pt x="49" y="180"/>
                  <a:pt x="49" y="180"/>
                  <a:pt x="49" y="180"/>
                </a:cubicBezTo>
                <a:cubicBezTo>
                  <a:pt x="49" y="182"/>
                  <a:pt x="49" y="182"/>
                  <a:pt x="49" y="182"/>
                </a:cubicBezTo>
                <a:cubicBezTo>
                  <a:pt x="50" y="182"/>
                  <a:pt x="50" y="184"/>
                  <a:pt x="52" y="184"/>
                </a:cubicBezTo>
                <a:cubicBezTo>
                  <a:pt x="53" y="190"/>
                  <a:pt x="53" y="190"/>
                  <a:pt x="53" y="190"/>
                </a:cubicBezTo>
                <a:cubicBezTo>
                  <a:pt x="53" y="194"/>
                  <a:pt x="49" y="195"/>
                  <a:pt x="46" y="196"/>
                </a:cubicBezTo>
                <a:cubicBezTo>
                  <a:pt x="42" y="197"/>
                  <a:pt x="40" y="200"/>
                  <a:pt x="36" y="200"/>
                </a:cubicBezTo>
                <a:cubicBezTo>
                  <a:pt x="36" y="200"/>
                  <a:pt x="35" y="200"/>
                  <a:pt x="34" y="200"/>
                </a:cubicBezTo>
                <a:cubicBezTo>
                  <a:pt x="34" y="195"/>
                  <a:pt x="34" y="195"/>
                  <a:pt x="34" y="195"/>
                </a:cubicBezTo>
                <a:cubicBezTo>
                  <a:pt x="34" y="193"/>
                  <a:pt x="35" y="192"/>
                  <a:pt x="35" y="190"/>
                </a:cubicBezTo>
                <a:cubicBezTo>
                  <a:pt x="34" y="187"/>
                  <a:pt x="33" y="184"/>
                  <a:pt x="35" y="182"/>
                </a:cubicBezTo>
                <a:cubicBezTo>
                  <a:pt x="37" y="181"/>
                  <a:pt x="38" y="182"/>
                  <a:pt x="40" y="182"/>
                </a:cubicBezTo>
                <a:cubicBezTo>
                  <a:pt x="42" y="181"/>
                  <a:pt x="43" y="180"/>
                  <a:pt x="45" y="180"/>
                </a:cubicBezTo>
                <a:cubicBezTo>
                  <a:pt x="45" y="178"/>
                  <a:pt x="45" y="178"/>
                  <a:pt x="45" y="178"/>
                </a:cubicBezTo>
                <a:cubicBezTo>
                  <a:pt x="44" y="176"/>
                  <a:pt x="44" y="176"/>
                  <a:pt x="44" y="176"/>
                </a:cubicBezTo>
                <a:cubicBezTo>
                  <a:pt x="41" y="175"/>
                  <a:pt x="40" y="172"/>
                  <a:pt x="37" y="172"/>
                </a:cubicBezTo>
                <a:cubicBezTo>
                  <a:pt x="34" y="172"/>
                  <a:pt x="32" y="174"/>
                  <a:pt x="31" y="177"/>
                </a:cubicBezTo>
                <a:cubicBezTo>
                  <a:pt x="30" y="176"/>
                  <a:pt x="30" y="176"/>
                  <a:pt x="30" y="176"/>
                </a:cubicBezTo>
                <a:cubicBezTo>
                  <a:pt x="28" y="173"/>
                  <a:pt x="27" y="171"/>
                  <a:pt x="26" y="169"/>
                </a:cubicBezTo>
                <a:cubicBezTo>
                  <a:pt x="25" y="167"/>
                  <a:pt x="22" y="167"/>
                  <a:pt x="22" y="165"/>
                </a:cubicBezTo>
                <a:cubicBezTo>
                  <a:pt x="22" y="163"/>
                  <a:pt x="24" y="163"/>
                  <a:pt x="26" y="163"/>
                </a:cubicBezTo>
                <a:cubicBezTo>
                  <a:pt x="29" y="163"/>
                  <a:pt x="30" y="167"/>
                  <a:pt x="33" y="167"/>
                </a:cubicBezTo>
                <a:cubicBezTo>
                  <a:pt x="37" y="167"/>
                  <a:pt x="31" y="163"/>
                  <a:pt x="30" y="162"/>
                </a:cubicBezTo>
                <a:cubicBezTo>
                  <a:pt x="28" y="161"/>
                  <a:pt x="29" y="157"/>
                  <a:pt x="27" y="157"/>
                </a:cubicBezTo>
                <a:cubicBezTo>
                  <a:pt x="25" y="157"/>
                  <a:pt x="24" y="158"/>
                  <a:pt x="22" y="158"/>
                </a:cubicBezTo>
                <a:cubicBezTo>
                  <a:pt x="18" y="158"/>
                  <a:pt x="17" y="155"/>
                  <a:pt x="15" y="152"/>
                </a:cubicBezTo>
                <a:cubicBezTo>
                  <a:pt x="14" y="149"/>
                  <a:pt x="13" y="147"/>
                  <a:pt x="13" y="145"/>
                </a:cubicBezTo>
                <a:cubicBezTo>
                  <a:pt x="13" y="143"/>
                  <a:pt x="15" y="143"/>
                  <a:pt x="15" y="141"/>
                </a:cubicBezTo>
                <a:cubicBezTo>
                  <a:pt x="15" y="139"/>
                  <a:pt x="13" y="138"/>
                  <a:pt x="13" y="136"/>
                </a:cubicBezTo>
                <a:cubicBezTo>
                  <a:pt x="13" y="133"/>
                  <a:pt x="16" y="133"/>
                  <a:pt x="19" y="131"/>
                </a:cubicBezTo>
                <a:cubicBezTo>
                  <a:pt x="21" y="130"/>
                  <a:pt x="23" y="130"/>
                  <a:pt x="23" y="128"/>
                </a:cubicBezTo>
                <a:cubicBezTo>
                  <a:pt x="23" y="126"/>
                  <a:pt x="21" y="126"/>
                  <a:pt x="21" y="125"/>
                </a:cubicBezTo>
                <a:cubicBezTo>
                  <a:pt x="20" y="121"/>
                  <a:pt x="18" y="119"/>
                  <a:pt x="17" y="116"/>
                </a:cubicBezTo>
                <a:cubicBezTo>
                  <a:pt x="15" y="110"/>
                  <a:pt x="15" y="103"/>
                  <a:pt x="10" y="103"/>
                </a:cubicBezTo>
                <a:cubicBezTo>
                  <a:pt x="8" y="103"/>
                  <a:pt x="8" y="103"/>
                  <a:pt x="6" y="103"/>
                </a:cubicBezTo>
                <a:cubicBezTo>
                  <a:pt x="5" y="103"/>
                  <a:pt x="4" y="103"/>
                  <a:pt x="4" y="101"/>
                </a:cubicBezTo>
                <a:cubicBezTo>
                  <a:pt x="4" y="96"/>
                  <a:pt x="4" y="96"/>
                  <a:pt x="4" y="96"/>
                </a:cubicBezTo>
                <a:cubicBezTo>
                  <a:pt x="4" y="95"/>
                  <a:pt x="2" y="95"/>
                  <a:pt x="2" y="94"/>
                </a:cubicBezTo>
                <a:cubicBezTo>
                  <a:pt x="2" y="85"/>
                  <a:pt x="2" y="85"/>
                  <a:pt x="2" y="85"/>
                </a:cubicBezTo>
                <a:cubicBezTo>
                  <a:pt x="2" y="83"/>
                  <a:pt x="1" y="83"/>
                  <a:pt x="1" y="81"/>
                </a:cubicBezTo>
                <a:cubicBezTo>
                  <a:pt x="1" y="75"/>
                  <a:pt x="1" y="75"/>
                  <a:pt x="1" y="75"/>
                </a:cubicBezTo>
                <a:cubicBezTo>
                  <a:pt x="0" y="74"/>
                  <a:pt x="0" y="74"/>
                  <a:pt x="0" y="73"/>
                </a:cubicBezTo>
                <a:cubicBezTo>
                  <a:pt x="0" y="71"/>
                  <a:pt x="1" y="70"/>
                  <a:pt x="3" y="69"/>
                </a:cubicBezTo>
                <a:cubicBezTo>
                  <a:pt x="4" y="68"/>
                  <a:pt x="3" y="67"/>
                  <a:pt x="4" y="66"/>
                </a:cubicBezTo>
                <a:cubicBezTo>
                  <a:pt x="6" y="65"/>
                  <a:pt x="6" y="63"/>
                  <a:pt x="6" y="61"/>
                </a:cubicBezTo>
                <a:cubicBezTo>
                  <a:pt x="6" y="59"/>
                  <a:pt x="6" y="57"/>
                  <a:pt x="5" y="55"/>
                </a:cubicBezTo>
                <a:cubicBezTo>
                  <a:pt x="4" y="54"/>
                  <a:pt x="4" y="54"/>
                  <a:pt x="4" y="53"/>
                </a:cubicBezTo>
                <a:cubicBezTo>
                  <a:pt x="4" y="50"/>
                  <a:pt x="6" y="49"/>
                  <a:pt x="9" y="49"/>
                </a:cubicBezTo>
                <a:cubicBezTo>
                  <a:pt x="9" y="43"/>
                  <a:pt x="9" y="43"/>
                  <a:pt x="9" y="43"/>
                </a:cubicBezTo>
                <a:cubicBezTo>
                  <a:pt x="10" y="42"/>
                  <a:pt x="11" y="40"/>
                  <a:pt x="11" y="39"/>
                </a:cubicBezTo>
                <a:cubicBezTo>
                  <a:pt x="11" y="31"/>
                  <a:pt x="11" y="31"/>
                  <a:pt x="11" y="31"/>
                </a:cubicBezTo>
                <a:cubicBezTo>
                  <a:pt x="11" y="28"/>
                  <a:pt x="13" y="28"/>
                  <a:pt x="15" y="27"/>
                </a:cubicBezTo>
                <a:cubicBezTo>
                  <a:pt x="18" y="25"/>
                  <a:pt x="19" y="24"/>
                  <a:pt x="21" y="22"/>
                </a:cubicBezTo>
                <a:cubicBezTo>
                  <a:pt x="23" y="19"/>
                  <a:pt x="25" y="18"/>
                  <a:pt x="27" y="15"/>
                </a:cubicBezTo>
                <a:cubicBezTo>
                  <a:pt x="28" y="14"/>
                  <a:pt x="27" y="12"/>
                  <a:pt x="27" y="10"/>
                </a:cubicBezTo>
                <a:cubicBezTo>
                  <a:pt x="28" y="6"/>
                  <a:pt x="31" y="3"/>
                  <a:pt x="35" y="1"/>
                </a:cubicBezTo>
                <a:cubicBezTo>
                  <a:pt x="36" y="1"/>
                  <a:pt x="37" y="0"/>
                  <a:pt x="38" y="0"/>
                </a:cubicBezTo>
                <a:cubicBezTo>
                  <a:pt x="38" y="0"/>
                  <a:pt x="38" y="0"/>
                  <a:pt x="38" y="0"/>
                </a:cubicBezTo>
                <a:cubicBezTo>
                  <a:pt x="38" y="1"/>
                  <a:pt x="38" y="2"/>
                  <a:pt x="38" y="3"/>
                </a:cubicBezTo>
                <a:cubicBezTo>
                  <a:pt x="38" y="6"/>
                  <a:pt x="40" y="8"/>
                  <a:pt x="42" y="10"/>
                </a:cubicBezTo>
                <a:cubicBezTo>
                  <a:pt x="43" y="11"/>
                  <a:pt x="45" y="11"/>
                  <a:pt x="46" y="12"/>
                </a:cubicBezTo>
                <a:cubicBezTo>
                  <a:pt x="47" y="14"/>
                  <a:pt x="46" y="16"/>
                  <a:pt x="47" y="18"/>
                </a:cubicBezTo>
                <a:cubicBezTo>
                  <a:pt x="48" y="27"/>
                  <a:pt x="54" y="31"/>
                  <a:pt x="62" y="35"/>
                </a:cubicBezTo>
                <a:cubicBezTo>
                  <a:pt x="67" y="38"/>
                  <a:pt x="68" y="40"/>
                  <a:pt x="72" y="44"/>
                </a:cubicBezTo>
                <a:cubicBezTo>
                  <a:pt x="75" y="47"/>
                  <a:pt x="78" y="47"/>
                  <a:pt x="81" y="49"/>
                </a:cubicBezTo>
                <a:cubicBezTo>
                  <a:pt x="83" y="51"/>
                  <a:pt x="84" y="52"/>
                  <a:pt x="85" y="55"/>
                </a:cubicBezTo>
                <a:cubicBezTo>
                  <a:pt x="85" y="56"/>
                  <a:pt x="85" y="58"/>
                  <a:pt x="86" y="59"/>
                </a:cubicBezTo>
                <a:cubicBezTo>
                  <a:pt x="88" y="60"/>
                  <a:pt x="89" y="60"/>
                  <a:pt x="90" y="61"/>
                </a:cubicBezTo>
                <a:cubicBezTo>
                  <a:pt x="92" y="62"/>
                  <a:pt x="92" y="64"/>
                  <a:pt x="94" y="65"/>
                </a:cubicBezTo>
                <a:cubicBezTo>
                  <a:pt x="97" y="68"/>
                  <a:pt x="100" y="69"/>
                  <a:pt x="105" y="69"/>
                </a:cubicBezTo>
                <a:cubicBezTo>
                  <a:pt x="110" y="69"/>
                  <a:pt x="114" y="67"/>
                  <a:pt x="119" y="64"/>
                </a:cubicBezTo>
                <a:cubicBezTo>
                  <a:pt x="120" y="64"/>
                  <a:pt x="120" y="62"/>
                  <a:pt x="121" y="61"/>
                </a:cubicBezTo>
                <a:cubicBezTo>
                  <a:pt x="127" y="59"/>
                  <a:pt x="131" y="59"/>
                  <a:pt x="137" y="58"/>
                </a:cubicBezTo>
                <a:cubicBezTo>
                  <a:pt x="139" y="57"/>
                  <a:pt x="140" y="56"/>
                  <a:pt x="143" y="56"/>
                </a:cubicBezTo>
                <a:cubicBezTo>
                  <a:pt x="146" y="56"/>
                  <a:pt x="148" y="60"/>
                  <a:pt x="151" y="60"/>
                </a:cubicBezTo>
                <a:cubicBezTo>
                  <a:pt x="158" y="60"/>
                  <a:pt x="158" y="60"/>
                  <a:pt x="158" y="60"/>
                </a:cubicBezTo>
                <a:cubicBezTo>
                  <a:pt x="164" y="60"/>
                  <a:pt x="167" y="61"/>
                  <a:pt x="174" y="61"/>
                </a:cubicBezTo>
                <a:cubicBezTo>
                  <a:pt x="175" y="61"/>
                  <a:pt x="177" y="61"/>
                  <a:pt x="178" y="60"/>
                </a:cubicBezTo>
                <a:cubicBezTo>
                  <a:pt x="179" y="58"/>
                  <a:pt x="178" y="56"/>
                  <a:pt x="180" y="55"/>
                </a:cubicBezTo>
                <a:cubicBezTo>
                  <a:pt x="182" y="54"/>
                  <a:pt x="184" y="54"/>
                  <a:pt x="187" y="53"/>
                </a:cubicBezTo>
                <a:cubicBezTo>
                  <a:pt x="189" y="53"/>
                  <a:pt x="190" y="51"/>
                  <a:pt x="192" y="50"/>
                </a:cubicBezTo>
                <a:cubicBezTo>
                  <a:pt x="196" y="48"/>
                  <a:pt x="199" y="46"/>
                  <a:pt x="199" y="42"/>
                </a:cubicBezTo>
                <a:cubicBezTo>
                  <a:pt x="199" y="39"/>
                  <a:pt x="198" y="38"/>
                  <a:pt x="199" y="35"/>
                </a:cubicBezTo>
                <a:cubicBezTo>
                  <a:pt x="201" y="34"/>
                  <a:pt x="203" y="34"/>
                  <a:pt x="205" y="33"/>
                </a:cubicBezTo>
                <a:cubicBezTo>
                  <a:pt x="206" y="32"/>
                  <a:pt x="206" y="31"/>
                  <a:pt x="207" y="30"/>
                </a:cubicBezTo>
                <a:cubicBezTo>
                  <a:pt x="210" y="28"/>
                  <a:pt x="213" y="29"/>
                  <a:pt x="216" y="29"/>
                </a:cubicBezTo>
                <a:cubicBezTo>
                  <a:pt x="222" y="29"/>
                  <a:pt x="226" y="29"/>
                  <a:pt x="232" y="29"/>
                </a:cubicBezTo>
                <a:cubicBezTo>
                  <a:pt x="237" y="28"/>
                  <a:pt x="240" y="27"/>
                  <a:pt x="244" y="27"/>
                </a:cubicBezTo>
                <a:cubicBezTo>
                  <a:pt x="251" y="27"/>
                  <a:pt x="251" y="35"/>
                  <a:pt x="257" y="36"/>
                </a:cubicBezTo>
                <a:cubicBezTo>
                  <a:pt x="261" y="38"/>
                  <a:pt x="263" y="37"/>
                  <a:pt x="266" y="39"/>
                </a:cubicBezTo>
                <a:cubicBezTo>
                  <a:pt x="269" y="41"/>
                  <a:pt x="270" y="43"/>
                  <a:pt x="273" y="43"/>
                </a:cubicBezTo>
                <a:cubicBezTo>
                  <a:pt x="275" y="43"/>
                  <a:pt x="276" y="42"/>
                  <a:pt x="278" y="42"/>
                </a:cubicBezTo>
                <a:cubicBezTo>
                  <a:pt x="281" y="42"/>
                  <a:pt x="283" y="42"/>
                  <a:pt x="285" y="44"/>
                </a:cubicBezTo>
                <a:cubicBezTo>
                  <a:pt x="287" y="44"/>
                  <a:pt x="287" y="46"/>
                  <a:pt x="289" y="46"/>
                </a:cubicBezTo>
                <a:cubicBezTo>
                  <a:pt x="294" y="46"/>
                  <a:pt x="296" y="43"/>
                  <a:pt x="299" y="40"/>
                </a:cubicBezTo>
                <a:cubicBezTo>
                  <a:pt x="302" y="37"/>
                  <a:pt x="303" y="32"/>
                  <a:pt x="307" y="32"/>
                </a:cubicBezTo>
                <a:cubicBezTo>
                  <a:pt x="316" y="32"/>
                  <a:pt x="316" y="32"/>
                  <a:pt x="316" y="32"/>
                </a:cubicBezTo>
                <a:cubicBezTo>
                  <a:pt x="318" y="32"/>
                  <a:pt x="319" y="32"/>
                  <a:pt x="321" y="3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1"/>
          <p:cNvSpPr>
            <a:spLocks noEditPoints="1"/>
          </p:cNvSpPr>
          <p:nvPr/>
        </p:nvSpPr>
        <p:spPr bwMode="auto">
          <a:xfrm>
            <a:off x="6020700" y="4431992"/>
            <a:ext cx="1147882" cy="502899"/>
          </a:xfrm>
          <a:custGeom>
            <a:avLst/>
            <a:gdLst/>
            <a:ahLst/>
            <a:cxnLst>
              <a:cxn ang="0">
                <a:pos x="378" y="69"/>
              </a:cxn>
              <a:cxn ang="0">
                <a:pos x="369" y="85"/>
              </a:cxn>
              <a:cxn ang="0">
                <a:pos x="328" y="124"/>
              </a:cxn>
              <a:cxn ang="0">
                <a:pos x="288" y="127"/>
              </a:cxn>
              <a:cxn ang="0">
                <a:pos x="282" y="110"/>
              </a:cxn>
              <a:cxn ang="0">
                <a:pos x="300" y="82"/>
              </a:cxn>
              <a:cxn ang="0">
                <a:pos x="345" y="63"/>
              </a:cxn>
              <a:cxn ang="0">
                <a:pos x="371" y="45"/>
              </a:cxn>
              <a:cxn ang="0">
                <a:pos x="182" y="140"/>
              </a:cxn>
              <a:cxn ang="0">
                <a:pos x="22" y="77"/>
              </a:cxn>
              <a:cxn ang="0">
                <a:pos x="8" y="96"/>
              </a:cxn>
              <a:cxn ang="0">
                <a:pos x="58" y="112"/>
              </a:cxn>
              <a:cxn ang="0">
                <a:pos x="93" y="132"/>
              </a:cxn>
              <a:cxn ang="0">
                <a:pos x="115" y="113"/>
              </a:cxn>
              <a:cxn ang="0">
                <a:pos x="75" y="83"/>
              </a:cxn>
              <a:cxn ang="0">
                <a:pos x="41" y="76"/>
              </a:cxn>
              <a:cxn ang="0">
                <a:pos x="236" y="169"/>
              </a:cxn>
              <a:cxn ang="0">
                <a:pos x="273" y="152"/>
              </a:cxn>
              <a:cxn ang="0">
                <a:pos x="271" y="141"/>
              </a:cxn>
              <a:cxn ang="0">
                <a:pos x="254" y="154"/>
              </a:cxn>
              <a:cxn ang="0">
                <a:pos x="344" y="6"/>
              </a:cxn>
              <a:cxn ang="0">
                <a:pos x="339" y="21"/>
              </a:cxn>
              <a:cxn ang="0">
                <a:pos x="376" y="13"/>
              </a:cxn>
              <a:cxn ang="0">
                <a:pos x="241" y="28"/>
              </a:cxn>
              <a:cxn ang="0">
                <a:pos x="253" y="21"/>
              </a:cxn>
              <a:cxn ang="0">
                <a:pos x="249" y="15"/>
              </a:cxn>
              <a:cxn ang="0">
                <a:pos x="267" y="13"/>
              </a:cxn>
              <a:cxn ang="0">
                <a:pos x="290" y="18"/>
              </a:cxn>
              <a:cxn ang="0">
                <a:pos x="283" y="29"/>
              </a:cxn>
              <a:cxn ang="0">
                <a:pos x="262" y="27"/>
              </a:cxn>
              <a:cxn ang="0">
                <a:pos x="272" y="13"/>
              </a:cxn>
              <a:cxn ang="0">
                <a:pos x="278" y="15"/>
              </a:cxn>
              <a:cxn ang="0">
                <a:pos x="324" y="6"/>
              </a:cxn>
              <a:cxn ang="0">
                <a:pos x="310" y="23"/>
              </a:cxn>
              <a:cxn ang="0">
                <a:pos x="309" y="14"/>
              </a:cxn>
              <a:cxn ang="0">
                <a:pos x="237" y="31"/>
              </a:cxn>
              <a:cxn ang="0">
                <a:pos x="197" y="38"/>
              </a:cxn>
              <a:cxn ang="0">
                <a:pos x="156" y="44"/>
              </a:cxn>
              <a:cxn ang="0">
                <a:pos x="119" y="47"/>
              </a:cxn>
              <a:cxn ang="0">
                <a:pos x="83" y="44"/>
              </a:cxn>
              <a:cxn ang="0">
                <a:pos x="61" y="47"/>
              </a:cxn>
              <a:cxn ang="0">
                <a:pos x="60" y="22"/>
              </a:cxn>
              <a:cxn ang="0">
                <a:pos x="91" y="9"/>
              </a:cxn>
              <a:cxn ang="0">
                <a:pos x="112" y="16"/>
              </a:cxn>
              <a:cxn ang="0">
                <a:pos x="145" y="25"/>
              </a:cxn>
              <a:cxn ang="0">
                <a:pos x="179" y="25"/>
              </a:cxn>
              <a:cxn ang="0">
                <a:pos x="224" y="19"/>
              </a:cxn>
              <a:cxn ang="0">
                <a:pos x="233" y="7"/>
              </a:cxn>
              <a:cxn ang="0">
                <a:pos x="244" y="15"/>
              </a:cxn>
              <a:cxn ang="0">
                <a:pos x="237" y="31"/>
              </a:cxn>
              <a:cxn ang="0">
                <a:pos x="30" y="39"/>
              </a:cxn>
              <a:cxn ang="0">
                <a:pos x="34" y="23"/>
              </a:cxn>
            </a:cxnLst>
            <a:rect l="0" t="0" r="r" b="b"/>
            <a:pathLst>
              <a:path w="387" h="169">
                <a:moveTo>
                  <a:pt x="371" y="45"/>
                </a:moveTo>
                <a:cubicBezTo>
                  <a:pt x="371" y="48"/>
                  <a:pt x="373" y="51"/>
                  <a:pt x="375" y="51"/>
                </a:cubicBezTo>
                <a:cubicBezTo>
                  <a:pt x="386" y="51"/>
                  <a:pt x="386" y="51"/>
                  <a:pt x="386" y="51"/>
                </a:cubicBezTo>
                <a:cubicBezTo>
                  <a:pt x="386" y="52"/>
                  <a:pt x="387" y="53"/>
                  <a:pt x="387" y="54"/>
                </a:cubicBezTo>
                <a:cubicBezTo>
                  <a:pt x="387" y="61"/>
                  <a:pt x="378" y="63"/>
                  <a:pt x="378" y="69"/>
                </a:cubicBezTo>
                <a:cubicBezTo>
                  <a:pt x="378" y="73"/>
                  <a:pt x="380" y="75"/>
                  <a:pt x="381" y="79"/>
                </a:cubicBezTo>
                <a:cubicBezTo>
                  <a:pt x="381" y="79"/>
                  <a:pt x="381" y="79"/>
                  <a:pt x="381" y="79"/>
                </a:cubicBezTo>
                <a:cubicBezTo>
                  <a:pt x="381" y="79"/>
                  <a:pt x="380" y="80"/>
                  <a:pt x="380" y="81"/>
                </a:cubicBezTo>
                <a:cubicBezTo>
                  <a:pt x="378" y="82"/>
                  <a:pt x="376" y="81"/>
                  <a:pt x="373" y="82"/>
                </a:cubicBezTo>
                <a:cubicBezTo>
                  <a:pt x="371" y="82"/>
                  <a:pt x="371" y="84"/>
                  <a:pt x="369" y="85"/>
                </a:cubicBezTo>
                <a:cubicBezTo>
                  <a:pt x="367" y="88"/>
                  <a:pt x="368" y="91"/>
                  <a:pt x="366" y="93"/>
                </a:cubicBezTo>
                <a:cubicBezTo>
                  <a:pt x="361" y="97"/>
                  <a:pt x="357" y="98"/>
                  <a:pt x="355" y="104"/>
                </a:cubicBezTo>
                <a:cubicBezTo>
                  <a:pt x="350" y="108"/>
                  <a:pt x="346" y="110"/>
                  <a:pt x="342" y="115"/>
                </a:cubicBezTo>
                <a:cubicBezTo>
                  <a:pt x="340" y="116"/>
                  <a:pt x="340" y="117"/>
                  <a:pt x="339" y="119"/>
                </a:cubicBezTo>
                <a:cubicBezTo>
                  <a:pt x="337" y="123"/>
                  <a:pt x="333" y="124"/>
                  <a:pt x="328" y="124"/>
                </a:cubicBezTo>
                <a:cubicBezTo>
                  <a:pt x="325" y="124"/>
                  <a:pt x="323" y="124"/>
                  <a:pt x="320" y="124"/>
                </a:cubicBezTo>
                <a:cubicBezTo>
                  <a:pt x="312" y="124"/>
                  <a:pt x="311" y="133"/>
                  <a:pt x="303" y="133"/>
                </a:cubicBezTo>
                <a:cubicBezTo>
                  <a:pt x="301" y="133"/>
                  <a:pt x="300" y="132"/>
                  <a:pt x="298" y="132"/>
                </a:cubicBezTo>
                <a:cubicBezTo>
                  <a:pt x="296" y="132"/>
                  <a:pt x="294" y="133"/>
                  <a:pt x="293" y="132"/>
                </a:cubicBezTo>
                <a:cubicBezTo>
                  <a:pt x="291" y="130"/>
                  <a:pt x="291" y="128"/>
                  <a:pt x="288" y="127"/>
                </a:cubicBezTo>
                <a:cubicBezTo>
                  <a:pt x="281" y="128"/>
                  <a:pt x="281" y="128"/>
                  <a:pt x="281" y="128"/>
                </a:cubicBezTo>
                <a:cubicBezTo>
                  <a:pt x="278" y="128"/>
                  <a:pt x="276" y="128"/>
                  <a:pt x="274" y="128"/>
                </a:cubicBezTo>
                <a:cubicBezTo>
                  <a:pt x="270" y="128"/>
                  <a:pt x="270" y="134"/>
                  <a:pt x="266" y="134"/>
                </a:cubicBezTo>
                <a:cubicBezTo>
                  <a:pt x="267" y="127"/>
                  <a:pt x="270" y="124"/>
                  <a:pt x="275" y="120"/>
                </a:cubicBezTo>
                <a:cubicBezTo>
                  <a:pt x="278" y="116"/>
                  <a:pt x="279" y="114"/>
                  <a:pt x="282" y="110"/>
                </a:cubicBezTo>
                <a:cubicBezTo>
                  <a:pt x="283" y="108"/>
                  <a:pt x="286" y="107"/>
                  <a:pt x="286" y="105"/>
                </a:cubicBezTo>
                <a:cubicBezTo>
                  <a:pt x="286" y="104"/>
                  <a:pt x="285" y="103"/>
                  <a:pt x="285" y="102"/>
                </a:cubicBezTo>
                <a:cubicBezTo>
                  <a:pt x="285" y="101"/>
                  <a:pt x="287" y="101"/>
                  <a:pt x="287" y="100"/>
                </a:cubicBezTo>
                <a:cubicBezTo>
                  <a:pt x="287" y="93"/>
                  <a:pt x="287" y="93"/>
                  <a:pt x="287" y="93"/>
                </a:cubicBezTo>
                <a:cubicBezTo>
                  <a:pt x="292" y="89"/>
                  <a:pt x="295" y="87"/>
                  <a:pt x="300" y="82"/>
                </a:cubicBezTo>
                <a:cubicBezTo>
                  <a:pt x="303" y="80"/>
                  <a:pt x="302" y="77"/>
                  <a:pt x="305" y="76"/>
                </a:cubicBezTo>
                <a:cubicBezTo>
                  <a:pt x="308" y="74"/>
                  <a:pt x="310" y="76"/>
                  <a:pt x="313" y="75"/>
                </a:cubicBezTo>
                <a:cubicBezTo>
                  <a:pt x="315" y="74"/>
                  <a:pt x="316" y="72"/>
                  <a:pt x="318" y="71"/>
                </a:cubicBezTo>
                <a:cubicBezTo>
                  <a:pt x="322" y="69"/>
                  <a:pt x="325" y="67"/>
                  <a:pt x="330" y="66"/>
                </a:cubicBezTo>
                <a:cubicBezTo>
                  <a:pt x="336" y="66"/>
                  <a:pt x="340" y="66"/>
                  <a:pt x="345" y="63"/>
                </a:cubicBezTo>
                <a:cubicBezTo>
                  <a:pt x="348" y="61"/>
                  <a:pt x="349" y="58"/>
                  <a:pt x="353" y="57"/>
                </a:cubicBezTo>
                <a:cubicBezTo>
                  <a:pt x="354" y="57"/>
                  <a:pt x="354" y="57"/>
                  <a:pt x="354" y="57"/>
                </a:cubicBezTo>
                <a:cubicBezTo>
                  <a:pt x="361" y="57"/>
                  <a:pt x="364" y="52"/>
                  <a:pt x="369" y="47"/>
                </a:cubicBezTo>
                <a:cubicBezTo>
                  <a:pt x="370" y="47"/>
                  <a:pt x="370" y="46"/>
                  <a:pt x="371" y="45"/>
                </a:cubicBezTo>
                <a:cubicBezTo>
                  <a:pt x="371" y="45"/>
                  <a:pt x="371" y="45"/>
                  <a:pt x="371" y="45"/>
                </a:cubicBezTo>
                <a:close/>
                <a:moveTo>
                  <a:pt x="173" y="149"/>
                </a:moveTo>
                <a:cubicBezTo>
                  <a:pt x="175" y="149"/>
                  <a:pt x="175" y="151"/>
                  <a:pt x="177" y="151"/>
                </a:cubicBezTo>
                <a:cubicBezTo>
                  <a:pt x="179" y="151"/>
                  <a:pt x="180" y="149"/>
                  <a:pt x="181" y="148"/>
                </a:cubicBezTo>
                <a:cubicBezTo>
                  <a:pt x="183" y="146"/>
                  <a:pt x="186" y="145"/>
                  <a:pt x="186" y="143"/>
                </a:cubicBezTo>
                <a:cubicBezTo>
                  <a:pt x="186" y="141"/>
                  <a:pt x="184" y="140"/>
                  <a:pt x="182" y="140"/>
                </a:cubicBezTo>
                <a:cubicBezTo>
                  <a:pt x="181" y="140"/>
                  <a:pt x="180" y="139"/>
                  <a:pt x="179" y="139"/>
                </a:cubicBezTo>
                <a:cubicBezTo>
                  <a:pt x="177" y="139"/>
                  <a:pt x="177" y="142"/>
                  <a:pt x="175" y="144"/>
                </a:cubicBezTo>
                <a:cubicBezTo>
                  <a:pt x="169" y="148"/>
                  <a:pt x="165" y="146"/>
                  <a:pt x="173" y="149"/>
                </a:cubicBezTo>
                <a:close/>
                <a:moveTo>
                  <a:pt x="25" y="77"/>
                </a:moveTo>
                <a:cubicBezTo>
                  <a:pt x="24" y="77"/>
                  <a:pt x="24" y="77"/>
                  <a:pt x="22" y="77"/>
                </a:cubicBezTo>
                <a:cubicBezTo>
                  <a:pt x="20" y="77"/>
                  <a:pt x="18" y="77"/>
                  <a:pt x="16" y="78"/>
                </a:cubicBezTo>
                <a:cubicBezTo>
                  <a:pt x="12" y="80"/>
                  <a:pt x="9" y="80"/>
                  <a:pt x="5" y="83"/>
                </a:cubicBezTo>
                <a:cubicBezTo>
                  <a:pt x="3" y="85"/>
                  <a:pt x="0" y="86"/>
                  <a:pt x="0" y="89"/>
                </a:cubicBezTo>
                <a:cubicBezTo>
                  <a:pt x="0" y="91"/>
                  <a:pt x="2" y="92"/>
                  <a:pt x="4" y="93"/>
                </a:cubicBezTo>
                <a:cubicBezTo>
                  <a:pt x="5" y="94"/>
                  <a:pt x="6" y="95"/>
                  <a:pt x="8" y="96"/>
                </a:cubicBezTo>
                <a:cubicBezTo>
                  <a:pt x="9" y="96"/>
                  <a:pt x="10" y="96"/>
                  <a:pt x="11" y="96"/>
                </a:cubicBezTo>
                <a:cubicBezTo>
                  <a:pt x="13" y="97"/>
                  <a:pt x="14" y="99"/>
                  <a:pt x="16" y="99"/>
                </a:cubicBezTo>
                <a:cubicBezTo>
                  <a:pt x="22" y="101"/>
                  <a:pt x="26" y="101"/>
                  <a:pt x="33" y="101"/>
                </a:cubicBezTo>
                <a:cubicBezTo>
                  <a:pt x="40" y="102"/>
                  <a:pt x="44" y="104"/>
                  <a:pt x="50" y="106"/>
                </a:cubicBezTo>
                <a:cubicBezTo>
                  <a:pt x="54" y="108"/>
                  <a:pt x="55" y="110"/>
                  <a:pt x="58" y="112"/>
                </a:cubicBezTo>
                <a:cubicBezTo>
                  <a:pt x="60" y="113"/>
                  <a:pt x="62" y="112"/>
                  <a:pt x="64" y="113"/>
                </a:cubicBezTo>
                <a:cubicBezTo>
                  <a:pt x="65" y="113"/>
                  <a:pt x="66" y="113"/>
                  <a:pt x="66" y="114"/>
                </a:cubicBezTo>
                <a:cubicBezTo>
                  <a:pt x="66" y="117"/>
                  <a:pt x="66" y="117"/>
                  <a:pt x="66" y="117"/>
                </a:cubicBezTo>
                <a:cubicBezTo>
                  <a:pt x="66" y="123"/>
                  <a:pt x="72" y="127"/>
                  <a:pt x="79" y="128"/>
                </a:cubicBezTo>
                <a:cubicBezTo>
                  <a:pt x="84" y="129"/>
                  <a:pt x="88" y="128"/>
                  <a:pt x="93" y="132"/>
                </a:cubicBezTo>
                <a:cubicBezTo>
                  <a:pt x="94" y="131"/>
                  <a:pt x="94" y="130"/>
                  <a:pt x="96" y="129"/>
                </a:cubicBezTo>
                <a:cubicBezTo>
                  <a:pt x="99" y="127"/>
                  <a:pt x="101" y="129"/>
                  <a:pt x="104" y="128"/>
                </a:cubicBezTo>
                <a:cubicBezTo>
                  <a:pt x="108" y="127"/>
                  <a:pt x="110" y="124"/>
                  <a:pt x="112" y="121"/>
                </a:cubicBezTo>
                <a:cubicBezTo>
                  <a:pt x="114" y="118"/>
                  <a:pt x="116" y="117"/>
                  <a:pt x="116" y="114"/>
                </a:cubicBezTo>
                <a:cubicBezTo>
                  <a:pt x="116" y="113"/>
                  <a:pt x="115" y="114"/>
                  <a:pt x="115" y="113"/>
                </a:cubicBezTo>
                <a:cubicBezTo>
                  <a:pt x="114" y="110"/>
                  <a:pt x="112" y="109"/>
                  <a:pt x="109" y="108"/>
                </a:cubicBezTo>
                <a:cubicBezTo>
                  <a:pt x="106" y="106"/>
                  <a:pt x="106" y="104"/>
                  <a:pt x="104" y="102"/>
                </a:cubicBezTo>
                <a:cubicBezTo>
                  <a:pt x="102" y="99"/>
                  <a:pt x="100" y="99"/>
                  <a:pt x="98" y="98"/>
                </a:cubicBezTo>
                <a:cubicBezTo>
                  <a:pt x="94" y="95"/>
                  <a:pt x="92" y="93"/>
                  <a:pt x="89" y="91"/>
                </a:cubicBezTo>
                <a:cubicBezTo>
                  <a:pt x="83" y="88"/>
                  <a:pt x="81" y="84"/>
                  <a:pt x="75" y="83"/>
                </a:cubicBezTo>
                <a:cubicBezTo>
                  <a:pt x="72" y="82"/>
                  <a:pt x="70" y="81"/>
                  <a:pt x="67" y="79"/>
                </a:cubicBezTo>
                <a:cubicBezTo>
                  <a:pt x="65" y="77"/>
                  <a:pt x="64" y="74"/>
                  <a:pt x="61" y="74"/>
                </a:cubicBezTo>
                <a:cubicBezTo>
                  <a:pt x="59" y="74"/>
                  <a:pt x="59" y="76"/>
                  <a:pt x="57" y="76"/>
                </a:cubicBezTo>
                <a:cubicBezTo>
                  <a:pt x="54" y="77"/>
                  <a:pt x="53" y="78"/>
                  <a:pt x="50" y="78"/>
                </a:cubicBezTo>
                <a:cubicBezTo>
                  <a:pt x="46" y="78"/>
                  <a:pt x="45" y="76"/>
                  <a:pt x="41" y="76"/>
                </a:cubicBezTo>
                <a:cubicBezTo>
                  <a:pt x="38" y="76"/>
                  <a:pt x="37" y="77"/>
                  <a:pt x="34" y="77"/>
                </a:cubicBezTo>
                <a:cubicBezTo>
                  <a:pt x="33" y="77"/>
                  <a:pt x="32" y="76"/>
                  <a:pt x="32" y="76"/>
                </a:cubicBezTo>
                <a:cubicBezTo>
                  <a:pt x="29" y="76"/>
                  <a:pt x="28" y="77"/>
                  <a:pt x="25" y="77"/>
                </a:cubicBezTo>
                <a:close/>
                <a:moveTo>
                  <a:pt x="236" y="163"/>
                </a:moveTo>
                <a:cubicBezTo>
                  <a:pt x="236" y="166"/>
                  <a:pt x="237" y="167"/>
                  <a:pt x="236" y="169"/>
                </a:cubicBezTo>
                <a:cubicBezTo>
                  <a:pt x="237" y="169"/>
                  <a:pt x="237" y="169"/>
                  <a:pt x="238" y="169"/>
                </a:cubicBezTo>
                <a:cubicBezTo>
                  <a:pt x="240" y="169"/>
                  <a:pt x="242" y="168"/>
                  <a:pt x="244" y="167"/>
                </a:cubicBezTo>
                <a:cubicBezTo>
                  <a:pt x="248" y="164"/>
                  <a:pt x="251" y="164"/>
                  <a:pt x="256" y="164"/>
                </a:cubicBezTo>
                <a:cubicBezTo>
                  <a:pt x="261" y="164"/>
                  <a:pt x="261" y="158"/>
                  <a:pt x="265" y="157"/>
                </a:cubicBezTo>
                <a:cubicBezTo>
                  <a:pt x="268" y="156"/>
                  <a:pt x="271" y="155"/>
                  <a:pt x="273" y="152"/>
                </a:cubicBezTo>
                <a:cubicBezTo>
                  <a:pt x="273" y="151"/>
                  <a:pt x="273" y="151"/>
                  <a:pt x="273" y="151"/>
                </a:cubicBezTo>
                <a:cubicBezTo>
                  <a:pt x="271" y="151"/>
                  <a:pt x="270" y="150"/>
                  <a:pt x="269" y="150"/>
                </a:cubicBezTo>
                <a:cubicBezTo>
                  <a:pt x="269" y="149"/>
                  <a:pt x="268" y="148"/>
                  <a:pt x="268" y="147"/>
                </a:cubicBezTo>
                <a:cubicBezTo>
                  <a:pt x="268" y="145"/>
                  <a:pt x="271" y="145"/>
                  <a:pt x="271" y="143"/>
                </a:cubicBezTo>
                <a:cubicBezTo>
                  <a:pt x="271" y="141"/>
                  <a:pt x="271" y="141"/>
                  <a:pt x="271" y="141"/>
                </a:cubicBezTo>
                <a:cubicBezTo>
                  <a:pt x="269" y="141"/>
                  <a:pt x="269" y="141"/>
                  <a:pt x="269" y="141"/>
                </a:cubicBezTo>
                <a:cubicBezTo>
                  <a:pt x="268" y="141"/>
                  <a:pt x="268" y="143"/>
                  <a:pt x="266" y="143"/>
                </a:cubicBezTo>
                <a:cubicBezTo>
                  <a:pt x="265" y="144"/>
                  <a:pt x="264" y="145"/>
                  <a:pt x="262" y="145"/>
                </a:cubicBezTo>
                <a:cubicBezTo>
                  <a:pt x="260" y="146"/>
                  <a:pt x="260" y="148"/>
                  <a:pt x="258" y="149"/>
                </a:cubicBezTo>
                <a:cubicBezTo>
                  <a:pt x="256" y="151"/>
                  <a:pt x="256" y="153"/>
                  <a:pt x="254" y="154"/>
                </a:cubicBezTo>
                <a:cubicBezTo>
                  <a:pt x="251" y="155"/>
                  <a:pt x="250" y="156"/>
                  <a:pt x="248" y="157"/>
                </a:cubicBezTo>
                <a:cubicBezTo>
                  <a:pt x="243" y="159"/>
                  <a:pt x="236" y="158"/>
                  <a:pt x="236" y="163"/>
                </a:cubicBezTo>
                <a:close/>
                <a:moveTo>
                  <a:pt x="354" y="5"/>
                </a:moveTo>
                <a:cubicBezTo>
                  <a:pt x="353" y="5"/>
                  <a:pt x="353" y="5"/>
                  <a:pt x="352" y="5"/>
                </a:cubicBezTo>
                <a:cubicBezTo>
                  <a:pt x="349" y="5"/>
                  <a:pt x="347" y="6"/>
                  <a:pt x="344" y="6"/>
                </a:cubicBezTo>
                <a:cubicBezTo>
                  <a:pt x="341" y="6"/>
                  <a:pt x="340" y="2"/>
                  <a:pt x="337" y="2"/>
                </a:cubicBezTo>
                <a:cubicBezTo>
                  <a:pt x="336" y="2"/>
                  <a:pt x="336" y="4"/>
                  <a:pt x="335" y="5"/>
                </a:cubicBezTo>
                <a:cubicBezTo>
                  <a:pt x="334" y="6"/>
                  <a:pt x="331" y="10"/>
                  <a:pt x="334" y="10"/>
                </a:cubicBezTo>
                <a:cubicBezTo>
                  <a:pt x="343" y="10"/>
                  <a:pt x="320" y="23"/>
                  <a:pt x="332" y="23"/>
                </a:cubicBezTo>
                <a:cubicBezTo>
                  <a:pt x="335" y="23"/>
                  <a:pt x="336" y="21"/>
                  <a:pt x="339" y="21"/>
                </a:cubicBezTo>
                <a:cubicBezTo>
                  <a:pt x="340" y="21"/>
                  <a:pt x="340" y="22"/>
                  <a:pt x="341" y="22"/>
                </a:cubicBezTo>
                <a:cubicBezTo>
                  <a:pt x="345" y="22"/>
                  <a:pt x="345" y="18"/>
                  <a:pt x="349" y="18"/>
                </a:cubicBezTo>
                <a:cubicBezTo>
                  <a:pt x="351" y="18"/>
                  <a:pt x="352" y="19"/>
                  <a:pt x="354" y="19"/>
                </a:cubicBezTo>
                <a:cubicBezTo>
                  <a:pt x="363" y="19"/>
                  <a:pt x="367" y="14"/>
                  <a:pt x="376" y="14"/>
                </a:cubicBezTo>
                <a:cubicBezTo>
                  <a:pt x="376" y="14"/>
                  <a:pt x="376" y="13"/>
                  <a:pt x="376" y="13"/>
                </a:cubicBezTo>
                <a:cubicBezTo>
                  <a:pt x="376" y="9"/>
                  <a:pt x="375" y="4"/>
                  <a:pt x="372" y="4"/>
                </a:cubicBezTo>
                <a:cubicBezTo>
                  <a:pt x="369" y="4"/>
                  <a:pt x="368" y="5"/>
                  <a:pt x="365" y="5"/>
                </a:cubicBezTo>
                <a:cubicBezTo>
                  <a:pt x="362" y="5"/>
                  <a:pt x="361" y="4"/>
                  <a:pt x="359" y="4"/>
                </a:cubicBezTo>
                <a:cubicBezTo>
                  <a:pt x="357" y="4"/>
                  <a:pt x="356" y="5"/>
                  <a:pt x="354" y="5"/>
                </a:cubicBezTo>
                <a:close/>
                <a:moveTo>
                  <a:pt x="241" y="28"/>
                </a:moveTo>
                <a:cubicBezTo>
                  <a:pt x="241" y="29"/>
                  <a:pt x="242" y="30"/>
                  <a:pt x="242" y="31"/>
                </a:cubicBezTo>
                <a:cubicBezTo>
                  <a:pt x="244" y="30"/>
                  <a:pt x="244" y="28"/>
                  <a:pt x="247" y="26"/>
                </a:cubicBezTo>
                <a:cubicBezTo>
                  <a:pt x="250" y="24"/>
                  <a:pt x="254" y="25"/>
                  <a:pt x="256" y="22"/>
                </a:cubicBezTo>
                <a:cubicBezTo>
                  <a:pt x="256" y="21"/>
                  <a:pt x="256" y="21"/>
                  <a:pt x="256" y="21"/>
                </a:cubicBezTo>
                <a:cubicBezTo>
                  <a:pt x="253" y="21"/>
                  <a:pt x="253" y="21"/>
                  <a:pt x="253" y="21"/>
                </a:cubicBezTo>
                <a:cubicBezTo>
                  <a:pt x="249" y="21"/>
                  <a:pt x="247" y="21"/>
                  <a:pt x="245" y="24"/>
                </a:cubicBezTo>
                <a:cubicBezTo>
                  <a:pt x="243" y="25"/>
                  <a:pt x="241" y="25"/>
                  <a:pt x="241" y="28"/>
                </a:cubicBezTo>
                <a:close/>
                <a:moveTo>
                  <a:pt x="260" y="8"/>
                </a:moveTo>
                <a:cubicBezTo>
                  <a:pt x="256" y="10"/>
                  <a:pt x="254" y="11"/>
                  <a:pt x="251" y="13"/>
                </a:cubicBezTo>
                <a:cubicBezTo>
                  <a:pt x="250" y="14"/>
                  <a:pt x="249" y="14"/>
                  <a:pt x="249" y="15"/>
                </a:cubicBezTo>
                <a:cubicBezTo>
                  <a:pt x="249" y="18"/>
                  <a:pt x="249" y="18"/>
                  <a:pt x="249" y="18"/>
                </a:cubicBezTo>
                <a:cubicBezTo>
                  <a:pt x="255" y="18"/>
                  <a:pt x="255" y="18"/>
                  <a:pt x="255" y="18"/>
                </a:cubicBezTo>
                <a:cubicBezTo>
                  <a:pt x="256" y="18"/>
                  <a:pt x="256" y="18"/>
                  <a:pt x="257" y="18"/>
                </a:cubicBezTo>
                <a:cubicBezTo>
                  <a:pt x="258" y="18"/>
                  <a:pt x="259" y="19"/>
                  <a:pt x="261" y="19"/>
                </a:cubicBezTo>
                <a:cubicBezTo>
                  <a:pt x="264" y="19"/>
                  <a:pt x="267" y="16"/>
                  <a:pt x="267" y="13"/>
                </a:cubicBezTo>
                <a:cubicBezTo>
                  <a:pt x="267" y="10"/>
                  <a:pt x="262" y="11"/>
                  <a:pt x="260" y="8"/>
                </a:cubicBezTo>
                <a:close/>
                <a:moveTo>
                  <a:pt x="294" y="6"/>
                </a:moveTo>
                <a:cubicBezTo>
                  <a:pt x="297" y="8"/>
                  <a:pt x="299" y="8"/>
                  <a:pt x="302" y="8"/>
                </a:cubicBezTo>
                <a:cubicBezTo>
                  <a:pt x="301" y="12"/>
                  <a:pt x="297" y="12"/>
                  <a:pt x="294" y="14"/>
                </a:cubicBezTo>
                <a:cubicBezTo>
                  <a:pt x="292" y="15"/>
                  <a:pt x="291" y="16"/>
                  <a:pt x="290" y="18"/>
                </a:cubicBezTo>
                <a:cubicBezTo>
                  <a:pt x="289" y="19"/>
                  <a:pt x="290" y="22"/>
                  <a:pt x="288" y="22"/>
                </a:cubicBezTo>
                <a:cubicBezTo>
                  <a:pt x="287" y="22"/>
                  <a:pt x="287" y="20"/>
                  <a:pt x="285" y="20"/>
                </a:cubicBezTo>
                <a:cubicBezTo>
                  <a:pt x="284" y="20"/>
                  <a:pt x="283" y="21"/>
                  <a:pt x="281" y="22"/>
                </a:cubicBezTo>
                <a:cubicBezTo>
                  <a:pt x="282" y="24"/>
                  <a:pt x="284" y="25"/>
                  <a:pt x="284" y="27"/>
                </a:cubicBezTo>
                <a:cubicBezTo>
                  <a:pt x="284" y="28"/>
                  <a:pt x="283" y="28"/>
                  <a:pt x="283" y="29"/>
                </a:cubicBezTo>
                <a:cubicBezTo>
                  <a:pt x="282" y="29"/>
                  <a:pt x="282" y="29"/>
                  <a:pt x="282" y="29"/>
                </a:cubicBezTo>
                <a:cubicBezTo>
                  <a:pt x="277" y="27"/>
                  <a:pt x="277" y="27"/>
                  <a:pt x="277" y="27"/>
                </a:cubicBezTo>
                <a:cubicBezTo>
                  <a:pt x="275" y="28"/>
                  <a:pt x="274" y="30"/>
                  <a:pt x="272" y="30"/>
                </a:cubicBezTo>
                <a:cubicBezTo>
                  <a:pt x="270" y="30"/>
                  <a:pt x="269" y="28"/>
                  <a:pt x="268" y="28"/>
                </a:cubicBezTo>
                <a:cubicBezTo>
                  <a:pt x="266" y="27"/>
                  <a:pt x="264" y="27"/>
                  <a:pt x="262" y="27"/>
                </a:cubicBezTo>
                <a:cubicBezTo>
                  <a:pt x="262" y="24"/>
                  <a:pt x="265" y="24"/>
                  <a:pt x="266" y="22"/>
                </a:cubicBezTo>
                <a:cubicBezTo>
                  <a:pt x="266" y="22"/>
                  <a:pt x="266" y="21"/>
                  <a:pt x="266" y="20"/>
                </a:cubicBezTo>
                <a:cubicBezTo>
                  <a:pt x="269" y="17"/>
                  <a:pt x="272" y="17"/>
                  <a:pt x="276" y="17"/>
                </a:cubicBezTo>
                <a:cubicBezTo>
                  <a:pt x="276" y="14"/>
                  <a:pt x="276" y="14"/>
                  <a:pt x="276" y="14"/>
                </a:cubicBezTo>
                <a:cubicBezTo>
                  <a:pt x="274" y="14"/>
                  <a:pt x="272" y="14"/>
                  <a:pt x="272" y="13"/>
                </a:cubicBezTo>
                <a:cubicBezTo>
                  <a:pt x="272" y="12"/>
                  <a:pt x="272" y="12"/>
                  <a:pt x="273" y="11"/>
                </a:cubicBezTo>
                <a:cubicBezTo>
                  <a:pt x="275" y="11"/>
                  <a:pt x="276" y="11"/>
                  <a:pt x="278" y="10"/>
                </a:cubicBezTo>
                <a:cubicBezTo>
                  <a:pt x="279" y="10"/>
                  <a:pt x="279" y="8"/>
                  <a:pt x="280" y="8"/>
                </a:cubicBezTo>
                <a:cubicBezTo>
                  <a:pt x="281" y="8"/>
                  <a:pt x="281" y="9"/>
                  <a:pt x="281" y="9"/>
                </a:cubicBezTo>
                <a:cubicBezTo>
                  <a:pt x="281" y="12"/>
                  <a:pt x="278" y="12"/>
                  <a:pt x="278" y="15"/>
                </a:cubicBezTo>
                <a:cubicBezTo>
                  <a:pt x="278" y="16"/>
                  <a:pt x="279" y="18"/>
                  <a:pt x="281" y="18"/>
                </a:cubicBezTo>
                <a:cubicBezTo>
                  <a:pt x="285" y="18"/>
                  <a:pt x="284" y="12"/>
                  <a:pt x="286" y="9"/>
                </a:cubicBezTo>
                <a:cubicBezTo>
                  <a:pt x="287" y="9"/>
                  <a:pt x="287" y="10"/>
                  <a:pt x="287" y="10"/>
                </a:cubicBezTo>
                <a:cubicBezTo>
                  <a:pt x="290" y="10"/>
                  <a:pt x="291" y="7"/>
                  <a:pt x="294" y="6"/>
                </a:cubicBezTo>
                <a:close/>
                <a:moveTo>
                  <a:pt x="324" y="6"/>
                </a:moveTo>
                <a:cubicBezTo>
                  <a:pt x="325" y="10"/>
                  <a:pt x="324" y="13"/>
                  <a:pt x="322" y="16"/>
                </a:cubicBezTo>
                <a:cubicBezTo>
                  <a:pt x="321" y="19"/>
                  <a:pt x="321" y="20"/>
                  <a:pt x="319" y="22"/>
                </a:cubicBezTo>
                <a:cubicBezTo>
                  <a:pt x="317" y="25"/>
                  <a:pt x="317" y="28"/>
                  <a:pt x="314" y="28"/>
                </a:cubicBezTo>
                <a:cubicBezTo>
                  <a:pt x="313" y="28"/>
                  <a:pt x="313" y="28"/>
                  <a:pt x="312" y="28"/>
                </a:cubicBezTo>
                <a:cubicBezTo>
                  <a:pt x="312" y="26"/>
                  <a:pt x="311" y="24"/>
                  <a:pt x="310" y="23"/>
                </a:cubicBezTo>
                <a:cubicBezTo>
                  <a:pt x="309" y="22"/>
                  <a:pt x="309" y="20"/>
                  <a:pt x="308" y="20"/>
                </a:cubicBezTo>
                <a:cubicBezTo>
                  <a:pt x="307" y="20"/>
                  <a:pt x="306" y="21"/>
                  <a:pt x="305" y="21"/>
                </a:cubicBezTo>
                <a:cubicBezTo>
                  <a:pt x="304" y="21"/>
                  <a:pt x="304" y="21"/>
                  <a:pt x="303" y="21"/>
                </a:cubicBezTo>
                <a:cubicBezTo>
                  <a:pt x="304" y="19"/>
                  <a:pt x="305" y="18"/>
                  <a:pt x="306" y="17"/>
                </a:cubicBezTo>
                <a:cubicBezTo>
                  <a:pt x="307" y="16"/>
                  <a:pt x="307" y="14"/>
                  <a:pt x="309" y="14"/>
                </a:cubicBezTo>
                <a:cubicBezTo>
                  <a:pt x="311" y="14"/>
                  <a:pt x="311" y="16"/>
                  <a:pt x="312" y="16"/>
                </a:cubicBezTo>
                <a:cubicBezTo>
                  <a:pt x="317" y="16"/>
                  <a:pt x="318" y="12"/>
                  <a:pt x="320" y="8"/>
                </a:cubicBezTo>
                <a:cubicBezTo>
                  <a:pt x="321" y="7"/>
                  <a:pt x="322" y="6"/>
                  <a:pt x="323" y="6"/>
                </a:cubicBezTo>
                <a:cubicBezTo>
                  <a:pt x="323" y="6"/>
                  <a:pt x="324" y="6"/>
                  <a:pt x="324" y="6"/>
                </a:cubicBezTo>
                <a:close/>
                <a:moveTo>
                  <a:pt x="237" y="31"/>
                </a:moveTo>
                <a:cubicBezTo>
                  <a:pt x="233" y="32"/>
                  <a:pt x="231" y="34"/>
                  <a:pt x="227" y="35"/>
                </a:cubicBezTo>
                <a:cubicBezTo>
                  <a:pt x="224" y="36"/>
                  <a:pt x="222" y="35"/>
                  <a:pt x="220" y="36"/>
                </a:cubicBezTo>
                <a:cubicBezTo>
                  <a:pt x="216" y="37"/>
                  <a:pt x="214" y="39"/>
                  <a:pt x="210" y="39"/>
                </a:cubicBezTo>
                <a:cubicBezTo>
                  <a:pt x="204" y="39"/>
                  <a:pt x="204" y="39"/>
                  <a:pt x="204" y="39"/>
                </a:cubicBezTo>
                <a:cubicBezTo>
                  <a:pt x="201" y="39"/>
                  <a:pt x="200" y="38"/>
                  <a:pt x="197" y="38"/>
                </a:cubicBezTo>
                <a:cubicBezTo>
                  <a:pt x="190" y="38"/>
                  <a:pt x="188" y="43"/>
                  <a:pt x="181" y="45"/>
                </a:cubicBezTo>
                <a:cubicBezTo>
                  <a:pt x="180" y="46"/>
                  <a:pt x="179" y="47"/>
                  <a:pt x="177" y="47"/>
                </a:cubicBezTo>
                <a:cubicBezTo>
                  <a:pt x="176" y="47"/>
                  <a:pt x="175" y="46"/>
                  <a:pt x="173" y="46"/>
                </a:cubicBezTo>
                <a:cubicBezTo>
                  <a:pt x="162" y="46"/>
                  <a:pt x="165" y="43"/>
                  <a:pt x="158" y="43"/>
                </a:cubicBezTo>
                <a:cubicBezTo>
                  <a:pt x="157" y="43"/>
                  <a:pt x="157" y="44"/>
                  <a:pt x="156" y="44"/>
                </a:cubicBezTo>
                <a:cubicBezTo>
                  <a:pt x="154" y="44"/>
                  <a:pt x="153" y="43"/>
                  <a:pt x="152" y="43"/>
                </a:cubicBezTo>
                <a:cubicBezTo>
                  <a:pt x="148" y="43"/>
                  <a:pt x="147" y="46"/>
                  <a:pt x="146" y="49"/>
                </a:cubicBezTo>
                <a:cubicBezTo>
                  <a:pt x="144" y="50"/>
                  <a:pt x="143" y="49"/>
                  <a:pt x="140" y="49"/>
                </a:cubicBezTo>
                <a:cubicBezTo>
                  <a:pt x="136" y="49"/>
                  <a:pt x="134" y="51"/>
                  <a:pt x="130" y="51"/>
                </a:cubicBezTo>
                <a:cubicBezTo>
                  <a:pt x="125" y="51"/>
                  <a:pt x="122" y="50"/>
                  <a:pt x="119" y="47"/>
                </a:cubicBezTo>
                <a:cubicBezTo>
                  <a:pt x="117" y="46"/>
                  <a:pt x="116" y="44"/>
                  <a:pt x="113" y="44"/>
                </a:cubicBezTo>
                <a:cubicBezTo>
                  <a:pt x="111" y="44"/>
                  <a:pt x="110" y="46"/>
                  <a:pt x="107" y="46"/>
                </a:cubicBezTo>
                <a:cubicBezTo>
                  <a:pt x="105" y="46"/>
                  <a:pt x="104" y="45"/>
                  <a:pt x="103" y="44"/>
                </a:cubicBezTo>
                <a:cubicBezTo>
                  <a:pt x="100" y="43"/>
                  <a:pt x="98" y="44"/>
                  <a:pt x="96" y="44"/>
                </a:cubicBezTo>
                <a:cubicBezTo>
                  <a:pt x="91" y="44"/>
                  <a:pt x="88" y="44"/>
                  <a:pt x="83" y="44"/>
                </a:cubicBezTo>
                <a:cubicBezTo>
                  <a:pt x="81" y="44"/>
                  <a:pt x="80" y="45"/>
                  <a:pt x="78" y="44"/>
                </a:cubicBezTo>
                <a:cubicBezTo>
                  <a:pt x="76" y="43"/>
                  <a:pt x="76" y="40"/>
                  <a:pt x="74" y="40"/>
                </a:cubicBezTo>
                <a:cubicBezTo>
                  <a:pt x="72" y="40"/>
                  <a:pt x="72" y="43"/>
                  <a:pt x="70" y="43"/>
                </a:cubicBezTo>
                <a:cubicBezTo>
                  <a:pt x="65" y="43"/>
                  <a:pt x="65" y="43"/>
                  <a:pt x="65" y="43"/>
                </a:cubicBezTo>
                <a:cubicBezTo>
                  <a:pt x="63" y="43"/>
                  <a:pt x="62" y="45"/>
                  <a:pt x="61" y="47"/>
                </a:cubicBezTo>
                <a:cubicBezTo>
                  <a:pt x="60" y="46"/>
                  <a:pt x="60" y="46"/>
                  <a:pt x="60" y="46"/>
                </a:cubicBezTo>
                <a:cubicBezTo>
                  <a:pt x="59" y="42"/>
                  <a:pt x="53" y="43"/>
                  <a:pt x="53" y="38"/>
                </a:cubicBezTo>
                <a:cubicBezTo>
                  <a:pt x="53" y="32"/>
                  <a:pt x="53" y="32"/>
                  <a:pt x="53" y="32"/>
                </a:cubicBezTo>
                <a:cubicBezTo>
                  <a:pt x="53" y="30"/>
                  <a:pt x="54" y="28"/>
                  <a:pt x="55" y="27"/>
                </a:cubicBezTo>
                <a:cubicBezTo>
                  <a:pt x="59" y="23"/>
                  <a:pt x="54" y="22"/>
                  <a:pt x="60" y="22"/>
                </a:cubicBezTo>
                <a:cubicBezTo>
                  <a:pt x="63" y="22"/>
                  <a:pt x="64" y="20"/>
                  <a:pt x="65" y="19"/>
                </a:cubicBezTo>
                <a:cubicBezTo>
                  <a:pt x="67" y="17"/>
                  <a:pt x="70" y="18"/>
                  <a:pt x="72" y="16"/>
                </a:cubicBezTo>
                <a:cubicBezTo>
                  <a:pt x="76" y="14"/>
                  <a:pt x="78" y="11"/>
                  <a:pt x="83" y="11"/>
                </a:cubicBezTo>
                <a:cubicBezTo>
                  <a:pt x="85" y="11"/>
                  <a:pt x="86" y="11"/>
                  <a:pt x="87" y="11"/>
                </a:cubicBezTo>
                <a:cubicBezTo>
                  <a:pt x="89" y="11"/>
                  <a:pt x="90" y="9"/>
                  <a:pt x="91" y="9"/>
                </a:cubicBezTo>
                <a:cubicBezTo>
                  <a:pt x="93" y="9"/>
                  <a:pt x="94" y="11"/>
                  <a:pt x="95" y="11"/>
                </a:cubicBezTo>
                <a:cubicBezTo>
                  <a:pt x="97" y="11"/>
                  <a:pt x="97" y="10"/>
                  <a:pt x="99" y="10"/>
                </a:cubicBezTo>
                <a:cubicBezTo>
                  <a:pt x="100" y="10"/>
                  <a:pt x="100" y="11"/>
                  <a:pt x="101" y="11"/>
                </a:cubicBezTo>
                <a:cubicBezTo>
                  <a:pt x="102" y="11"/>
                  <a:pt x="102" y="10"/>
                  <a:pt x="103" y="10"/>
                </a:cubicBezTo>
                <a:cubicBezTo>
                  <a:pt x="107" y="10"/>
                  <a:pt x="108" y="16"/>
                  <a:pt x="112" y="16"/>
                </a:cubicBezTo>
                <a:cubicBezTo>
                  <a:pt x="114" y="16"/>
                  <a:pt x="115" y="15"/>
                  <a:pt x="118" y="15"/>
                </a:cubicBezTo>
                <a:cubicBezTo>
                  <a:pt x="124" y="15"/>
                  <a:pt x="124" y="15"/>
                  <a:pt x="124" y="15"/>
                </a:cubicBezTo>
                <a:cubicBezTo>
                  <a:pt x="125" y="15"/>
                  <a:pt x="125" y="16"/>
                  <a:pt x="126" y="17"/>
                </a:cubicBezTo>
                <a:cubicBezTo>
                  <a:pt x="132" y="20"/>
                  <a:pt x="132" y="20"/>
                  <a:pt x="132" y="20"/>
                </a:cubicBezTo>
                <a:cubicBezTo>
                  <a:pt x="137" y="22"/>
                  <a:pt x="141" y="22"/>
                  <a:pt x="145" y="25"/>
                </a:cubicBezTo>
                <a:cubicBezTo>
                  <a:pt x="148" y="27"/>
                  <a:pt x="150" y="30"/>
                  <a:pt x="153" y="30"/>
                </a:cubicBezTo>
                <a:cubicBezTo>
                  <a:pt x="157" y="30"/>
                  <a:pt x="158" y="24"/>
                  <a:pt x="163" y="24"/>
                </a:cubicBezTo>
                <a:cubicBezTo>
                  <a:pt x="164" y="24"/>
                  <a:pt x="165" y="25"/>
                  <a:pt x="166" y="25"/>
                </a:cubicBezTo>
                <a:cubicBezTo>
                  <a:pt x="168" y="25"/>
                  <a:pt x="169" y="24"/>
                  <a:pt x="171" y="24"/>
                </a:cubicBezTo>
                <a:cubicBezTo>
                  <a:pt x="174" y="24"/>
                  <a:pt x="176" y="25"/>
                  <a:pt x="179" y="25"/>
                </a:cubicBezTo>
                <a:cubicBezTo>
                  <a:pt x="191" y="25"/>
                  <a:pt x="186" y="25"/>
                  <a:pt x="199" y="31"/>
                </a:cubicBezTo>
                <a:cubicBezTo>
                  <a:pt x="202" y="32"/>
                  <a:pt x="203" y="33"/>
                  <a:pt x="206" y="33"/>
                </a:cubicBezTo>
                <a:cubicBezTo>
                  <a:pt x="210" y="33"/>
                  <a:pt x="212" y="32"/>
                  <a:pt x="214" y="29"/>
                </a:cubicBezTo>
                <a:cubicBezTo>
                  <a:pt x="216" y="27"/>
                  <a:pt x="215" y="26"/>
                  <a:pt x="216" y="24"/>
                </a:cubicBezTo>
                <a:cubicBezTo>
                  <a:pt x="217" y="20"/>
                  <a:pt x="221" y="21"/>
                  <a:pt x="224" y="19"/>
                </a:cubicBezTo>
                <a:cubicBezTo>
                  <a:pt x="226" y="17"/>
                  <a:pt x="227" y="17"/>
                  <a:pt x="229" y="16"/>
                </a:cubicBezTo>
                <a:cubicBezTo>
                  <a:pt x="233" y="16"/>
                  <a:pt x="234" y="14"/>
                  <a:pt x="238" y="13"/>
                </a:cubicBezTo>
                <a:cubicBezTo>
                  <a:pt x="240" y="13"/>
                  <a:pt x="242" y="11"/>
                  <a:pt x="242" y="9"/>
                </a:cubicBezTo>
                <a:cubicBezTo>
                  <a:pt x="242" y="8"/>
                  <a:pt x="241" y="6"/>
                  <a:pt x="239" y="6"/>
                </a:cubicBezTo>
                <a:cubicBezTo>
                  <a:pt x="237" y="6"/>
                  <a:pt x="236" y="7"/>
                  <a:pt x="233" y="7"/>
                </a:cubicBezTo>
                <a:cubicBezTo>
                  <a:pt x="233" y="6"/>
                  <a:pt x="233" y="6"/>
                  <a:pt x="233" y="6"/>
                </a:cubicBezTo>
                <a:cubicBezTo>
                  <a:pt x="235" y="3"/>
                  <a:pt x="237" y="0"/>
                  <a:pt x="240" y="0"/>
                </a:cubicBezTo>
                <a:cubicBezTo>
                  <a:pt x="243" y="0"/>
                  <a:pt x="244" y="3"/>
                  <a:pt x="245" y="5"/>
                </a:cubicBezTo>
                <a:cubicBezTo>
                  <a:pt x="246" y="8"/>
                  <a:pt x="247" y="9"/>
                  <a:pt x="247" y="12"/>
                </a:cubicBezTo>
                <a:cubicBezTo>
                  <a:pt x="247" y="16"/>
                  <a:pt x="247" y="14"/>
                  <a:pt x="244" y="15"/>
                </a:cubicBezTo>
                <a:cubicBezTo>
                  <a:pt x="242" y="16"/>
                  <a:pt x="243" y="19"/>
                  <a:pt x="241" y="21"/>
                </a:cubicBezTo>
                <a:cubicBezTo>
                  <a:pt x="239" y="22"/>
                  <a:pt x="238" y="21"/>
                  <a:pt x="236" y="21"/>
                </a:cubicBezTo>
                <a:cubicBezTo>
                  <a:pt x="235" y="22"/>
                  <a:pt x="235" y="22"/>
                  <a:pt x="235" y="22"/>
                </a:cubicBezTo>
                <a:cubicBezTo>
                  <a:pt x="237" y="24"/>
                  <a:pt x="237" y="25"/>
                  <a:pt x="237" y="28"/>
                </a:cubicBezTo>
                <a:cubicBezTo>
                  <a:pt x="237" y="29"/>
                  <a:pt x="237" y="30"/>
                  <a:pt x="237" y="31"/>
                </a:cubicBezTo>
                <a:close/>
                <a:moveTo>
                  <a:pt x="34" y="23"/>
                </a:moveTo>
                <a:cubicBezTo>
                  <a:pt x="26" y="22"/>
                  <a:pt x="30" y="23"/>
                  <a:pt x="27" y="31"/>
                </a:cubicBezTo>
                <a:cubicBezTo>
                  <a:pt x="28" y="33"/>
                  <a:pt x="28" y="33"/>
                  <a:pt x="28" y="33"/>
                </a:cubicBezTo>
                <a:cubicBezTo>
                  <a:pt x="28" y="34"/>
                  <a:pt x="28" y="35"/>
                  <a:pt x="28" y="36"/>
                </a:cubicBezTo>
                <a:cubicBezTo>
                  <a:pt x="28" y="37"/>
                  <a:pt x="28" y="39"/>
                  <a:pt x="30" y="39"/>
                </a:cubicBezTo>
                <a:cubicBezTo>
                  <a:pt x="31" y="39"/>
                  <a:pt x="31" y="37"/>
                  <a:pt x="32" y="36"/>
                </a:cubicBezTo>
                <a:cubicBezTo>
                  <a:pt x="32" y="33"/>
                  <a:pt x="33" y="30"/>
                  <a:pt x="36" y="30"/>
                </a:cubicBezTo>
                <a:cubicBezTo>
                  <a:pt x="37" y="30"/>
                  <a:pt x="37" y="30"/>
                  <a:pt x="37" y="30"/>
                </a:cubicBezTo>
                <a:cubicBezTo>
                  <a:pt x="38" y="30"/>
                  <a:pt x="39" y="29"/>
                  <a:pt x="39" y="28"/>
                </a:cubicBezTo>
                <a:cubicBezTo>
                  <a:pt x="39" y="26"/>
                  <a:pt x="36" y="24"/>
                  <a:pt x="34" y="23"/>
                </a:cubicBezTo>
                <a:close/>
                <a:moveTo>
                  <a:pt x="42" y="40"/>
                </a:moveTo>
                <a:cubicBezTo>
                  <a:pt x="43" y="42"/>
                  <a:pt x="43" y="42"/>
                  <a:pt x="43" y="42"/>
                </a:cubicBezTo>
                <a:cubicBezTo>
                  <a:pt x="44" y="42"/>
                  <a:pt x="45" y="42"/>
                  <a:pt x="47" y="42"/>
                </a:cubicBezTo>
                <a:cubicBezTo>
                  <a:pt x="48" y="29"/>
                  <a:pt x="44" y="33"/>
                  <a:pt x="42" y="4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22"/>
          <p:cNvSpPr>
            <a:spLocks noEditPoints="1"/>
          </p:cNvSpPr>
          <p:nvPr/>
        </p:nvSpPr>
        <p:spPr bwMode="auto">
          <a:xfrm>
            <a:off x="5469192" y="4431992"/>
            <a:ext cx="600115" cy="181343"/>
          </a:xfrm>
          <a:custGeom>
            <a:avLst/>
            <a:gdLst/>
            <a:ahLst/>
            <a:cxnLst>
              <a:cxn ang="0">
                <a:pos x="14" y="33"/>
              </a:cxn>
              <a:cxn ang="0">
                <a:pos x="10" y="38"/>
              </a:cxn>
              <a:cxn ang="0">
                <a:pos x="1" y="39"/>
              </a:cxn>
              <a:cxn ang="0">
                <a:pos x="3" y="45"/>
              </a:cxn>
              <a:cxn ang="0">
                <a:pos x="11" y="49"/>
              </a:cxn>
              <a:cxn ang="0">
                <a:pos x="14" y="46"/>
              </a:cxn>
              <a:cxn ang="0">
                <a:pos x="26" y="49"/>
              </a:cxn>
              <a:cxn ang="0">
                <a:pos x="35" y="50"/>
              </a:cxn>
              <a:cxn ang="0">
                <a:pos x="44" y="45"/>
              </a:cxn>
              <a:cxn ang="0">
                <a:pos x="48" y="34"/>
              </a:cxn>
              <a:cxn ang="0">
                <a:pos x="53" y="16"/>
              </a:cxn>
              <a:cxn ang="0">
                <a:pos x="34" y="8"/>
              </a:cxn>
              <a:cxn ang="0">
                <a:pos x="18" y="18"/>
              </a:cxn>
              <a:cxn ang="0">
                <a:pos x="97" y="7"/>
              </a:cxn>
              <a:cxn ang="0">
                <a:pos x="100" y="13"/>
              </a:cxn>
              <a:cxn ang="0">
                <a:pos x="107" y="11"/>
              </a:cxn>
              <a:cxn ang="0">
                <a:pos x="110" y="3"/>
              </a:cxn>
              <a:cxn ang="0">
                <a:pos x="102" y="5"/>
              </a:cxn>
              <a:cxn ang="0">
                <a:pos x="166" y="44"/>
              </a:cxn>
              <a:cxn ang="0">
                <a:pos x="154" y="46"/>
              </a:cxn>
              <a:cxn ang="0">
                <a:pos x="156" y="34"/>
              </a:cxn>
              <a:cxn ang="0">
                <a:pos x="143" y="44"/>
              </a:cxn>
              <a:cxn ang="0">
                <a:pos x="127" y="51"/>
              </a:cxn>
              <a:cxn ang="0">
                <a:pos x="112" y="51"/>
              </a:cxn>
              <a:cxn ang="0">
                <a:pos x="98" y="57"/>
              </a:cxn>
              <a:cxn ang="0">
                <a:pos x="73" y="61"/>
              </a:cxn>
              <a:cxn ang="0">
                <a:pos x="60" y="57"/>
              </a:cxn>
              <a:cxn ang="0">
                <a:pos x="57" y="52"/>
              </a:cxn>
              <a:cxn ang="0">
                <a:pos x="57" y="45"/>
              </a:cxn>
              <a:cxn ang="0">
                <a:pos x="56" y="39"/>
              </a:cxn>
              <a:cxn ang="0">
                <a:pos x="68" y="24"/>
              </a:cxn>
              <a:cxn ang="0">
                <a:pos x="80" y="16"/>
              </a:cxn>
              <a:cxn ang="0">
                <a:pos x="93" y="23"/>
              </a:cxn>
              <a:cxn ang="0">
                <a:pos x="102" y="21"/>
              </a:cxn>
              <a:cxn ang="0">
                <a:pos x="106" y="24"/>
              </a:cxn>
              <a:cxn ang="0">
                <a:pos x="108" y="28"/>
              </a:cxn>
              <a:cxn ang="0">
                <a:pos x="116" y="36"/>
              </a:cxn>
              <a:cxn ang="0">
                <a:pos x="127" y="38"/>
              </a:cxn>
              <a:cxn ang="0">
                <a:pos x="140" y="36"/>
              </a:cxn>
              <a:cxn ang="0">
                <a:pos x="142" y="28"/>
              </a:cxn>
              <a:cxn ang="0">
                <a:pos x="127" y="21"/>
              </a:cxn>
              <a:cxn ang="0">
                <a:pos x="112" y="5"/>
              </a:cxn>
              <a:cxn ang="0">
                <a:pos x="129" y="0"/>
              </a:cxn>
              <a:cxn ang="0">
                <a:pos x="139" y="6"/>
              </a:cxn>
              <a:cxn ang="0">
                <a:pos x="150" y="17"/>
              </a:cxn>
              <a:cxn ang="0">
                <a:pos x="161" y="10"/>
              </a:cxn>
              <a:cxn ang="0">
                <a:pos x="171" y="17"/>
              </a:cxn>
              <a:cxn ang="0">
                <a:pos x="172" y="25"/>
              </a:cxn>
              <a:cxn ang="0">
                <a:pos x="180" y="12"/>
              </a:cxn>
              <a:cxn ang="0">
                <a:pos x="190" y="14"/>
              </a:cxn>
              <a:cxn ang="0">
                <a:pos x="193" y="25"/>
              </a:cxn>
              <a:cxn ang="0">
                <a:pos x="196" y="34"/>
              </a:cxn>
              <a:cxn ang="0">
                <a:pos x="201" y="29"/>
              </a:cxn>
              <a:cxn ang="0">
                <a:pos x="201" y="37"/>
              </a:cxn>
              <a:cxn ang="0">
                <a:pos x="191" y="40"/>
              </a:cxn>
              <a:cxn ang="0">
                <a:pos x="178" y="38"/>
              </a:cxn>
              <a:cxn ang="0">
                <a:pos x="174" y="39"/>
              </a:cxn>
              <a:cxn ang="0">
                <a:pos x="182" y="46"/>
              </a:cxn>
              <a:cxn ang="0">
                <a:pos x="168" y="43"/>
              </a:cxn>
              <a:cxn ang="0">
                <a:pos x="195" y="2"/>
              </a:cxn>
              <a:cxn ang="0">
                <a:pos x="195" y="11"/>
              </a:cxn>
              <a:cxn ang="0">
                <a:pos x="195" y="2"/>
              </a:cxn>
            </a:cxnLst>
            <a:rect l="0" t="0" r="r" b="b"/>
            <a:pathLst>
              <a:path w="202" h="61">
                <a:moveTo>
                  <a:pt x="12" y="22"/>
                </a:moveTo>
                <a:cubicBezTo>
                  <a:pt x="15" y="25"/>
                  <a:pt x="14" y="29"/>
                  <a:pt x="14" y="33"/>
                </a:cubicBezTo>
                <a:cubicBezTo>
                  <a:pt x="14" y="35"/>
                  <a:pt x="14" y="37"/>
                  <a:pt x="13" y="39"/>
                </a:cubicBezTo>
                <a:cubicBezTo>
                  <a:pt x="12" y="39"/>
                  <a:pt x="11" y="39"/>
                  <a:pt x="10" y="38"/>
                </a:cubicBezTo>
                <a:cubicBezTo>
                  <a:pt x="10" y="40"/>
                  <a:pt x="8" y="42"/>
                  <a:pt x="6" y="42"/>
                </a:cubicBezTo>
                <a:cubicBezTo>
                  <a:pt x="4" y="42"/>
                  <a:pt x="3" y="40"/>
                  <a:pt x="1" y="39"/>
                </a:cubicBezTo>
                <a:cubicBezTo>
                  <a:pt x="1" y="40"/>
                  <a:pt x="0" y="40"/>
                  <a:pt x="0" y="41"/>
                </a:cubicBezTo>
                <a:cubicBezTo>
                  <a:pt x="0" y="43"/>
                  <a:pt x="1" y="44"/>
                  <a:pt x="3" y="45"/>
                </a:cubicBezTo>
                <a:cubicBezTo>
                  <a:pt x="5" y="45"/>
                  <a:pt x="5" y="45"/>
                  <a:pt x="7" y="45"/>
                </a:cubicBezTo>
                <a:cubicBezTo>
                  <a:pt x="9" y="46"/>
                  <a:pt x="9" y="48"/>
                  <a:pt x="11" y="49"/>
                </a:cubicBezTo>
                <a:cubicBezTo>
                  <a:pt x="12" y="46"/>
                  <a:pt x="12" y="46"/>
                  <a:pt x="12" y="46"/>
                </a:cubicBezTo>
                <a:cubicBezTo>
                  <a:pt x="12" y="46"/>
                  <a:pt x="13" y="46"/>
                  <a:pt x="14" y="46"/>
                </a:cubicBezTo>
                <a:cubicBezTo>
                  <a:pt x="15" y="46"/>
                  <a:pt x="16" y="48"/>
                  <a:pt x="17" y="49"/>
                </a:cubicBezTo>
                <a:cubicBezTo>
                  <a:pt x="21" y="49"/>
                  <a:pt x="23" y="49"/>
                  <a:pt x="26" y="49"/>
                </a:cubicBezTo>
                <a:cubicBezTo>
                  <a:pt x="28" y="50"/>
                  <a:pt x="29" y="51"/>
                  <a:pt x="32" y="51"/>
                </a:cubicBezTo>
                <a:cubicBezTo>
                  <a:pt x="33" y="51"/>
                  <a:pt x="34" y="50"/>
                  <a:pt x="35" y="50"/>
                </a:cubicBezTo>
                <a:cubicBezTo>
                  <a:pt x="37" y="50"/>
                  <a:pt x="38" y="50"/>
                  <a:pt x="39" y="50"/>
                </a:cubicBezTo>
                <a:cubicBezTo>
                  <a:pt x="42" y="50"/>
                  <a:pt x="44" y="48"/>
                  <a:pt x="44" y="45"/>
                </a:cubicBezTo>
                <a:cubicBezTo>
                  <a:pt x="44" y="44"/>
                  <a:pt x="43" y="43"/>
                  <a:pt x="43" y="41"/>
                </a:cubicBezTo>
                <a:cubicBezTo>
                  <a:pt x="43" y="38"/>
                  <a:pt x="46" y="37"/>
                  <a:pt x="48" y="34"/>
                </a:cubicBezTo>
                <a:cubicBezTo>
                  <a:pt x="49" y="32"/>
                  <a:pt x="49" y="30"/>
                  <a:pt x="50" y="27"/>
                </a:cubicBezTo>
                <a:cubicBezTo>
                  <a:pt x="52" y="23"/>
                  <a:pt x="53" y="21"/>
                  <a:pt x="53" y="16"/>
                </a:cubicBezTo>
                <a:cubicBezTo>
                  <a:pt x="53" y="13"/>
                  <a:pt x="50" y="13"/>
                  <a:pt x="47" y="12"/>
                </a:cubicBezTo>
                <a:cubicBezTo>
                  <a:pt x="42" y="10"/>
                  <a:pt x="39" y="8"/>
                  <a:pt x="34" y="8"/>
                </a:cubicBezTo>
                <a:cubicBezTo>
                  <a:pt x="31" y="8"/>
                  <a:pt x="29" y="7"/>
                  <a:pt x="26" y="9"/>
                </a:cubicBezTo>
                <a:cubicBezTo>
                  <a:pt x="22" y="11"/>
                  <a:pt x="21" y="15"/>
                  <a:pt x="18" y="18"/>
                </a:cubicBezTo>
                <a:cubicBezTo>
                  <a:pt x="16" y="20"/>
                  <a:pt x="14" y="20"/>
                  <a:pt x="12" y="22"/>
                </a:cubicBezTo>
                <a:close/>
                <a:moveTo>
                  <a:pt x="97" y="7"/>
                </a:moveTo>
                <a:cubicBezTo>
                  <a:pt x="97" y="10"/>
                  <a:pt x="99" y="11"/>
                  <a:pt x="101" y="12"/>
                </a:cubicBezTo>
                <a:cubicBezTo>
                  <a:pt x="100" y="12"/>
                  <a:pt x="100" y="13"/>
                  <a:pt x="100" y="13"/>
                </a:cubicBezTo>
                <a:cubicBezTo>
                  <a:pt x="100" y="15"/>
                  <a:pt x="101" y="17"/>
                  <a:pt x="102" y="17"/>
                </a:cubicBezTo>
                <a:cubicBezTo>
                  <a:pt x="105" y="17"/>
                  <a:pt x="105" y="14"/>
                  <a:pt x="107" y="11"/>
                </a:cubicBezTo>
                <a:cubicBezTo>
                  <a:pt x="109" y="8"/>
                  <a:pt x="110" y="6"/>
                  <a:pt x="111" y="3"/>
                </a:cubicBezTo>
                <a:cubicBezTo>
                  <a:pt x="110" y="3"/>
                  <a:pt x="110" y="3"/>
                  <a:pt x="110" y="3"/>
                </a:cubicBezTo>
                <a:cubicBezTo>
                  <a:pt x="108" y="4"/>
                  <a:pt x="106" y="2"/>
                  <a:pt x="104" y="3"/>
                </a:cubicBezTo>
                <a:cubicBezTo>
                  <a:pt x="103" y="3"/>
                  <a:pt x="103" y="4"/>
                  <a:pt x="102" y="5"/>
                </a:cubicBezTo>
                <a:cubicBezTo>
                  <a:pt x="100" y="6"/>
                  <a:pt x="97" y="6"/>
                  <a:pt x="97" y="7"/>
                </a:cubicBezTo>
                <a:close/>
                <a:moveTo>
                  <a:pt x="166" y="44"/>
                </a:moveTo>
                <a:cubicBezTo>
                  <a:pt x="163" y="45"/>
                  <a:pt x="162" y="46"/>
                  <a:pt x="159" y="46"/>
                </a:cubicBezTo>
                <a:cubicBezTo>
                  <a:pt x="157" y="46"/>
                  <a:pt x="156" y="46"/>
                  <a:pt x="154" y="46"/>
                </a:cubicBezTo>
                <a:cubicBezTo>
                  <a:pt x="154" y="43"/>
                  <a:pt x="154" y="43"/>
                  <a:pt x="154" y="43"/>
                </a:cubicBezTo>
                <a:cubicBezTo>
                  <a:pt x="154" y="39"/>
                  <a:pt x="156" y="37"/>
                  <a:pt x="156" y="34"/>
                </a:cubicBezTo>
                <a:cubicBezTo>
                  <a:pt x="156" y="26"/>
                  <a:pt x="150" y="37"/>
                  <a:pt x="147" y="40"/>
                </a:cubicBezTo>
                <a:cubicBezTo>
                  <a:pt x="145" y="41"/>
                  <a:pt x="145" y="42"/>
                  <a:pt x="143" y="44"/>
                </a:cubicBezTo>
                <a:cubicBezTo>
                  <a:pt x="140" y="46"/>
                  <a:pt x="137" y="46"/>
                  <a:pt x="132" y="47"/>
                </a:cubicBezTo>
                <a:cubicBezTo>
                  <a:pt x="130" y="47"/>
                  <a:pt x="130" y="51"/>
                  <a:pt x="127" y="51"/>
                </a:cubicBezTo>
                <a:cubicBezTo>
                  <a:pt x="123" y="51"/>
                  <a:pt x="121" y="50"/>
                  <a:pt x="117" y="50"/>
                </a:cubicBezTo>
                <a:cubicBezTo>
                  <a:pt x="115" y="50"/>
                  <a:pt x="114" y="51"/>
                  <a:pt x="112" y="51"/>
                </a:cubicBezTo>
                <a:cubicBezTo>
                  <a:pt x="111" y="52"/>
                  <a:pt x="111" y="53"/>
                  <a:pt x="110" y="53"/>
                </a:cubicBezTo>
                <a:cubicBezTo>
                  <a:pt x="106" y="55"/>
                  <a:pt x="103" y="57"/>
                  <a:pt x="98" y="57"/>
                </a:cubicBezTo>
                <a:cubicBezTo>
                  <a:pt x="85" y="55"/>
                  <a:pt x="85" y="55"/>
                  <a:pt x="85" y="55"/>
                </a:cubicBezTo>
                <a:cubicBezTo>
                  <a:pt x="80" y="56"/>
                  <a:pt x="78" y="61"/>
                  <a:pt x="73" y="61"/>
                </a:cubicBezTo>
                <a:cubicBezTo>
                  <a:pt x="70" y="61"/>
                  <a:pt x="68" y="60"/>
                  <a:pt x="66" y="59"/>
                </a:cubicBezTo>
                <a:cubicBezTo>
                  <a:pt x="64" y="58"/>
                  <a:pt x="63" y="57"/>
                  <a:pt x="60" y="57"/>
                </a:cubicBezTo>
                <a:cubicBezTo>
                  <a:pt x="59" y="56"/>
                  <a:pt x="56" y="56"/>
                  <a:pt x="56" y="55"/>
                </a:cubicBezTo>
                <a:cubicBezTo>
                  <a:pt x="56" y="54"/>
                  <a:pt x="57" y="53"/>
                  <a:pt x="57" y="52"/>
                </a:cubicBezTo>
                <a:cubicBezTo>
                  <a:pt x="57" y="51"/>
                  <a:pt x="55" y="51"/>
                  <a:pt x="55" y="50"/>
                </a:cubicBezTo>
                <a:cubicBezTo>
                  <a:pt x="55" y="48"/>
                  <a:pt x="55" y="46"/>
                  <a:pt x="57" y="45"/>
                </a:cubicBezTo>
                <a:cubicBezTo>
                  <a:pt x="57" y="44"/>
                  <a:pt x="59" y="44"/>
                  <a:pt x="59" y="43"/>
                </a:cubicBezTo>
                <a:cubicBezTo>
                  <a:pt x="59" y="41"/>
                  <a:pt x="56" y="41"/>
                  <a:pt x="56" y="39"/>
                </a:cubicBezTo>
                <a:cubicBezTo>
                  <a:pt x="56" y="34"/>
                  <a:pt x="58" y="31"/>
                  <a:pt x="59" y="27"/>
                </a:cubicBezTo>
                <a:cubicBezTo>
                  <a:pt x="63" y="27"/>
                  <a:pt x="65" y="25"/>
                  <a:pt x="68" y="24"/>
                </a:cubicBezTo>
                <a:cubicBezTo>
                  <a:pt x="72" y="23"/>
                  <a:pt x="74" y="22"/>
                  <a:pt x="77" y="20"/>
                </a:cubicBezTo>
                <a:cubicBezTo>
                  <a:pt x="79" y="19"/>
                  <a:pt x="78" y="16"/>
                  <a:pt x="80" y="16"/>
                </a:cubicBezTo>
                <a:cubicBezTo>
                  <a:pt x="83" y="16"/>
                  <a:pt x="84" y="18"/>
                  <a:pt x="86" y="19"/>
                </a:cubicBezTo>
                <a:cubicBezTo>
                  <a:pt x="89" y="20"/>
                  <a:pt x="90" y="23"/>
                  <a:pt x="93" y="23"/>
                </a:cubicBezTo>
                <a:cubicBezTo>
                  <a:pt x="95" y="23"/>
                  <a:pt x="95" y="21"/>
                  <a:pt x="97" y="21"/>
                </a:cubicBezTo>
                <a:cubicBezTo>
                  <a:pt x="102" y="21"/>
                  <a:pt x="102" y="21"/>
                  <a:pt x="102" y="21"/>
                </a:cubicBezTo>
                <a:cubicBezTo>
                  <a:pt x="103" y="21"/>
                  <a:pt x="103" y="21"/>
                  <a:pt x="104" y="21"/>
                </a:cubicBezTo>
                <a:cubicBezTo>
                  <a:pt x="104" y="22"/>
                  <a:pt x="105" y="23"/>
                  <a:pt x="106" y="24"/>
                </a:cubicBezTo>
                <a:cubicBezTo>
                  <a:pt x="108" y="23"/>
                  <a:pt x="108" y="23"/>
                  <a:pt x="108" y="23"/>
                </a:cubicBezTo>
                <a:cubicBezTo>
                  <a:pt x="108" y="25"/>
                  <a:pt x="108" y="26"/>
                  <a:pt x="108" y="28"/>
                </a:cubicBezTo>
                <a:cubicBezTo>
                  <a:pt x="111" y="28"/>
                  <a:pt x="113" y="27"/>
                  <a:pt x="115" y="29"/>
                </a:cubicBezTo>
                <a:cubicBezTo>
                  <a:pt x="116" y="31"/>
                  <a:pt x="115" y="34"/>
                  <a:pt x="116" y="36"/>
                </a:cubicBezTo>
                <a:cubicBezTo>
                  <a:pt x="117" y="38"/>
                  <a:pt x="119" y="37"/>
                  <a:pt x="121" y="37"/>
                </a:cubicBezTo>
                <a:cubicBezTo>
                  <a:pt x="124" y="37"/>
                  <a:pt x="125" y="38"/>
                  <a:pt x="127" y="38"/>
                </a:cubicBezTo>
                <a:cubicBezTo>
                  <a:pt x="130" y="38"/>
                  <a:pt x="131" y="34"/>
                  <a:pt x="134" y="34"/>
                </a:cubicBezTo>
                <a:cubicBezTo>
                  <a:pt x="136" y="34"/>
                  <a:pt x="138" y="36"/>
                  <a:pt x="140" y="36"/>
                </a:cubicBezTo>
                <a:cubicBezTo>
                  <a:pt x="143" y="36"/>
                  <a:pt x="146" y="34"/>
                  <a:pt x="146" y="31"/>
                </a:cubicBezTo>
                <a:cubicBezTo>
                  <a:pt x="146" y="29"/>
                  <a:pt x="144" y="29"/>
                  <a:pt x="142" y="28"/>
                </a:cubicBezTo>
                <a:cubicBezTo>
                  <a:pt x="139" y="26"/>
                  <a:pt x="139" y="23"/>
                  <a:pt x="135" y="22"/>
                </a:cubicBezTo>
                <a:cubicBezTo>
                  <a:pt x="132" y="20"/>
                  <a:pt x="130" y="21"/>
                  <a:pt x="127" y="21"/>
                </a:cubicBezTo>
                <a:cubicBezTo>
                  <a:pt x="124" y="21"/>
                  <a:pt x="123" y="19"/>
                  <a:pt x="120" y="16"/>
                </a:cubicBezTo>
                <a:cubicBezTo>
                  <a:pt x="116" y="13"/>
                  <a:pt x="112" y="10"/>
                  <a:pt x="112" y="5"/>
                </a:cubicBezTo>
                <a:cubicBezTo>
                  <a:pt x="112" y="2"/>
                  <a:pt x="117" y="2"/>
                  <a:pt x="120" y="2"/>
                </a:cubicBezTo>
                <a:cubicBezTo>
                  <a:pt x="124" y="2"/>
                  <a:pt x="125" y="0"/>
                  <a:pt x="129" y="0"/>
                </a:cubicBezTo>
                <a:cubicBezTo>
                  <a:pt x="132" y="0"/>
                  <a:pt x="135" y="0"/>
                  <a:pt x="137" y="2"/>
                </a:cubicBezTo>
                <a:cubicBezTo>
                  <a:pt x="138" y="3"/>
                  <a:pt x="138" y="5"/>
                  <a:pt x="139" y="6"/>
                </a:cubicBezTo>
                <a:cubicBezTo>
                  <a:pt x="141" y="8"/>
                  <a:pt x="143" y="10"/>
                  <a:pt x="145" y="12"/>
                </a:cubicBezTo>
                <a:cubicBezTo>
                  <a:pt x="146" y="15"/>
                  <a:pt x="147" y="17"/>
                  <a:pt x="150" y="17"/>
                </a:cubicBezTo>
                <a:cubicBezTo>
                  <a:pt x="151" y="17"/>
                  <a:pt x="151" y="16"/>
                  <a:pt x="152" y="16"/>
                </a:cubicBezTo>
                <a:cubicBezTo>
                  <a:pt x="156" y="13"/>
                  <a:pt x="157" y="10"/>
                  <a:pt x="161" y="10"/>
                </a:cubicBezTo>
                <a:cubicBezTo>
                  <a:pt x="165" y="10"/>
                  <a:pt x="167" y="11"/>
                  <a:pt x="169" y="14"/>
                </a:cubicBezTo>
                <a:cubicBezTo>
                  <a:pt x="170" y="15"/>
                  <a:pt x="171" y="15"/>
                  <a:pt x="171" y="17"/>
                </a:cubicBezTo>
                <a:cubicBezTo>
                  <a:pt x="171" y="25"/>
                  <a:pt x="171" y="25"/>
                  <a:pt x="171" y="25"/>
                </a:cubicBezTo>
                <a:cubicBezTo>
                  <a:pt x="172" y="25"/>
                  <a:pt x="172" y="25"/>
                  <a:pt x="172" y="25"/>
                </a:cubicBezTo>
                <a:cubicBezTo>
                  <a:pt x="174" y="23"/>
                  <a:pt x="173" y="20"/>
                  <a:pt x="174" y="18"/>
                </a:cubicBezTo>
                <a:cubicBezTo>
                  <a:pt x="175" y="15"/>
                  <a:pt x="177" y="12"/>
                  <a:pt x="180" y="12"/>
                </a:cubicBezTo>
                <a:cubicBezTo>
                  <a:pt x="182" y="12"/>
                  <a:pt x="184" y="13"/>
                  <a:pt x="186" y="13"/>
                </a:cubicBezTo>
                <a:cubicBezTo>
                  <a:pt x="188" y="14"/>
                  <a:pt x="189" y="13"/>
                  <a:pt x="190" y="14"/>
                </a:cubicBezTo>
                <a:cubicBezTo>
                  <a:pt x="192" y="15"/>
                  <a:pt x="191" y="17"/>
                  <a:pt x="192" y="19"/>
                </a:cubicBezTo>
                <a:cubicBezTo>
                  <a:pt x="192" y="21"/>
                  <a:pt x="193" y="23"/>
                  <a:pt x="193" y="25"/>
                </a:cubicBezTo>
                <a:cubicBezTo>
                  <a:pt x="193" y="27"/>
                  <a:pt x="192" y="27"/>
                  <a:pt x="192" y="29"/>
                </a:cubicBezTo>
                <a:cubicBezTo>
                  <a:pt x="192" y="32"/>
                  <a:pt x="194" y="33"/>
                  <a:pt x="196" y="34"/>
                </a:cubicBezTo>
                <a:cubicBezTo>
                  <a:pt x="198" y="34"/>
                  <a:pt x="198" y="34"/>
                  <a:pt x="198" y="34"/>
                </a:cubicBezTo>
                <a:cubicBezTo>
                  <a:pt x="198" y="32"/>
                  <a:pt x="198" y="30"/>
                  <a:pt x="201" y="29"/>
                </a:cubicBezTo>
                <a:cubicBezTo>
                  <a:pt x="201" y="30"/>
                  <a:pt x="202" y="31"/>
                  <a:pt x="202" y="32"/>
                </a:cubicBezTo>
                <a:cubicBezTo>
                  <a:pt x="202" y="34"/>
                  <a:pt x="202" y="35"/>
                  <a:pt x="201" y="37"/>
                </a:cubicBezTo>
                <a:cubicBezTo>
                  <a:pt x="201" y="39"/>
                  <a:pt x="198" y="39"/>
                  <a:pt x="197" y="39"/>
                </a:cubicBezTo>
                <a:cubicBezTo>
                  <a:pt x="195" y="40"/>
                  <a:pt x="193" y="40"/>
                  <a:pt x="191" y="40"/>
                </a:cubicBezTo>
                <a:cubicBezTo>
                  <a:pt x="188" y="40"/>
                  <a:pt x="187" y="38"/>
                  <a:pt x="184" y="38"/>
                </a:cubicBezTo>
                <a:cubicBezTo>
                  <a:pt x="182" y="38"/>
                  <a:pt x="181" y="38"/>
                  <a:pt x="178" y="38"/>
                </a:cubicBezTo>
                <a:cubicBezTo>
                  <a:pt x="175" y="38"/>
                  <a:pt x="175" y="38"/>
                  <a:pt x="175" y="38"/>
                </a:cubicBezTo>
                <a:cubicBezTo>
                  <a:pt x="174" y="39"/>
                  <a:pt x="174" y="39"/>
                  <a:pt x="174" y="39"/>
                </a:cubicBezTo>
                <a:cubicBezTo>
                  <a:pt x="178" y="42"/>
                  <a:pt x="184" y="39"/>
                  <a:pt x="186" y="44"/>
                </a:cubicBezTo>
                <a:cubicBezTo>
                  <a:pt x="185" y="45"/>
                  <a:pt x="184" y="46"/>
                  <a:pt x="182" y="46"/>
                </a:cubicBezTo>
                <a:cubicBezTo>
                  <a:pt x="179" y="46"/>
                  <a:pt x="177" y="43"/>
                  <a:pt x="174" y="43"/>
                </a:cubicBezTo>
                <a:cubicBezTo>
                  <a:pt x="168" y="43"/>
                  <a:pt x="168" y="43"/>
                  <a:pt x="168" y="43"/>
                </a:cubicBezTo>
                <a:cubicBezTo>
                  <a:pt x="167" y="43"/>
                  <a:pt x="167" y="43"/>
                  <a:pt x="166" y="44"/>
                </a:cubicBezTo>
                <a:close/>
                <a:moveTo>
                  <a:pt x="195" y="2"/>
                </a:moveTo>
                <a:cubicBezTo>
                  <a:pt x="193" y="3"/>
                  <a:pt x="191" y="4"/>
                  <a:pt x="191" y="6"/>
                </a:cubicBezTo>
                <a:cubicBezTo>
                  <a:pt x="191" y="9"/>
                  <a:pt x="192" y="11"/>
                  <a:pt x="195" y="11"/>
                </a:cubicBezTo>
                <a:cubicBezTo>
                  <a:pt x="198" y="11"/>
                  <a:pt x="198" y="8"/>
                  <a:pt x="198" y="5"/>
                </a:cubicBezTo>
                <a:cubicBezTo>
                  <a:pt x="198" y="3"/>
                  <a:pt x="196" y="2"/>
                  <a:pt x="195"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23"/>
          <p:cNvSpPr>
            <a:spLocks noEditPoints="1"/>
          </p:cNvSpPr>
          <p:nvPr/>
        </p:nvSpPr>
        <p:spPr bwMode="auto">
          <a:xfrm>
            <a:off x="5220548" y="4426383"/>
            <a:ext cx="218733" cy="145822"/>
          </a:xfrm>
          <a:custGeom>
            <a:avLst/>
            <a:gdLst/>
            <a:ahLst/>
            <a:cxnLst>
              <a:cxn ang="0">
                <a:pos x="0" y="3"/>
              </a:cxn>
              <a:cxn ang="0">
                <a:pos x="0" y="4"/>
              </a:cxn>
              <a:cxn ang="0">
                <a:pos x="3" y="8"/>
              </a:cxn>
              <a:cxn ang="0">
                <a:pos x="5" y="11"/>
              </a:cxn>
              <a:cxn ang="0">
                <a:pos x="8" y="20"/>
              </a:cxn>
              <a:cxn ang="0">
                <a:pos x="12" y="21"/>
              </a:cxn>
              <a:cxn ang="0">
                <a:pos x="21" y="23"/>
              </a:cxn>
              <a:cxn ang="0">
                <a:pos x="32" y="26"/>
              </a:cxn>
              <a:cxn ang="0">
                <a:pos x="38" y="33"/>
              </a:cxn>
              <a:cxn ang="0">
                <a:pos x="43" y="39"/>
              </a:cxn>
              <a:cxn ang="0">
                <a:pos x="39" y="47"/>
              </a:cxn>
              <a:cxn ang="0">
                <a:pos x="39" y="49"/>
              </a:cxn>
              <a:cxn ang="0">
                <a:pos x="42" y="49"/>
              </a:cxn>
              <a:cxn ang="0">
                <a:pos x="46" y="45"/>
              </a:cxn>
              <a:cxn ang="0">
                <a:pos x="48" y="39"/>
              </a:cxn>
              <a:cxn ang="0">
                <a:pos x="58" y="31"/>
              </a:cxn>
              <a:cxn ang="0">
                <a:pos x="63" y="30"/>
              </a:cxn>
              <a:cxn ang="0">
                <a:pos x="65" y="28"/>
              </a:cxn>
              <a:cxn ang="0">
                <a:pos x="72" y="25"/>
              </a:cxn>
              <a:cxn ang="0">
                <a:pos x="74" y="17"/>
              </a:cxn>
              <a:cxn ang="0">
                <a:pos x="66" y="9"/>
              </a:cxn>
              <a:cxn ang="0">
                <a:pos x="55" y="2"/>
              </a:cxn>
              <a:cxn ang="0">
                <a:pos x="49" y="2"/>
              </a:cxn>
              <a:cxn ang="0">
                <a:pos x="44" y="0"/>
              </a:cxn>
              <a:cxn ang="0">
                <a:pos x="41" y="3"/>
              </a:cxn>
              <a:cxn ang="0">
                <a:pos x="36" y="5"/>
              </a:cxn>
              <a:cxn ang="0">
                <a:pos x="26" y="6"/>
              </a:cxn>
              <a:cxn ang="0">
                <a:pos x="19" y="6"/>
              </a:cxn>
              <a:cxn ang="0">
                <a:pos x="12" y="6"/>
              </a:cxn>
              <a:cxn ang="0">
                <a:pos x="9" y="4"/>
              </a:cxn>
              <a:cxn ang="0">
                <a:pos x="0" y="3"/>
              </a:cxn>
              <a:cxn ang="0">
                <a:pos x="62" y="41"/>
              </a:cxn>
              <a:cxn ang="0">
                <a:pos x="66" y="37"/>
              </a:cxn>
              <a:cxn ang="0">
                <a:pos x="68" y="38"/>
              </a:cxn>
              <a:cxn ang="0">
                <a:pos x="70" y="43"/>
              </a:cxn>
              <a:cxn ang="0">
                <a:pos x="69" y="44"/>
              </a:cxn>
              <a:cxn ang="0">
                <a:pos x="62" y="41"/>
              </a:cxn>
            </a:cxnLst>
            <a:rect l="0" t="0" r="r" b="b"/>
            <a:pathLst>
              <a:path w="74" h="49">
                <a:moveTo>
                  <a:pt x="0" y="3"/>
                </a:moveTo>
                <a:cubicBezTo>
                  <a:pt x="0" y="3"/>
                  <a:pt x="0" y="4"/>
                  <a:pt x="0" y="4"/>
                </a:cubicBezTo>
                <a:cubicBezTo>
                  <a:pt x="0" y="6"/>
                  <a:pt x="2" y="6"/>
                  <a:pt x="3" y="8"/>
                </a:cubicBezTo>
                <a:cubicBezTo>
                  <a:pt x="4" y="9"/>
                  <a:pt x="4" y="10"/>
                  <a:pt x="5" y="11"/>
                </a:cubicBezTo>
                <a:cubicBezTo>
                  <a:pt x="6" y="15"/>
                  <a:pt x="5" y="18"/>
                  <a:pt x="8" y="20"/>
                </a:cubicBezTo>
                <a:cubicBezTo>
                  <a:pt x="10" y="21"/>
                  <a:pt x="10" y="20"/>
                  <a:pt x="12" y="21"/>
                </a:cubicBezTo>
                <a:cubicBezTo>
                  <a:pt x="15" y="22"/>
                  <a:pt x="17" y="23"/>
                  <a:pt x="21" y="23"/>
                </a:cubicBezTo>
                <a:cubicBezTo>
                  <a:pt x="25" y="23"/>
                  <a:pt x="28" y="23"/>
                  <a:pt x="32" y="26"/>
                </a:cubicBezTo>
                <a:cubicBezTo>
                  <a:pt x="35" y="28"/>
                  <a:pt x="35" y="31"/>
                  <a:pt x="38" y="33"/>
                </a:cubicBezTo>
                <a:cubicBezTo>
                  <a:pt x="40" y="35"/>
                  <a:pt x="43" y="36"/>
                  <a:pt x="43" y="39"/>
                </a:cubicBezTo>
                <a:cubicBezTo>
                  <a:pt x="43" y="42"/>
                  <a:pt x="39" y="43"/>
                  <a:pt x="39" y="47"/>
                </a:cubicBezTo>
                <a:cubicBezTo>
                  <a:pt x="39" y="49"/>
                  <a:pt x="39" y="49"/>
                  <a:pt x="39" y="49"/>
                </a:cubicBezTo>
                <a:cubicBezTo>
                  <a:pt x="42" y="49"/>
                  <a:pt x="42" y="49"/>
                  <a:pt x="42" y="49"/>
                </a:cubicBezTo>
                <a:cubicBezTo>
                  <a:pt x="44" y="49"/>
                  <a:pt x="46" y="48"/>
                  <a:pt x="46" y="45"/>
                </a:cubicBezTo>
                <a:cubicBezTo>
                  <a:pt x="47" y="43"/>
                  <a:pt x="46" y="41"/>
                  <a:pt x="48" y="39"/>
                </a:cubicBezTo>
                <a:cubicBezTo>
                  <a:pt x="52" y="36"/>
                  <a:pt x="53" y="32"/>
                  <a:pt x="58" y="31"/>
                </a:cubicBezTo>
                <a:cubicBezTo>
                  <a:pt x="60" y="30"/>
                  <a:pt x="61" y="31"/>
                  <a:pt x="63" y="30"/>
                </a:cubicBezTo>
                <a:cubicBezTo>
                  <a:pt x="64" y="30"/>
                  <a:pt x="64" y="28"/>
                  <a:pt x="65" y="28"/>
                </a:cubicBezTo>
                <a:cubicBezTo>
                  <a:pt x="67" y="27"/>
                  <a:pt x="69" y="27"/>
                  <a:pt x="72" y="25"/>
                </a:cubicBezTo>
                <a:cubicBezTo>
                  <a:pt x="74" y="23"/>
                  <a:pt x="74" y="21"/>
                  <a:pt x="74" y="17"/>
                </a:cubicBezTo>
                <a:cubicBezTo>
                  <a:pt x="74" y="13"/>
                  <a:pt x="69" y="13"/>
                  <a:pt x="66" y="9"/>
                </a:cubicBezTo>
                <a:cubicBezTo>
                  <a:pt x="63" y="5"/>
                  <a:pt x="60" y="2"/>
                  <a:pt x="55" y="2"/>
                </a:cubicBezTo>
                <a:cubicBezTo>
                  <a:pt x="49" y="2"/>
                  <a:pt x="49" y="2"/>
                  <a:pt x="49" y="2"/>
                </a:cubicBezTo>
                <a:cubicBezTo>
                  <a:pt x="47" y="2"/>
                  <a:pt x="46" y="0"/>
                  <a:pt x="44" y="0"/>
                </a:cubicBezTo>
                <a:cubicBezTo>
                  <a:pt x="43" y="0"/>
                  <a:pt x="42" y="2"/>
                  <a:pt x="41" y="3"/>
                </a:cubicBezTo>
                <a:cubicBezTo>
                  <a:pt x="39" y="3"/>
                  <a:pt x="38" y="4"/>
                  <a:pt x="36" y="5"/>
                </a:cubicBezTo>
                <a:cubicBezTo>
                  <a:pt x="32" y="7"/>
                  <a:pt x="30" y="6"/>
                  <a:pt x="26" y="6"/>
                </a:cubicBezTo>
                <a:cubicBezTo>
                  <a:pt x="23" y="6"/>
                  <a:pt x="22" y="6"/>
                  <a:pt x="19" y="6"/>
                </a:cubicBezTo>
                <a:cubicBezTo>
                  <a:pt x="12" y="6"/>
                  <a:pt x="12" y="6"/>
                  <a:pt x="12" y="6"/>
                </a:cubicBezTo>
                <a:cubicBezTo>
                  <a:pt x="11" y="6"/>
                  <a:pt x="10" y="4"/>
                  <a:pt x="9" y="4"/>
                </a:cubicBezTo>
                <a:cubicBezTo>
                  <a:pt x="6" y="3"/>
                  <a:pt x="4" y="3"/>
                  <a:pt x="0" y="3"/>
                </a:cubicBezTo>
                <a:close/>
                <a:moveTo>
                  <a:pt x="62" y="41"/>
                </a:moveTo>
                <a:cubicBezTo>
                  <a:pt x="63" y="39"/>
                  <a:pt x="64" y="37"/>
                  <a:pt x="66" y="37"/>
                </a:cubicBezTo>
                <a:cubicBezTo>
                  <a:pt x="67" y="37"/>
                  <a:pt x="67" y="38"/>
                  <a:pt x="68" y="38"/>
                </a:cubicBezTo>
                <a:cubicBezTo>
                  <a:pt x="69" y="40"/>
                  <a:pt x="70" y="41"/>
                  <a:pt x="70" y="43"/>
                </a:cubicBezTo>
                <a:cubicBezTo>
                  <a:pt x="70" y="43"/>
                  <a:pt x="70" y="44"/>
                  <a:pt x="69" y="44"/>
                </a:cubicBezTo>
                <a:cubicBezTo>
                  <a:pt x="66" y="43"/>
                  <a:pt x="64" y="43"/>
                  <a:pt x="62" y="4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24"/>
          <p:cNvSpPr>
            <a:spLocks noEditPoints="1"/>
          </p:cNvSpPr>
          <p:nvPr/>
        </p:nvSpPr>
        <p:spPr bwMode="auto">
          <a:xfrm>
            <a:off x="4564349" y="4198303"/>
            <a:ext cx="854368" cy="349599"/>
          </a:xfrm>
          <a:custGeom>
            <a:avLst/>
            <a:gdLst/>
            <a:ahLst/>
            <a:cxnLst>
              <a:cxn ang="0">
                <a:pos x="287" y="10"/>
              </a:cxn>
              <a:cxn ang="0">
                <a:pos x="278" y="4"/>
              </a:cxn>
              <a:cxn ang="0">
                <a:pos x="211" y="19"/>
              </a:cxn>
              <a:cxn ang="0">
                <a:pos x="218" y="25"/>
              </a:cxn>
              <a:cxn ang="0">
                <a:pos x="216" y="17"/>
              </a:cxn>
              <a:cxn ang="0">
                <a:pos x="59" y="1"/>
              </a:cxn>
              <a:cxn ang="0">
                <a:pos x="71" y="0"/>
              </a:cxn>
              <a:cxn ang="0">
                <a:pos x="86" y="7"/>
              </a:cxn>
              <a:cxn ang="0">
                <a:pos x="109" y="7"/>
              </a:cxn>
              <a:cxn ang="0">
                <a:pos x="117" y="14"/>
              </a:cxn>
              <a:cxn ang="0">
                <a:pos x="127" y="7"/>
              </a:cxn>
              <a:cxn ang="0">
                <a:pos x="139" y="6"/>
              </a:cxn>
              <a:cxn ang="0">
                <a:pos x="149" y="7"/>
              </a:cxn>
              <a:cxn ang="0">
                <a:pos x="170" y="8"/>
              </a:cxn>
              <a:cxn ang="0">
                <a:pos x="190" y="5"/>
              </a:cxn>
              <a:cxn ang="0">
                <a:pos x="195" y="14"/>
              </a:cxn>
              <a:cxn ang="0">
                <a:pos x="186" y="22"/>
              </a:cxn>
              <a:cxn ang="0">
                <a:pos x="171" y="24"/>
              </a:cxn>
              <a:cxn ang="0">
                <a:pos x="166" y="28"/>
              </a:cxn>
              <a:cxn ang="0">
                <a:pos x="145" y="26"/>
              </a:cxn>
              <a:cxn ang="0">
                <a:pos x="115" y="27"/>
              </a:cxn>
              <a:cxn ang="0">
                <a:pos x="105" y="39"/>
              </a:cxn>
              <a:cxn ang="0">
                <a:pos x="118" y="46"/>
              </a:cxn>
              <a:cxn ang="0">
                <a:pos x="129" y="50"/>
              </a:cxn>
              <a:cxn ang="0">
                <a:pos x="146" y="57"/>
              </a:cxn>
              <a:cxn ang="0">
                <a:pos x="159" y="57"/>
              </a:cxn>
              <a:cxn ang="0">
                <a:pos x="184" y="56"/>
              </a:cxn>
              <a:cxn ang="0">
                <a:pos x="201" y="56"/>
              </a:cxn>
              <a:cxn ang="0">
                <a:pos x="215" y="59"/>
              </a:cxn>
              <a:cxn ang="0">
                <a:pos x="220" y="70"/>
              </a:cxn>
              <a:cxn ang="0">
                <a:pos x="218" y="82"/>
              </a:cxn>
              <a:cxn ang="0">
                <a:pos x="220" y="108"/>
              </a:cxn>
              <a:cxn ang="0">
                <a:pos x="218" y="117"/>
              </a:cxn>
              <a:cxn ang="0">
                <a:pos x="210" y="111"/>
              </a:cxn>
              <a:cxn ang="0">
                <a:pos x="200" y="112"/>
              </a:cxn>
              <a:cxn ang="0">
                <a:pos x="179" y="105"/>
              </a:cxn>
              <a:cxn ang="0">
                <a:pos x="158" y="97"/>
              </a:cxn>
              <a:cxn ang="0">
                <a:pos x="147" y="91"/>
              </a:cxn>
              <a:cxn ang="0">
                <a:pos x="128" y="98"/>
              </a:cxn>
              <a:cxn ang="0">
                <a:pos x="115" y="100"/>
              </a:cxn>
              <a:cxn ang="0">
                <a:pos x="94" y="95"/>
              </a:cxn>
              <a:cxn ang="0">
                <a:pos x="82" y="93"/>
              </a:cxn>
              <a:cxn ang="0">
                <a:pos x="71" y="92"/>
              </a:cxn>
              <a:cxn ang="0">
                <a:pos x="62" y="91"/>
              </a:cxn>
              <a:cxn ang="0">
                <a:pos x="55" y="95"/>
              </a:cxn>
              <a:cxn ang="0">
                <a:pos x="46" y="93"/>
              </a:cxn>
              <a:cxn ang="0">
                <a:pos x="25" y="90"/>
              </a:cxn>
              <a:cxn ang="0">
                <a:pos x="17" y="89"/>
              </a:cxn>
              <a:cxn ang="0">
                <a:pos x="0" y="84"/>
              </a:cxn>
              <a:cxn ang="0">
                <a:pos x="0" y="75"/>
              </a:cxn>
              <a:cxn ang="0">
                <a:pos x="5" y="78"/>
              </a:cxn>
              <a:cxn ang="0">
                <a:pos x="25" y="66"/>
              </a:cxn>
              <a:cxn ang="0">
                <a:pos x="29" y="53"/>
              </a:cxn>
              <a:cxn ang="0">
                <a:pos x="28" y="27"/>
              </a:cxn>
              <a:cxn ang="0">
                <a:pos x="46" y="21"/>
              </a:cxn>
              <a:cxn ang="0">
                <a:pos x="59" y="1"/>
              </a:cxn>
            </a:cxnLst>
            <a:rect l="0" t="0" r="r" b="b"/>
            <a:pathLst>
              <a:path w="288" h="118">
                <a:moveTo>
                  <a:pt x="279" y="8"/>
                </a:moveTo>
                <a:cubicBezTo>
                  <a:pt x="282" y="8"/>
                  <a:pt x="284" y="10"/>
                  <a:pt x="287" y="10"/>
                </a:cubicBezTo>
                <a:cubicBezTo>
                  <a:pt x="287" y="10"/>
                  <a:pt x="288" y="10"/>
                  <a:pt x="288" y="9"/>
                </a:cubicBezTo>
                <a:cubicBezTo>
                  <a:pt x="288" y="5"/>
                  <a:pt x="282" y="4"/>
                  <a:pt x="278" y="4"/>
                </a:cubicBezTo>
                <a:cubicBezTo>
                  <a:pt x="266" y="4"/>
                  <a:pt x="264" y="8"/>
                  <a:pt x="279" y="8"/>
                </a:cubicBezTo>
                <a:close/>
                <a:moveTo>
                  <a:pt x="211" y="19"/>
                </a:moveTo>
                <a:cubicBezTo>
                  <a:pt x="212" y="22"/>
                  <a:pt x="214" y="22"/>
                  <a:pt x="216" y="25"/>
                </a:cubicBezTo>
                <a:cubicBezTo>
                  <a:pt x="218" y="25"/>
                  <a:pt x="218" y="25"/>
                  <a:pt x="218" y="25"/>
                </a:cubicBezTo>
                <a:cubicBezTo>
                  <a:pt x="218" y="19"/>
                  <a:pt x="218" y="19"/>
                  <a:pt x="218" y="19"/>
                </a:cubicBezTo>
                <a:cubicBezTo>
                  <a:pt x="217" y="18"/>
                  <a:pt x="217" y="17"/>
                  <a:pt x="216" y="17"/>
                </a:cubicBezTo>
                <a:cubicBezTo>
                  <a:pt x="214" y="17"/>
                  <a:pt x="212" y="17"/>
                  <a:pt x="211" y="19"/>
                </a:cubicBezTo>
                <a:close/>
                <a:moveTo>
                  <a:pt x="59" y="1"/>
                </a:moveTo>
                <a:cubicBezTo>
                  <a:pt x="62" y="2"/>
                  <a:pt x="64" y="2"/>
                  <a:pt x="66" y="2"/>
                </a:cubicBezTo>
                <a:cubicBezTo>
                  <a:pt x="68" y="2"/>
                  <a:pt x="69" y="0"/>
                  <a:pt x="71" y="0"/>
                </a:cubicBezTo>
                <a:cubicBezTo>
                  <a:pt x="74" y="0"/>
                  <a:pt x="74" y="4"/>
                  <a:pt x="76" y="5"/>
                </a:cubicBezTo>
                <a:cubicBezTo>
                  <a:pt x="79" y="7"/>
                  <a:pt x="82" y="7"/>
                  <a:pt x="86" y="7"/>
                </a:cubicBezTo>
                <a:cubicBezTo>
                  <a:pt x="92" y="7"/>
                  <a:pt x="96" y="5"/>
                  <a:pt x="103" y="5"/>
                </a:cubicBezTo>
                <a:cubicBezTo>
                  <a:pt x="105" y="5"/>
                  <a:pt x="107" y="6"/>
                  <a:pt x="109" y="7"/>
                </a:cubicBezTo>
                <a:cubicBezTo>
                  <a:pt x="110" y="8"/>
                  <a:pt x="112" y="8"/>
                  <a:pt x="113" y="9"/>
                </a:cubicBezTo>
                <a:cubicBezTo>
                  <a:pt x="114" y="10"/>
                  <a:pt x="114" y="14"/>
                  <a:pt x="117" y="14"/>
                </a:cubicBezTo>
                <a:cubicBezTo>
                  <a:pt x="119" y="14"/>
                  <a:pt x="120" y="11"/>
                  <a:pt x="121" y="10"/>
                </a:cubicBezTo>
                <a:cubicBezTo>
                  <a:pt x="123" y="8"/>
                  <a:pt x="124" y="7"/>
                  <a:pt x="127" y="7"/>
                </a:cubicBezTo>
                <a:cubicBezTo>
                  <a:pt x="132" y="7"/>
                  <a:pt x="132" y="7"/>
                  <a:pt x="132" y="7"/>
                </a:cubicBezTo>
                <a:cubicBezTo>
                  <a:pt x="135" y="7"/>
                  <a:pt x="136" y="6"/>
                  <a:pt x="139" y="6"/>
                </a:cubicBezTo>
                <a:cubicBezTo>
                  <a:pt x="144" y="6"/>
                  <a:pt x="144" y="6"/>
                  <a:pt x="144" y="6"/>
                </a:cubicBezTo>
                <a:cubicBezTo>
                  <a:pt x="146" y="6"/>
                  <a:pt x="147" y="7"/>
                  <a:pt x="149" y="7"/>
                </a:cubicBezTo>
                <a:cubicBezTo>
                  <a:pt x="165" y="7"/>
                  <a:pt x="165" y="7"/>
                  <a:pt x="165" y="7"/>
                </a:cubicBezTo>
                <a:cubicBezTo>
                  <a:pt x="167" y="7"/>
                  <a:pt x="168" y="8"/>
                  <a:pt x="170" y="8"/>
                </a:cubicBezTo>
                <a:cubicBezTo>
                  <a:pt x="174" y="8"/>
                  <a:pt x="176" y="8"/>
                  <a:pt x="180" y="8"/>
                </a:cubicBezTo>
                <a:cubicBezTo>
                  <a:pt x="184" y="6"/>
                  <a:pt x="186" y="5"/>
                  <a:pt x="190" y="5"/>
                </a:cubicBezTo>
                <a:cubicBezTo>
                  <a:pt x="193" y="5"/>
                  <a:pt x="195" y="7"/>
                  <a:pt x="197" y="9"/>
                </a:cubicBezTo>
                <a:cubicBezTo>
                  <a:pt x="202" y="13"/>
                  <a:pt x="201" y="12"/>
                  <a:pt x="195" y="14"/>
                </a:cubicBezTo>
                <a:cubicBezTo>
                  <a:pt x="192" y="15"/>
                  <a:pt x="190" y="16"/>
                  <a:pt x="188" y="16"/>
                </a:cubicBezTo>
                <a:cubicBezTo>
                  <a:pt x="187" y="19"/>
                  <a:pt x="188" y="22"/>
                  <a:pt x="186" y="22"/>
                </a:cubicBezTo>
                <a:cubicBezTo>
                  <a:pt x="182" y="22"/>
                  <a:pt x="180" y="20"/>
                  <a:pt x="176" y="20"/>
                </a:cubicBezTo>
                <a:cubicBezTo>
                  <a:pt x="174" y="20"/>
                  <a:pt x="171" y="22"/>
                  <a:pt x="171" y="24"/>
                </a:cubicBezTo>
                <a:cubicBezTo>
                  <a:pt x="166" y="24"/>
                  <a:pt x="166" y="24"/>
                  <a:pt x="166" y="24"/>
                </a:cubicBezTo>
                <a:cubicBezTo>
                  <a:pt x="166" y="26"/>
                  <a:pt x="166" y="27"/>
                  <a:pt x="166" y="28"/>
                </a:cubicBezTo>
                <a:cubicBezTo>
                  <a:pt x="150" y="28"/>
                  <a:pt x="150" y="28"/>
                  <a:pt x="150" y="28"/>
                </a:cubicBezTo>
                <a:cubicBezTo>
                  <a:pt x="148" y="28"/>
                  <a:pt x="147" y="27"/>
                  <a:pt x="145" y="26"/>
                </a:cubicBezTo>
                <a:cubicBezTo>
                  <a:pt x="137" y="25"/>
                  <a:pt x="132" y="24"/>
                  <a:pt x="124" y="24"/>
                </a:cubicBezTo>
                <a:cubicBezTo>
                  <a:pt x="120" y="24"/>
                  <a:pt x="117" y="24"/>
                  <a:pt x="115" y="27"/>
                </a:cubicBezTo>
                <a:cubicBezTo>
                  <a:pt x="115" y="28"/>
                  <a:pt x="115" y="30"/>
                  <a:pt x="114" y="30"/>
                </a:cubicBezTo>
                <a:cubicBezTo>
                  <a:pt x="110" y="33"/>
                  <a:pt x="108" y="35"/>
                  <a:pt x="105" y="39"/>
                </a:cubicBezTo>
                <a:cubicBezTo>
                  <a:pt x="108" y="41"/>
                  <a:pt x="111" y="41"/>
                  <a:pt x="114" y="43"/>
                </a:cubicBezTo>
                <a:cubicBezTo>
                  <a:pt x="115" y="44"/>
                  <a:pt x="116" y="45"/>
                  <a:pt x="118" y="46"/>
                </a:cubicBezTo>
                <a:cubicBezTo>
                  <a:pt x="119" y="47"/>
                  <a:pt x="119" y="49"/>
                  <a:pt x="120" y="49"/>
                </a:cubicBezTo>
                <a:cubicBezTo>
                  <a:pt x="124" y="50"/>
                  <a:pt x="126" y="50"/>
                  <a:pt x="129" y="50"/>
                </a:cubicBezTo>
                <a:cubicBezTo>
                  <a:pt x="133" y="51"/>
                  <a:pt x="135" y="53"/>
                  <a:pt x="139" y="55"/>
                </a:cubicBezTo>
                <a:cubicBezTo>
                  <a:pt x="141" y="56"/>
                  <a:pt x="143" y="56"/>
                  <a:pt x="146" y="57"/>
                </a:cubicBezTo>
                <a:cubicBezTo>
                  <a:pt x="149" y="58"/>
                  <a:pt x="150" y="60"/>
                  <a:pt x="153" y="60"/>
                </a:cubicBezTo>
                <a:cubicBezTo>
                  <a:pt x="156" y="60"/>
                  <a:pt x="157" y="58"/>
                  <a:pt x="159" y="57"/>
                </a:cubicBezTo>
                <a:cubicBezTo>
                  <a:pt x="162" y="56"/>
                  <a:pt x="165" y="56"/>
                  <a:pt x="168" y="56"/>
                </a:cubicBezTo>
                <a:cubicBezTo>
                  <a:pt x="174" y="56"/>
                  <a:pt x="178" y="56"/>
                  <a:pt x="184" y="56"/>
                </a:cubicBezTo>
                <a:cubicBezTo>
                  <a:pt x="188" y="56"/>
                  <a:pt x="190" y="51"/>
                  <a:pt x="194" y="51"/>
                </a:cubicBezTo>
                <a:cubicBezTo>
                  <a:pt x="197" y="51"/>
                  <a:pt x="198" y="56"/>
                  <a:pt x="201" y="56"/>
                </a:cubicBezTo>
                <a:cubicBezTo>
                  <a:pt x="210" y="56"/>
                  <a:pt x="210" y="56"/>
                  <a:pt x="210" y="56"/>
                </a:cubicBezTo>
                <a:cubicBezTo>
                  <a:pt x="213" y="56"/>
                  <a:pt x="213" y="58"/>
                  <a:pt x="215" y="59"/>
                </a:cubicBezTo>
                <a:cubicBezTo>
                  <a:pt x="217" y="62"/>
                  <a:pt x="220" y="63"/>
                  <a:pt x="220" y="67"/>
                </a:cubicBezTo>
                <a:cubicBezTo>
                  <a:pt x="220" y="68"/>
                  <a:pt x="220" y="68"/>
                  <a:pt x="220" y="70"/>
                </a:cubicBezTo>
                <a:cubicBezTo>
                  <a:pt x="220" y="72"/>
                  <a:pt x="222" y="74"/>
                  <a:pt x="222" y="76"/>
                </a:cubicBezTo>
                <a:cubicBezTo>
                  <a:pt x="222" y="79"/>
                  <a:pt x="220" y="80"/>
                  <a:pt x="218" y="82"/>
                </a:cubicBezTo>
                <a:cubicBezTo>
                  <a:pt x="215" y="87"/>
                  <a:pt x="213" y="90"/>
                  <a:pt x="213" y="96"/>
                </a:cubicBezTo>
                <a:cubicBezTo>
                  <a:pt x="213" y="100"/>
                  <a:pt x="218" y="106"/>
                  <a:pt x="220" y="108"/>
                </a:cubicBezTo>
                <a:cubicBezTo>
                  <a:pt x="221" y="108"/>
                  <a:pt x="233" y="118"/>
                  <a:pt x="228" y="118"/>
                </a:cubicBezTo>
                <a:cubicBezTo>
                  <a:pt x="224" y="118"/>
                  <a:pt x="222" y="118"/>
                  <a:pt x="218" y="117"/>
                </a:cubicBezTo>
                <a:cubicBezTo>
                  <a:pt x="217" y="117"/>
                  <a:pt x="218" y="115"/>
                  <a:pt x="216" y="114"/>
                </a:cubicBezTo>
                <a:cubicBezTo>
                  <a:pt x="214" y="112"/>
                  <a:pt x="213" y="111"/>
                  <a:pt x="210" y="111"/>
                </a:cubicBezTo>
                <a:cubicBezTo>
                  <a:pt x="208" y="111"/>
                  <a:pt x="207" y="112"/>
                  <a:pt x="205" y="112"/>
                </a:cubicBezTo>
                <a:cubicBezTo>
                  <a:pt x="200" y="112"/>
                  <a:pt x="200" y="112"/>
                  <a:pt x="200" y="112"/>
                </a:cubicBezTo>
                <a:cubicBezTo>
                  <a:pt x="199" y="112"/>
                  <a:pt x="198" y="112"/>
                  <a:pt x="197" y="111"/>
                </a:cubicBezTo>
                <a:cubicBezTo>
                  <a:pt x="192" y="106"/>
                  <a:pt x="186" y="107"/>
                  <a:pt x="179" y="105"/>
                </a:cubicBezTo>
                <a:cubicBezTo>
                  <a:pt x="176" y="104"/>
                  <a:pt x="175" y="103"/>
                  <a:pt x="172" y="102"/>
                </a:cubicBezTo>
                <a:cubicBezTo>
                  <a:pt x="167" y="101"/>
                  <a:pt x="164" y="98"/>
                  <a:pt x="158" y="97"/>
                </a:cubicBezTo>
                <a:cubicBezTo>
                  <a:pt x="157" y="97"/>
                  <a:pt x="157" y="95"/>
                  <a:pt x="156" y="94"/>
                </a:cubicBezTo>
                <a:cubicBezTo>
                  <a:pt x="153" y="92"/>
                  <a:pt x="150" y="91"/>
                  <a:pt x="147" y="91"/>
                </a:cubicBezTo>
                <a:cubicBezTo>
                  <a:pt x="143" y="91"/>
                  <a:pt x="141" y="92"/>
                  <a:pt x="138" y="92"/>
                </a:cubicBezTo>
                <a:cubicBezTo>
                  <a:pt x="133" y="93"/>
                  <a:pt x="130" y="94"/>
                  <a:pt x="128" y="98"/>
                </a:cubicBezTo>
                <a:cubicBezTo>
                  <a:pt x="122" y="98"/>
                  <a:pt x="122" y="98"/>
                  <a:pt x="122" y="98"/>
                </a:cubicBezTo>
                <a:cubicBezTo>
                  <a:pt x="120" y="98"/>
                  <a:pt x="118" y="100"/>
                  <a:pt x="115" y="100"/>
                </a:cubicBezTo>
                <a:cubicBezTo>
                  <a:pt x="111" y="100"/>
                  <a:pt x="108" y="98"/>
                  <a:pt x="103" y="97"/>
                </a:cubicBezTo>
                <a:cubicBezTo>
                  <a:pt x="100" y="96"/>
                  <a:pt x="97" y="97"/>
                  <a:pt x="94" y="95"/>
                </a:cubicBezTo>
                <a:cubicBezTo>
                  <a:pt x="92" y="94"/>
                  <a:pt x="90" y="93"/>
                  <a:pt x="88" y="93"/>
                </a:cubicBezTo>
                <a:cubicBezTo>
                  <a:pt x="82" y="93"/>
                  <a:pt x="82" y="93"/>
                  <a:pt x="82" y="93"/>
                </a:cubicBezTo>
                <a:cubicBezTo>
                  <a:pt x="78" y="93"/>
                  <a:pt x="77" y="91"/>
                  <a:pt x="73" y="91"/>
                </a:cubicBezTo>
                <a:cubicBezTo>
                  <a:pt x="73" y="91"/>
                  <a:pt x="72" y="92"/>
                  <a:pt x="71" y="92"/>
                </a:cubicBezTo>
                <a:cubicBezTo>
                  <a:pt x="68" y="92"/>
                  <a:pt x="67" y="90"/>
                  <a:pt x="64" y="90"/>
                </a:cubicBezTo>
                <a:cubicBezTo>
                  <a:pt x="63" y="90"/>
                  <a:pt x="63" y="91"/>
                  <a:pt x="62" y="91"/>
                </a:cubicBezTo>
                <a:cubicBezTo>
                  <a:pt x="59" y="92"/>
                  <a:pt x="57" y="93"/>
                  <a:pt x="57" y="95"/>
                </a:cubicBezTo>
                <a:cubicBezTo>
                  <a:pt x="55" y="95"/>
                  <a:pt x="55" y="95"/>
                  <a:pt x="55" y="95"/>
                </a:cubicBezTo>
                <a:cubicBezTo>
                  <a:pt x="52" y="95"/>
                  <a:pt x="51" y="93"/>
                  <a:pt x="49" y="93"/>
                </a:cubicBezTo>
                <a:cubicBezTo>
                  <a:pt x="48" y="93"/>
                  <a:pt x="47" y="93"/>
                  <a:pt x="46" y="93"/>
                </a:cubicBezTo>
                <a:cubicBezTo>
                  <a:pt x="42" y="93"/>
                  <a:pt x="40" y="90"/>
                  <a:pt x="36" y="90"/>
                </a:cubicBezTo>
                <a:cubicBezTo>
                  <a:pt x="31" y="90"/>
                  <a:pt x="29" y="90"/>
                  <a:pt x="25" y="90"/>
                </a:cubicBezTo>
                <a:cubicBezTo>
                  <a:pt x="22" y="90"/>
                  <a:pt x="21" y="87"/>
                  <a:pt x="18" y="86"/>
                </a:cubicBezTo>
                <a:cubicBezTo>
                  <a:pt x="18" y="87"/>
                  <a:pt x="18" y="89"/>
                  <a:pt x="17" y="89"/>
                </a:cubicBezTo>
                <a:cubicBezTo>
                  <a:pt x="11" y="89"/>
                  <a:pt x="8" y="86"/>
                  <a:pt x="3" y="84"/>
                </a:cubicBezTo>
                <a:cubicBezTo>
                  <a:pt x="2" y="84"/>
                  <a:pt x="1" y="84"/>
                  <a:pt x="0" y="84"/>
                </a:cubicBezTo>
                <a:cubicBezTo>
                  <a:pt x="0" y="84"/>
                  <a:pt x="0" y="84"/>
                  <a:pt x="0" y="84"/>
                </a:cubicBezTo>
                <a:cubicBezTo>
                  <a:pt x="0" y="80"/>
                  <a:pt x="1" y="79"/>
                  <a:pt x="0" y="75"/>
                </a:cubicBezTo>
                <a:cubicBezTo>
                  <a:pt x="0" y="75"/>
                  <a:pt x="0" y="75"/>
                  <a:pt x="0" y="75"/>
                </a:cubicBezTo>
                <a:cubicBezTo>
                  <a:pt x="2" y="77"/>
                  <a:pt x="3" y="78"/>
                  <a:pt x="5" y="78"/>
                </a:cubicBezTo>
                <a:cubicBezTo>
                  <a:pt x="11" y="78"/>
                  <a:pt x="15" y="76"/>
                  <a:pt x="20" y="73"/>
                </a:cubicBezTo>
                <a:cubicBezTo>
                  <a:pt x="22" y="71"/>
                  <a:pt x="23" y="69"/>
                  <a:pt x="25" y="66"/>
                </a:cubicBezTo>
                <a:cubicBezTo>
                  <a:pt x="27" y="63"/>
                  <a:pt x="31" y="62"/>
                  <a:pt x="31" y="59"/>
                </a:cubicBezTo>
                <a:cubicBezTo>
                  <a:pt x="31" y="57"/>
                  <a:pt x="29" y="56"/>
                  <a:pt x="29" y="53"/>
                </a:cubicBezTo>
                <a:cubicBezTo>
                  <a:pt x="29" y="36"/>
                  <a:pt x="29" y="36"/>
                  <a:pt x="29" y="36"/>
                </a:cubicBezTo>
                <a:cubicBezTo>
                  <a:pt x="29" y="33"/>
                  <a:pt x="28" y="31"/>
                  <a:pt x="28" y="27"/>
                </a:cubicBezTo>
                <a:cubicBezTo>
                  <a:pt x="28" y="23"/>
                  <a:pt x="32" y="21"/>
                  <a:pt x="36" y="21"/>
                </a:cubicBezTo>
                <a:cubicBezTo>
                  <a:pt x="40" y="21"/>
                  <a:pt x="42" y="21"/>
                  <a:pt x="46" y="21"/>
                </a:cubicBezTo>
                <a:cubicBezTo>
                  <a:pt x="52" y="21"/>
                  <a:pt x="52" y="13"/>
                  <a:pt x="53" y="7"/>
                </a:cubicBezTo>
                <a:cubicBezTo>
                  <a:pt x="54" y="4"/>
                  <a:pt x="57" y="3"/>
                  <a:pt x="59"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25"/>
          <p:cNvSpPr>
            <a:spLocks/>
          </p:cNvSpPr>
          <p:nvPr/>
        </p:nvSpPr>
        <p:spPr bwMode="auto">
          <a:xfrm>
            <a:off x="4437221" y="4351602"/>
            <a:ext cx="130866" cy="95346"/>
          </a:xfrm>
          <a:custGeom>
            <a:avLst/>
            <a:gdLst/>
            <a:ahLst/>
            <a:cxnLst>
              <a:cxn ang="0">
                <a:pos x="0" y="15"/>
              </a:cxn>
              <a:cxn ang="0">
                <a:pos x="4" y="6"/>
              </a:cxn>
              <a:cxn ang="0">
                <a:pos x="11" y="3"/>
              </a:cxn>
              <a:cxn ang="0">
                <a:pos x="20" y="0"/>
              </a:cxn>
              <a:cxn ang="0">
                <a:pos x="22" y="3"/>
              </a:cxn>
              <a:cxn ang="0">
                <a:pos x="32" y="10"/>
              </a:cxn>
              <a:cxn ang="0">
                <a:pos x="39" y="14"/>
              </a:cxn>
              <a:cxn ang="0">
                <a:pos x="43" y="18"/>
              </a:cxn>
              <a:cxn ang="0">
                <a:pos x="43" y="23"/>
              </a:cxn>
              <a:cxn ang="0">
                <a:pos x="43" y="23"/>
              </a:cxn>
              <a:cxn ang="0">
                <a:pos x="43" y="32"/>
              </a:cxn>
              <a:cxn ang="0">
                <a:pos x="43" y="32"/>
              </a:cxn>
              <a:cxn ang="0">
                <a:pos x="38" y="31"/>
              </a:cxn>
              <a:cxn ang="0">
                <a:pos x="27" y="28"/>
              </a:cxn>
              <a:cxn ang="0">
                <a:pos x="13" y="24"/>
              </a:cxn>
              <a:cxn ang="0">
                <a:pos x="0" y="15"/>
              </a:cxn>
            </a:cxnLst>
            <a:rect l="0" t="0" r="r" b="b"/>
            <a:pathLst>
              <a:path w="44" h="32">
                <a:moveTo>
                  <a:pt x="0" y="15"/>
                </a:moveTo>
                <a:cubicBezTo>
                  <a:pt x="2" y="12"/>
                  <a:pt x="2" y="9"/>
                  <a:pt x="4" y="6"/>
                </a:cubicBezTo>
                <a:cubicBezTo>
                  <a:pt x="6" y="4"/>
                  <a:pt x="9" y="5"/>
                  <a:pt x="11" y="3"/>
                </a:cubicBezTo>
                <a:cubicBezTo>
                  <a:pt x="14" y="2"/>
                  <a:pt x="16" y="0"/>
                  <a:pt x="20" y="0"/>
                </a:cubicBezTo>
                <a:cubicBezTo>
                  <a:pt x="21" y="1"/>
                  <a:pt x="21" y="2"/>
                  <a:pt x="22" y="3"/>
                </a:cubicBezTo>
                <a:cubicBezTo>
                  <a:pt x="26" y="6"/>
                  <a:pt x="28" y="7"/>
                  <a:pt x="32" y="10"/>
                </a:cubicBezTo>
                <a:cubicBezTo>
                  <a:pt x="35" y="11"/>
                  <a:pt x="36" y="12"/>
                  <a:pt x="39" y="14"/>
                </a:cubicBezTo>
                <a:cubicBezTo>
                  <a:pt x="41" y="15"/>
                  <a:pt x="43" y="16"/>
                  <a:pt x="43" y="18"/>
                </a:cubicBezTo>
                <a:cubicBezTo>
                  <a:pt x="43" y="23"/>
                  <a:pt x="43" y="23"/>
                  <a:pt x="43" y="23"/>
                </a:cubicBezTo>
                <a:cubicBezTo>
                  <a:pt x="43" y="23"/>
                  <a:pt x="43" y="23"/>
                  <a:pt x="43" y="23"/>
                </a:cubicBezTo>
                <a:cubicBezTo>
                  <a:pt x="44" y="27"/>
                  <a:pt x="43" y="28"/>
                  <a:pt x="43" y="32"/>
                </a:cubicBezTo>
                <a:cubicBezTo>
                  <a:pt x="43" y="32"/>
                  <a:pt x="43" y="32"/>
                  <a:pt x="43" y="32"/>
                </a:cubicBezTo>
                <a:cubicBezTo>
                  <a:pt x="41" y="32"/>
                  <a:pt x="40" y="32"/>
                  <a:pt x="38" y="31"/>
                </a:cubicBezTo>
                <a:cubicBezTo>
                  <a:pt x="34" y="29"/>
                  <a:pt x="31" y="28"/>
                  <a:pt x="27" y="28"/>
                </a:cubicBezTo>
                <a:cubicBezTo>
                  <a:pt x="22" y="27"/>
                  <a:pt x="18" y="28"/>
                  <a:pt x="13" y="24"/>
                </a:cubicBezTo>
                <a:cubicBezTo>
                  <a:pt x="8" y="20"/>
                  <a:pt x="5" y="17"/>
                  <a:pt x="0" y="1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1" name="Freeform 26"/>
          <p:cNvSpPr>
            <a:spLocks/>
          </p:cNvSpPr>
          <p:nvPr/>
        </p:nvSpPr>
        <p:spPr bwMode="auto">
          <a:xfrm>
            <a:off x="4188577" y="4132870"/>
            <a:ext cx="551507" cy="297253"/>
          </a:xfrm>
          <a:custGeom>
            <a:avLst/>
            <a:gdLst/>
            <a:ahLst/>
            <a:cxnLst>
              <a:cxn ang="0">
                <a:pos x="186" y="23"/>
              </a:cxn>
              <a:cxn ang="0">
                <a:pos x="180" y="29"/>
              </a:cxn>
              <a:cxn ang="0">
                <a:pos x="173" y="43"/>
              </a:cxn>
              <a:cxn ang="0">
                <a:pos x="163" y="43"/>
              </a:cxn>
              <a:cxn ang="0">
                <a:pos x="155" y="49"/>
              </a:cxn>
              <a:cxn ang="0">
                <a:pos x="156" y="58"/>
              </a:cxn>
              <a:cxn ang="0">
                <a:pos x="156" y="75"/>
              </a:cxn>
              <a:cxn ang="0">
                <a:pos x="158" y="81"/>
              </a:cxn>
              <a:cxn ang="0">
                <a:pos x="152" y="88"/>
              </a:cxn>
              <a:cxn ang="0">
                <a:pos x="147" y="95"/>
              </a:cxn>
              <a:cxn ang="0">
                <a:pos x="132" y="100"/>
              </a:cxn>
              <a:cxn ang="0">
                <a:pos x="127" y="97"/>
              </a:cxn>
              <a:cxn ang="0">
                <a:pos x="127" y="97"/>
              </a:cxn>
              <a:cxn ang="0">
                <a:pos x="127" y="92"/>
              </a:cxn>
              <a:cxn ang="0">
                <a:pos x="123" y="88"/>
              </a:cxn>
              <a:cxn ang="0">
                <a:pos x="116" y="84"/>
              </a:cxn>
              <a:cxn ang="0">
                <a:pos x="106" y="77"/>
              </a:cxn>
              <a:cxn ang="0">
                <a:pos x="104" y="74"/>
              </a:cxn>
              <a:cxn ang="0">
                <a:pos x="95" y="77"/>
              </a:cxn>
              <a:cxn ang="0">
                <a:pos x="88" y="80"/>
              </a:cxn>
              <a:cxn ang="0">
                <a:pos x="84" y="89"/>
              </a:cxn>
              <a:cxn ang="0">
                <a:pos x="84" y="89"/>
              </a:cxn>
              <a:cxn ang="0">
                <a:pos x="78" y="87"/>
              </a:cxn>
              <a:cxn ang="0">
                <a:pos x="66" y="85"/>
              </a:cxn>
              <a:cxn ang="0">
                <a:pos x="55" y="82"/>
              </a:cxn>
              <a:cxn ang="0">
                <a:pos x="49" y="82"/>
              </a:cxn>
              <a:cxn ang="0">
                <a:pos x="46" y="83"/>
              </a:cxn>
              <a:cxn ang="0">
                <a:pos x="44" y="82"/>
              </a:cxn>
              <a:cxn ang="0">
                <a:pos x="26" y="78"/>
              </a:cxn>
              <a:cxn ang="0">
                <a:pos x="22" y="79"/>
              </a:cxn>
              <a:cxn ang="0">
                <a:pos x="13" y="76"/>
              </a:cxn>
              <a:cxn ang="0">
                <a:pos x="10" y="74"/>
              </a:cxn>
              <a:cxn ang="0">
                <a:pos x="10" y="74"/>
              </a:cxn>
              <a:cxn ang="0">
                <a:pos x="5" y="63"/>
              </a:cxn>
              <a:cxn ang="0">
                <a:pos x="0" y="57"/>
              </a:cxn>
              <a:cxn ang="0">
                <a:pos x="2" y="51"/>
              </a:cxn>
              <a:cxn ang="0">
                <a:pos x="15" y="46"/>
              </a:cxn>
              <a:cxn ang="0">
                <a:pos x="17" y="37"/>
              </a:cxn>
              <a:cxn ang="0">
                <a:pos x="17" y="32"/>
              </a:cxn>
              <a:cxn ang="0">
                <a:pos x="20" y="24"/>
              </a:cxn>
              <a:cxn ang="0">
                <a:pos x="20" y="24"/>
              </a:cxn>
              <a:cxn ang="0">
                <a:pos x="22" y="23"/>
              </a:cxn>
              <a:cxn ang="0">
                <a:pos x="26" y="26"/>
              </a:cxn>
              <a:cxn ang="0">
                <a:pos x="37" y="28"/>
              </a:cxn>
              <a:cxn ang="0">
                <a:pos x="44" y="28"/>
              </a:cxn>
              <a:cxn ang="0">
                <a:pos x="55" y="26"/>
              </a:cxn>
              <a:cxn ang="0">
                <a:pos x="67" y="27"/>
              </a:cxn>
              <a:cxn ang="0">
                <a:pos x="79" y="30"/>
              </a:cxn>
              <a:cxn ang="0">
                <a:pos x="85" y="30"/>
              </a:cxn>
              <a:cxn ang="0">
                <a:pos x="89" y="28"/>
              </a:cxn>
              <a:cxn ang="0">
                <a:pos x="100" y="32"/>
              </a:cxn>
              <a:cxn ang="0">
                <a:pos x="104" y="30"/>
              </a:cxn>
              <a:cxn ang="0">
                <a:pos x="119" y="18"/>
              </a:cxn>
              <a:cxn ang="0">
                <a:pos x="125" y="10"/>
              </a:cxn>
              <a:cxn ang="0">
                <a:pos x="127" y="4"/>
              </a:cxn>
              <a:cxn ang="0">
                <a:pos x="133" y="0"/>
              </a:cxn>
              <a:cxn ang="0">
                <a:pos x="146" y="9"/>
              </a:cxn>
              <a:cxn ang="0">
                <a:pos x="150" y="15"/>
              </a:cxn>
              <a:cxn ang="0">
                <a:pos x="161" y="19"/>
              </a:cxn>
              <a:cxn ang="0">
                <a:pos x="170" y="14"/>
              </a:cxn>
              <a:cxn ang="0">
                <a:pos x="173" y="15"/>
              </a:cxn>
              <a:cxn ang="0">
                <a:pos x="179" y="19"/>
              </a:cxn>
              <a:cxn ang="0">
                <a:pos x="186" y="23"/>
              </a:cxn>
            </a:cxnLst>
            <a:rect l="0" t="0" r="r" b="b"/>
            <a:pathLst>
              <a:path w="186" h="100">
                <a:moveTo>
                  <a:pt x="186" y="23"/>
                </a:moveTo>
                <a:cubicBezTo>
                  <a:pt x="184" y="25"/>
                  <a:pt x="181" y="26"/>
                  <a:pt x="180" y="29"/>
                </a:cubicBezTo>
                <a:cubicBezTo>
                  <a:pt x="179" y="35"/>
                  <a:pt x="179" y="43"/>
                  <a:pt x="173" y="43"/>
                </a:cubicBezTo>
                <a:cubicBezTo>
                  <a:pt x="169" y="43"/>
                  <a:pt x="167" y="43"/>
                  <a:pt x="163" y="43"/>
                </a:cubicBezTo>
                <a:cubicBezTo>
                  <a:pt x="159" y="43"/>
                  <a:pt x="155" y="45"/>
                  <a:pt x="155" y="49"/>
                </a:cubicBezTo>
                <a:cubicBezTo>
                  <a:pt x="155" y="53"/>
                  <a:pt x="156" y="55"/>
                  <a:pt x="156" y="58"/>
                </a:cubicBezTo>
                <a:cubicBezTo>
                  <a:pt x="156" y="75"/>
                  <a:pt x="156" y="75"/>
                  <a:pt x="156" y="75"/>
                </a:cubicBezTo>
                <a:cubicBezTo>
                  <a:pt x="156" y="78"/>
                  <a:pt x="158" y="79"/>
                  <a:pt x="158" y="81"/>
                </a:cubicBezTo>
                <a:cubicBezTo>
                  <a:pt x="158" y="84"/>
                  <a:pt x="154" y="85"/>
                  <a:pt x="152" y="88"/>
                </a:cubicBezTo>
                <a:cubicBezTo>
                  <a:pt x="150" y="91"/>
                  <a:pt x="149" y="93"/>
                  <a:pt x="147" y="95"/>
                </a:cubicBezTo>
                <a:cubicBezTo>
                  <a:pt x="142" y="98"/>
                  <a:pt x="138" y="100"/>
                  <a:pt x="132" y="100"/>
                </a:cubicBezTo>
                <a:cubicBezTo>
                  <a:pt x="130" y="100"/>
                  <a:pt x="129" y="99"/>
                  <a:pt x="127" y="97"/>
                </a:cubicBezTo>
                <a:cubicBezTo>
                  <a:pt x="127" y="97"/>
                  <a:pt x="127" y="97"/>
                  <a:pt x="127" y="97"/>
                </a:cubicBezTo>
                <a:cubicBezTo>
                  <a:pt x="127" y="92"/>
                  <a:pt x="127" y="92"/>
                  <a:pt x="127" y="92"/>
                </a:cubicBezTo>
                <a:cubicBezTo>
                  <a:pt x="127" y="90"/>
                  <a:pt x="125" y="89"/>
                  <a:pt x="123" y="88"/>
                </a:cubicBezTo>
                <a:cubicBezTo>
                  <a:pt x="120" y="86"/>
                  <a:pt x="119" y="85"/>
                  <a:pt x="116" y="84"/>
                </a:cubicBezTo>
                <a:cubicBezTo>
                  <a:pt x="112" y="81"/>
                  <a:pt x="110" y="80"/>
                  <a:pt x="106" y="77"/>
                </a:cubicBezTo>
                <a:cubicBezTo>
                  <a:pt x="105" y="76"/>
                  <a:pt x="105" y="75"/>
                  <a:pt x="104" y="74"/>
                </a:cubicBezTo>
                <a:cubicBezTo>
                  <a:pt x="100" y="74"/>
                  <a:pt x="98" y="76"/>
                  <a:pt x="95" y="77"/>
                </a:cubicBezTo>
                <a:cubicBezTo>
                  <a:pt x="93" y="79"/>
                  <a:pt x="90" y="78"/>
                  <a:pt x="88" y="80"/>
                </a:cubicBezTo>
                <a:cubicBezTo>
                  <a:pt x="86" y="83"/>
                  <a:pt x="86" y="86"/>
                  <a:pt x="84" y="89"/>
                </a:cubicBezTo>
                <a:cubicBezTo>
                  <a:pt x="84" y="89"/>
                  <a:pt x="84" y="89"/>
                  <a:pt x="84" y="89"/>
                </a:cubicBezTo>
                <a:cubicBezTo>
                  <a:pt x="82" y="88"/>
                  <a:pt x="80" y="87"/>
                  <a:pt x="78" y="87"/>
                </a:cubicBezTo>
                <a:cubicBezTo>
                  <a:pt x="73" y="85"/>
                  <a:pt x="71" y="86"/>
                  <a:pt x="66" y="85"/>
                </a:cubicBezTo>
                <a:cubicBezTo>
                  <a:pt x="62" y="84"/>
                  <a:pt x="59" y="82"/>
                  <a:pt x="55" y="82"/>
                </a:cubicBezTo>
                <a:cubicBezTo>
                  <a:pt x="49" y="82"/>
                  <a:pt x="49" y="82"/>
                  <a:pt x="49" y="82"/>
                </a:cubicBezTo>
                <a:cubicBezTo>
                  <a:pt x="48" y="82"/>
                  <a:pt x="47" y="83"/>
                  <a:pt x="46" y="83"/>
                </a:cubicBezTo>
                <a:cubicBezTo>
                  <a:pt x="45" y="83"/>
                  <a:pt x="45" y="83"/>
                  <a:pt x="44" y="82"/>
                </a:cubicBezTo>
                <a:cubicBezTo>
                  <a:pt x="44" y="74"/>
                  <a:pt x="33" y="78"/>
                  <a:pt x="26" y="78"/>
                </a:cubicBezTo>
                <a:cubicBezTo>
                  <a:pt x="24" y="78"/>
                  <a:pt x="23" y="79"/>
                  <a:pt x="22" y="79"/>
                </a:cubicBezTo>
                <a:cubicBezTo>
                  <a:pt x="18" y="79"/>
                  <a:pt x="14" y="80"/>
                  <a:pt x="13" y="76"/>
                </a:cubicBezTo>
                <a:cubicBezTo>
                  <a:pt x="12" y="73"/>
                  <a:pt x="12" y="73"/>
                  <a:pt x="10" y="74"/>
                </a:cubicBezTo>
                <a:cubicBezTo>
                  <a:pt x="10" y="74"/>
                  <a:pt x="10" y="74"/>
                  <a:pt x="10" y="74"/>
                </a:cubicBezTo>
                <a:cubicBezTo>
                  <a:pt x="8" y="70"/>
                  <a:pt x="7" y="68"/>
                  <a:pt x="5" y="63"/>
                </a:cubicBezTo>
                <a:cubicBezTo>
                  <a:pt x="3" y="61"/>
                  <a:pt x="0" y="60"/>
                  <a:pt x="0" y="57"/>
                </a:cubicBezTo>
                <a:cubicBezTo>
                  <a:pt x="0" y="55"/>
                  <a:pt x="1" y="53"/>
                  <a:pt x="2" y="51"/>
                </a:cubicBezTo>
                <a:cubicBezTo>
                  <a:pt x="5" y="46"/>
                  <a:pt x="10" y="49"/>
                  <a:pt x="15" y="46"/>
                </a:cubicBezTo>
                <a:cubicBezTo>
                  <a:pt x="17" y="44"/>
                  <a:pt x="17" y="41"/>
                  <a:pt x="17" y="37"/>
                </a:cubicBezTo>
                <a:cubicBezTo>
                  <a:pt x="17" y="32"/>
                  <a:pt x="17" y="32"/>
                  <a:pt x="17" y="32"/>
                </a:cubicBezTo>
                <a:cubicBezTo>
                  <a:pt x="17" y="29"/>
                  <a:pt x="19" y="27"/>
                  <a:pt x="20" y="24"/>
                </a:cubicBezTo>
                <a:cubicBezTo>
                  <a:pt x="20" y="24"/>
                  <a:pt x="20" y="24"/>
                  <a:pt x="20" y="24"/>
                </a:cubicBezTo>
                <a:cubicBezTo>
                  <a:pt x="20" y="23"/>
                  <a:pt x="21" y="23"/>
                  <a:pt x="22" y="23"/>
                </a:cubicBezTo>
                <a:cubicBezTo>
                  <a:pt x="24" y="23"/>
                  <a:pt x="24" y="25"/>
                  <a:pt x="26" y="26"/>
                </a:cubicBezTo>
                <a:cubicBezTo>
                  <a:pt x="29" y="29"/>
                  <a:pt x="32" y="28"/>
                  <a:pt x="37" y="28"/>
                </a:cubicBezTo>
                <a:cubicBezTo>
                  <a:pt x="39" y="28"/>
                  <a:pt x="41" y="29"/>
                  <a:pt x="44" y="28"/>
                </a:cubicBezTo>
                <a:cubicBezTo>
                  <a:pt x="51" y="25"/>
                  <a:pt x="45" y="23"/>
                  <a:pt x="55" y="26"/>
                </a:cubicBezTo>
                <a:cubicBezTo>
                  <a:pt x="59" y="28"/>
                  <a:pt x="62" y="27"/>
                  <a:pt x="67" y="27"/>
                </a:cubicBezTo>
                <a:cubicBezTo>
                  <a:pt x="72" y="28"/>
                  <a:pt x="74" y="30"/>
                  <a:pt x="79" y="30"/>
                </a:cubicBezTo>
                <a:cubicBezTo>
                  <a:pt x="85" y="30"/>
                  <a:pt x="85" y="30"/>
                  <a:pt x="85" y="30"/>
                </a:cubicBezTo>
                <a:cubicBezTo>
                  <a:pt x="87" y="30"/>
                  <a:pt x="88" y="28"/>
                  <a:pt x="89" y="28"/>
                </a:cubicBezTo>
                <a:cubicBezTo>
                  <a:pt x="94" y="28"/>
                  <a:pt x="96" y="32"/>
                  <a:pt x="100" y="32"/>
                </a:cubicBezTo>
                <a:cubicBezTo>
                  <a:pt x="102" y="32"/>
                  <a:pt x="103" y="31"/>
                  <a:pt x="104" y="30"/>
                </a:cubicBezTo>
                <a:cubicBezTo>
                  <a:pt x="111" y="28"/>
                  <a:pt x="115" y="25"/>
                  <a:pt x="119" y="18"/>
                </a:cubicBezTo>
                <a:cubicBezTo>
                  <a:pt x="121" y="14"/>
                  <a:pt x="122" y="12"/>
                  <a:pt x="125" y="10"/>
                </a:cubicBezTo>
                <a:cubicBezTo>
                  <a:pt x="127" y="8"/>
                  <a:pt x="126" y="6"/>
                  <a:pt x="127" y="4"/>
                </a:cubicBezTo>
                <a:cubicBezTo>
                  <a:pt x="129" y="2"/>
                  <a:pt x="130" y="0"/>
                  <a:pt x="133" y="0"/>
                </a:cubicBezTo>
                <a:cubicBezTo>
                  <a:pt x="139" y="0"/>
                  <a:pt x="143" y="4"/>
                  <a:pt x="146" y="9"/>
                </a:cubicBezTo>
                <a:cubicBezTo>
                  <a:pt x="148" y="11"/>
                  <a:pt x="148" y="13"/>
                  <a:pt x="150" y="15"/>
                </a:cubicBezTo>
                <a:cubicBezTo>
                  <a:pt x="154" y="18"/>
                  <a:pt x="156" y="19"/>
                  <a:pt x="161" y="19"/>
                </a:cubicBezTo>
                <a:cubicBezTo>
                  <a:pt x="165" y="19"/>
                  <a:pt x="166" y="14"/>
                  <a:pt x="170" y="14"/>
                </a:cubicBezTo>
                <a:cubicBezTo>
                  <a:pt x="171" y="14"/>
                  <a:pt x="172" y="15"/>
                  <a:pt x="173" y="15"/>
                </a:cubicBezTo>
                <a:cubicBezTo>
                  <a:pt x="176" y="17"/>
                  <a:pt x="177" y="18"/>
                  <a:pt x="179" y="19"/>
                </a:cubicBezTo>
                <a:cubicBezTo>
                  <a:pt x="182" y="21"/>
                  <a:pt x="184" y="23"/>
                  <a:pt x="186" y="23"/>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27"/>
          <p:cNvSpPr>
            <a:spLocks/>
          </p:cNvSpPr>
          <p:nvPr/>
        </p:nvSpPr>
        <p:spPr bwMode="auto">
          <a:xfrm>
            <a:off x="3777284" y="4067437"/>
            <a:ext cx="469248" cy="317817"/>
          </a:xfrm>
          <a:custGeom>
            <a:avLst/>
            <a:gdLst/>
            <a:ahLst/>
            <a:cxnLst>
              <a:cxn ang="0">
                <a:pos x="158" y="46"/>
              </a:cxn>
              <a:cxn ang="0">
                <a:pos x="155" y="54"/>
              </a:cxn>
              <a:cxn ang="0">
                <a:pos x="155" y="59"/>
              </a:cxn>
              <a:cxn ang="0">
                <a:pos x="153" y="68"/>
              </a:cxn>
              <a:cxn ang="0">
                <a:pos x="140" y="73"/>
              </a:cxn>
              <a:cxn ang="0">
                <a:pos x="138" y="79"/>
              </a:cxn>
              <a:cxn ang="0">
                <a:pos x="143" y="85"/>
              </a:cxn>
              <a:cxn ang="0">
                <a:pos x="148" y="96"/>
              </a:cxn>
              <a:cxn ang="0">
                <a:pos x="148" y="96"/>
              </a:cxn>
              <a:cxn ang="0">
                <a:pos x="143" y="99"/>
              </a:cxn>
              <a:cxn ang="0">
                <a:pos x="137" y="101"/>
              </a:cxn>
              <a:cxn ang="0">
                <a:pos x="132" y="100"/>
              </a:cxn>
              <a:cxn ang="0">
                <a:pos x="123" y="107"/>
              </a:cxn>
              <a:cxn ang="0">
                <a:pos x="96" y="100"/>
              </a:cxn>
              <a:cxn ang="0">
                <a:pos x="78" y="95"/>
              </a:cxn>
              <a:cxn ang="0">
                <a:pos x="70" y="90"/>
              </a:cxn>
              <a:cxn ang="0">
                <a:pos x="65" y="89"/>
              </a:cxn>
              <a:cxn ang="0">
                <a:pos x="55" y="86"/>
              </a:cxn>
              <a:cxn ang="0">
                <a:pos x="41" y="84"/>
              </a:cxn>
              <a:cxn ang="0">
                <a:pos x="36" y="84"/>
              </a:cxn>
              <a:cxn ang="0">
                <a:pos x="21" y="81"/>
              </a:cxn>
              <a:cxn ang="0">
                <a:pos x="12" y="81"/>
              </a:cxn>
              <a:cxn ang="0">
                <a:pos x="5" y="79"/>
              </a:cxn>
              <a:cxn ang="0">
                <a:pos x="0" y="79"/>
              </a:cxn>
              <a:cxn ang="0">
                <a:pos x="0" y="74"/>
              </a:cxn>
              <a:cxn ang="0">
                <a:pos x="8" y="61"/>
              </a:cxn>
              <a:cxn ang="0">
                <a:pos x="5" y="57"/>
              </a:cxn>
              <a:cxn ang="0">
                <a:pos x="5" y="57"/>
              </a:cxn>
              <a:cxn ang="0">
                <a:pos x="4" y="55"/>
              </a:cxn>
              <a:cxn ang="0">
                <a:pos x="6" y="49"/>
              </a:cxn>
              <a:cxn ang="0">
                <a:pos x="2" y="33"/>
              </a:cxn>
              <a:cxn ang="0">
                <a:pos x="9" y="22"/>
              </a:cxn>
              <a:cxn ang="0">
                <a:pos x="21" y="20"/>
              </a:cxn>
              <a:cxn ang="0">
                <a:pos x="21" y="20"/>
              </a:cxn>
              <a:cxn ang="0">
                <a:pos x="31" y="20"/>
              </a:cxn>
              <a:cxn ang="0">
                <a:pos x="33" y="18"/>
              </a:cxn>
              <a:cxn ang="0">
                <a:pos x="36" y="14"/>
              </a:cxn>
              <a:cxn ang="0">
                <a:pos x="43" y="2"/>
              </a:cxn>
              <a:cxn ang="0">
                <a:pos x="43" y="2"/>
              </a:cxn>
              <a:cxn ang="0">
                <a:pos x="44" y="2"/>
              </a:cxn>
              <a:cxn ang="0">
                <a:pos x="49" y="2"/>
              </a:cxn>
              <a:cxn ang="0">
                <a:pos x="56" y="0"/>
              </a:cxn>
              <a:cxn ang="0">
                <a:pos x="68" y="5"/>
              </a:cxn>
              <a:cxn ang="0">
                <a:pos x="72" y="10"/>
              </a:cxn>
              <a:cxn ang="0">
                <a:pos x="78" y="11"/>
              </a:cxn>
              <a:cxn ang="0">
                <a:pos x="85" y="9"/>
              </a:cxn>
              <a:cxn ang="0">
                <a:pos x="92" y="12"/>
              </a:cxn>
              <a:cxn ang="0">
                <a:pos x="107" y="17"/>
              </a:cxn>
              <a:cxn ang="0">
                <a:pos x="109" y="14"/>
              </a:cxn>
              <a:cxn ang="0">
                <a:pos x="113" y="13"/>
              </a:cxn>
              <a:cxn ang="0">
                <a:pos x="125" y="21"/>
              </a:cxn>
              <a:cxn ang="0">
                <a:pos x="131" y="26"/>
              </a:cxn>
              <a:cxn ang="0">
                <a:pos x="133" y="41"/>
              </a:cxn>
              <a:cxn ang="0">
                <a:pos x="141" y="45"/>
              </a:cxn>
              <a:cxn ang="0">
                <a:pos x="146" y="46"/>
              </a:cxn>
              <a:cxn ang="0">
                <a:pos x="149" y="45"/>
              </a:cxn>
              <a:cxn ang="0">
                <a:pos x="155" y="48"/>
              </a:cxn>
              <a:cxn ang="0">
                <a:pos x="158" y="46"/>
              </a:cxn>
            </a:cxnLst>
            <a:rect l="0" t="0" r="r" b="b"/>
            <a:pathLst>
              <a:path w="158" h="107">
                <a:moveTo>
                  <a:pt x="158" y="46"/>
                </a:moveTo>
                <a:cubicBezTo>
                  <a:pt x="157" y="49"/>
                  <a:pt x="155" y="51"/>
                  <a:pt x="155" y="54"/>
                </a:cubicBezTo>
                <a:cubicBezTo>
                  <a:pt x="155" y="59"/>
                  <a:pt x="155" y="59"/>
                  <a:pt x="155" y="59"/>
                </a:cubicBezTo>
                <a:cubicBezTo>
                  <a:pt x="155" y="63"/>
                  <a:pt x="155" y="66"/>
                  <a:pt x="153" y="68"/>
                </a:cubicBezTo>
                <a:cubicBezTo>
                  <a:pt x="148" y="71"/>
                  <a:pt x="143" y="68"/>
                  <a:pt x="140" y="73"/>
                </a:cubicBezTo>
                <a:cubicBezTo>
                  <a:pt x="139" y="75"/>
                  <a:pt x="138" y="77"/>
                  <a:pt x="138" y="79"/>
                </a:cubicBezTo>
                <a:cubicBezTo>
                  <a:pt x="138" y="82"/>
                  <a:pt x="141" y="83"/>
                  <a:pt x="143" y="85"/>
                </a:cubicBezTo>
                <a:cubicBezTo>
                  <a:pt x="145" y="90"/>
                  <a:pt x="146" y="92"/>
                  <a:pt x="148" y="96"/>
                </a:cubicBezTo>
                <a:cubicBezTo>
                  <a:pt x="148" y="96"/>
                  <a:pt x="148" y="96"/>
                  <a:pt x="148" y="96"/>
                </a:cubicBezTo>
                <a:cubicBezTo>
                  <a:pt x="147" y="97"/>
                  <a:pt x="145" y="98"/>
                  <a:pt x="143" y="99"/>
                </a:cubicBezTo>
                <a:cubicBezTo>
                  <a:pt x="141" y="99"/>
                  <a:pt x="139" y="101"/>
                  <a:pt x="137" y="101"/>
                </a:cubicBezTo>
                <a:cubicBezTo>
                  <a:pt x="135" y="101"/>
                  <a:pt x="134" y="100"/>
                  <a:pt x="132" y="100"/>
                </a:cubicBezTo>
                <a:cubicBezTo>
                  <a:pt x="128" y="100"/>
                  <a:pt x="128" y="107"/>
                  <a:pt x="123" y="107"/>
                </a:cubicBezTo>
                <a:cubicBezTo>
                  <a:pt x="112" y="107"/>
                  <a:pt x="106" y="104"/>
                  <a:pt x="96" y="100"/>
                </a:cubicBezTo>
                <a:cubicBezTo>
                  <a:pt x="89" y="97"/>
                  <a:pt x="84" y="97"/>
                  <a:pt x="78" y="95"/>
                </a:cubicBezTo>
                <a:cubicBezTo>
                  <a:pt x="74" y="94"/>
                  <a:pt x="73" y="92"/>
                  <a:pt x="70" y="90"/>
                </a:cubicBezTo>
                <a:cubicBezTo>
                  <a:pt x="69" y="89"/>
                  <a:pt x="67" y="89"/>
                  <a:pt x="65" y="89"/>
                </a:cubicBezTo>
                <a:cubicBezTo>
                  <a:pt x="61" y="88"/>
                  <a:pt x="59" y="87"/>
                  <a:pt x="55" y="86"/>
                </a:cubicBezTo>
                <a:cubicBezTo>
                  <a:pt x="50" y="85"/>
                  <a:pt x="47" y="84"/>
                  <a:pt x="41" y="84"/>
                </a:cubicBezTo>
                <a:cubicBezTo>
                  <a:pt x="36" y="84"/>
                  <a:pt x="36" y="84"/>
                  <a:pt x="36" y="84"/>
                </a:cubicBezTo>
                <a:cubicBezTo>
                  <a:pt x="31" y="84"/>
                  <a:pt x="27" y="81"/>
                  <a:pt x="21" y="81"/>
                </a:cubicBezTo>
                <a:cubicBezTo>
                  <a:pt x="12" y="81"/>
                  <a:pt x="12" y="81"/>
                  <a:pt x="12" y="81"/>
                </a:cubicBezTo>
                <a:cubicBezTo>
                  <a:pt x="9" y="81"/>
                  <a:pt x="8" y="79"/>
                  <a:pt x="5" y="79"/>
                </a:cubicBezTo>
                <a:cubicBezTo>
                  <a:pt x="0" y="79"/>
                  <a:pt x="0" y="79"/>
                  <a:pt x="0" y="79"/>
                </a:cubicBezTo>
                <a:cubicBezTo>
                  <a:pt x="0" y="77"/>
                  <a:pt x="0" y="76"/>
                  <a:pt x="0" y="74"/>
                </a:cubicBezTo>
                <a:cubicBezTo>
                  <a:pt x="0" y="68"/>
                  <a:pt x="8" y="67"/>
                  <a:pt x="8" y="61"/>
                </a:cubicBezTo>
                <a:cubicBezTo>
                  <a:pt x="8" y="58"/>
                  <a:pt x="7" y="57"/>
                  <a:pt x="5" y="57"/>
                </a:cubicBezTo>
                <a:cubicBezTo>
                  <a:pt x="5" y="57"/>
                  <a:pt x="5" y="57"/>
                  <a:pt x="5" y="57"/>
                </a:cubicBezTo>
                <a:cubicBezTo>
                  <a:pt x="5" y="56"/>
                  <a:pt x="4" y="56"/>
                  <a:pt x="4" y="55"/>
                </a:cubicBezTo>
                <a:cubicBezTo>
                  <a:pt x="4" y="53"/>
                  <a:pt x="6" y="52"/>
                  <a:pt x="6" y="49"/>
                </a:cubicBezTo>
                <a:cubicBezTo>
                  <a:pt x="6" y="43"/>
                  <a:pt x="2" y="40"/>
                  <a:pt x="2" y="33"/>
                </a:cubicBezTo>
                <a:cubicBezTo>
                  <a:pt x="2" y="28"/>
                  <a:pt x="3" y="22"/>
                  <a:pt x="9" y="22"/>
                </a:cubicBezTo>
                <a:cubicBezTo>
                  <a:pt x="14" y="21"/>
                  <a:pt x="17" y="23"/>
                  <a:pt x="21" y="20"/>
                </a:cubicBezTo>
                <a:cubicBezTo>
                  <a:pt x="21" y="20"/>
                  <a:pt x="21" y="20"/>
                  <a:pt x="21" y="20"/>
                </a:cubicBezTo>
                <a:cubicBezTo>
                  <a:pt x="25" y="20"/>
                  <a:pt x="27" y="20"/>
                  <a:pt x="31" y="20"/>
                </a:cubicBezTo>
                <a:cubicBezTo>
                  <a:pt x="32" y="20"/>
                  <a:pt x="32" y="18"/>
                  <a:pt x="33" y="18"/>
                </a:cubicBezTo>
                <a:cubicBezTo>
                  <a:pt x="34" y="17"/>
                  <a:pt x="35" y="16"/>
                  <a:pt x="36" y="14"/>
                </a:cubicBezTo>
                <a:cubicBezTo>
                  <a:pt x="40" y="10"/>
                  <a:pt x="41" y="7"/>
                  <a:pt x="43" y="2"/>
                </a:cubicBezTo>
                <a:cubicBezTo>
                  <a:pt x="43" y="2"/>
                  <a:pt x="43" y="2"/>
                  <a:pt x="43" y="2"/>
                </a:cubicBezTo>
                <a:cubicBezTo>
                  <a:pt x="43" y="2"/>
                  <a:pt x="44" y="2"/>
                  <a:pt x="44" y="2"/>
                </a:cubicBezTo>
                <a:cubicBezTo>
                  <a:pt x="49" y="2"/>
                  <a:pt x="49" y="2"/>
                  <a:pt x="49" y="2"/>
                </a:cubicBezTo>
                <a:cubicBezTo>
                  <a:pt x="52" y="2"/>
                  <a:pt x="53" y="0"/>
                  <a:pt x="56" y="0"/>
                </a:cubicBezTo>
                <a:cubicBezTo>
                  <a:pt x="61" y="0"/>
                  <a:pt x="64" y="2"/>
                  <a:pt x="68" y="5"/>
                </a:cubicBezTo>
                <a:cubicBezTo>
                  <a:pt x="70" y="6"/>
                  <a:pt x="70" y="8"/>
                  <a:pt x="72" y="10"/>
                </a:cubicBezTo>
                <a:cubicBezTo>
                  <a:pt x="74" y="12"/>
                  <a:pt x="75" y="11"/>
                  <a:pt x="78" y="11"/>
                </a:cubicBezTo>
                <a:cubicBezTo>
                  <a:pt x="81" y="11"/>
                  <a:pt x="82" y="9"/>
                  <a:pt x="85" y="9"/>
                </a:cubicBezTo>
                <a:cubicBezTo>
                  <a:pt x="88" y="9"/>
                  <a:pt x="89" y="11"/>
                  <a:pt x="92" y="12"/>
                </a:cubicBezTo>
                <a:cubicBezTo>
                  <a:pt x="98" y="15"/>
                  <a:pt x="101" y="17"/>
                  <a:pt x="107" y="17"/>
                </a:cubicBezTo>
                <a:cubicBezTo>
                  <a:pt x="109" y="17"/>
                  <a:pt x="109" y="15"/>
                  <a:pt x="109" y="14"/>
                </a:cubicBezTo>
                <a:cubicBezTo>
                  <a:pt x="110" y="13"/>
                  <a:pt x="111" y="13"/>
                  <a:pt x="113" y="13"/>
                </a:cubicBezTo>
                <a:cubicBezTo>
                  <a:pt x="119" y="13"/>
                  <a:pt x="122" y="16"/>
                  <a:pt x="125" y="21"/>
                </a:cubicBezTo>
                <a:cubicBezTo>
                  <a:pt x="126" y="24"/>
                  <a:pt x="130" y="23"/>
                  <a:pt x="131" y="26"/>
                </a:cubicBezTo>
                <a:cubicBezTo>
                  <a:pt x="132" y="32"/>
                  <a:pt x="130" y="36"/>
                  <a:pt x="133" y="41"/>
                </a:cubicBezTo>
                <a:cubicBezTo>
                  <a:pt x="135" y="44"/>
                  <a:pt x="137" y="44"/>
                  <a:pt x="141" y="45"/>
                </a:cubicBezTo>
                <a:cubicBezTo>
                  <a:pt x="143" y="46"/>
                  <a:pt x="144" y="46"/>
                  <a:pt x="146" y="46"/>
                </a:cubicBezTo>
                <a:cubicBezTo>
                  <a:pt x="147" y="46"/>
                  <a:pt x="148" y="45"/>
                  <a:pt x="149" y="45"/>
                </a:cubicBezTo>
                <a:cubicBezTo>
                  <a:pt x="152" y="45"/>
                  <a:pt x="152" y="48"/>
                  <a:pt x="155" y="48"/>
                </a:cubicBezTo>
                <a:cubicBezTo>
                  <a:pt x="156" y="48"/>
                  <a:pt x="157" y="47"/>
                  <a:pt x="158" y="4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28"/>
          <p:cNvSpPr>
            <a:spLocks/>
          </p:cNvSpPr>
          <p:nvPr/>
        </p:nvSpPr>
        <p:spPr bwMode="auto">
          <a:xfrm>
            <a:off x="3635201" y="4039395"/>
            <a:ext cx="205647" cy="200038"/>
          </a:xfrm>
          <a:custGeom>
            <a:avLst/>
            <a:gdLst/>
            <a:ahLst/>
            <a:cxnLst>
              <a:cxn ang="0">
                <a:pos x="53" y="66"/>
              </a:cxn>
              <a:cxn ang="0">
                <a:pos x="52" y="64"/>
              </a:cxn>
              <a:cxn ang="0">
                <a:pos x="54" y="58"/>
              </a:cxn>
              <a:cxn ang="0">
                <a:pos x="50" y="42"/>
              </a:cxn>
              <a:cxn ang="0">
                <a:pos x="57" y="31"/>
              </a:cxn>
              <a:cxn ang="0">
                <a:pos x="69" y="29"/>
              </a:cxn>
              <a:cxn ang="0">
                <a:pos x="69" y="29"/>
              </a:cxn>
              <a:cxn ang="0">
                <a:pos x="65" y="17"/>
              </a:cxn>
              <a:cxn ang="0">
                <a:pos x="67" y="12"/>
              </a:cxn>
              <a:cxn ang="0">
                <a:pos x="67" y="12"/>
              </a:cxn>
              <a:cxn ang="0">
                <a:pos x="64" y="10"/>
              </a:cxn>
              <a:cxn ang="0">
                <a:pos x="61" y="7"/>
              </a:cxn>
              <a:cxn ang="0">
                <a:pos x="55" y="9"/>
              </a:cxn>
              <a:cxn ang="0">
                <a:pos x="45" y="6"/>
              </a:cxn>
              <a:cxn ang="0">
                <a:pos x="42" y="4"/>
              </a:cxn>
              <a:cxn ang="0">
                <a:pos x="36" y="4"/>
              </a:cxn>
              <a:cxn ang="0">
                <a:pos x="25" y="1"/>
              </a:cxn>
              <a:cxn ang="0">
                <a:pos x="14" y="29"/>
              </a:cxn>
              <a:cxn ang="0">
                <a:pos x="8" y="42"/>
              </a:cxn>
              <a:cxn ang="0">
                <a:pos x="7" y="46"/>
              </a:cxn>
              <a:cxn ang="0">
                <a:pos x="1" y="52"/>
              </a:cxn>
              <a:cxn ang="0">
                <a:pos x="0" y="57"/>
              </a:cxn>
              <a:cxn ang="0">
                <a:pos x="0" y="58"/>
              </a:cxn>
              <a:cxn ang="0">
                <a:pos x="13" y="58"/>
              </a:cxn>
              <a:cxn ang="0">
                <a:pos x="19" y="56"/>
              </a:cxn>
              <a:cxn ang="0">
                <a:pos x="20" y="55"/>
              </a:cxn>
              <a:cxn ang="0">
                <a:pos x="26" y="55"/>
              </a:cxn>
              <a:cxn ang="0">
                <a:pos x="32" y="60"/>
              </a:cxn>
              <a:cxn ang="0">
                <a:pos x="48" y="67"/>
              </a:cxn>
              <a:cxn ang="0">
                <a:pos x="52" y="66"/>
              </a:cxn>
              <a:cxn ang="0">
                <a:pos x="53" y="66"/>
              </a:cxn>
            </a:cxnLst>
            <a:rect l="0" t="0" r="r" b="b"/>
            <a:pathLst>
              <a:path w="69" h="67">
                <a:moveTo>
                  <a:pt x="53" y="66"/>
                </a:moveTo>
                <a:cubicBezTo>
                  <a:pt x="53" y="65"/>
                  <a:pt x="52" y="65"/>
                  <a:pt x="52" y="64"/>
                </a:cubicBezTo>
                <a:cubicBezTo>
                  <a:pt x="52" y="62"/>
                  <a:pt x="54" y="61"/>
                  <a:pt x="54" y="58"/>
                </a:cubicBezTo>
                <a:cubicBezTo>
                  <a:pt x="54" y="52"/>
                  <a:pt x="50" y="49"/>
                  <a:pt x="50" y="42"/>
                </a:cubicBezTo>
                <a:cubicBezTo>
                  <a:pt x="50" y="37"/>
                  <a:pt x="51" y="31"/>
                  <a:pt x="57" y="31"/>
                </a:cubicBezTo>
                <a:cubicBezTo>
                  <a:pt x="62" y="30"/>
                  <a:pt x="65" y="32"/>
                  <a:pt x="69" y="29"/>
                </a:cubicBezTo>
                <a:cubicBezTo>
                  <a:pt x="69" y="29"/>
                  <a:pt x="69" y="29"/>
                  <a:pt x="69" y="29"/>
                </a:cubicBezTo>
                <a:cubicBezTo>
                  <a:pt x="66" y="25"/>
                  <a:pt x="65" y="22"/>
                  <a:pt x="65" y="17"/>
                </a:cubicBezTo>
                <a:cubicBezTo>
                  <a:pt x="65" y="15"/>
                  <a:pt x="66" y="13"/>
                  <a:pt x="67" y="12"/>
                </a:cubicBezTo>
                <a:cubicBezTo>
                  <a:pt x="67" y="12"/>
                  <a:pt x="67" y="12"/>
                  <a:pt x="67" y="12"/>
                </a:cubicBezTo>
                <a:cubicBezTo>
                  <a:pt x="66" y="12"/>
                  <a:pt x="65" y="11"/>
                  <a:pt x="64" y="10"/>
                </a:cubicBezTo>
                <a:cubicBezTo>
                  <a:pt x="63" y="9"/>
                  <a:pt x="63" y="7"/>
                  <a:pt x="61" y="7"/>
                </a:cubicBezTo>
                <a:cubicBezTo>
                  <a:pt x="59" y="7"/>
                  <a:pt x="58" y="9"/>
                  <a:pt x="55" y="9"/>
                </a:cubicBezTo>
                <a:cubicBezTo>
                  <a:pt x="51" y="9"/>
                  <a:pt x="49" y="7"/>
                  <a:pt x="45" y="6"/>
                </a:cubicBezTo>
                <a:cubicBezTo>
                  <a:pt x="44" y="5"/>
                  <a:pt x="43" y="4"/>
                  <a:pt x="42" y="4"/>
                </a:cubicBezTo>
                <a:cubicBezTo>
                  <a:pt x="36" y="4"/>
                  <a:pt x="36" y="4"/>
                  <a:pt x="36" y="4"/>
                </a:cubicBezTo>
                <a:cubicBezTo>
                  <a:pt x="30" y="4"/>
                  <a:pt x="32" y="0"/>
                  <a:pt x="25" y="1"/>
                </a:cubicBezTo>
                <a:cubicBezTo>
                  <a:pt x="17" y="10"/>
                  <a:pt x="16" y="18"/>
                  <a:pt x="14" y="29"/>
                </a:cubicBezTo>
                <a:cubicBezTo>
                  <a:pt x="13" y="34"/>
                  <a:pt x="10" y="37"/>
                  <a:pt x="8" y="42"/>
                </a:cubicBezTo>
                <a:cubicBezTo>
                  <a:pt x="7" y="43"/>
                  <a:pt x="7" y="45"/>
                  <a:pt x="7" y="46"/>
                </a:cubicBezTo>
                <a:cubicBezTo>
                  <a:pt x="5" y="49"/>
                  <a:pt x="3" y="49"/>
                  <a:pt x="1" y="52"/>
                </a:cubicBezTo>
                <a:cubicBezTo>
                  <a:pt x="0" y="53"/>
                  <a:pt x="1" y="55"/>
                  <a:pt x="0" y="57"/>
                </a:cubicBezTo>
                <a:cubicBezTo>
                  <a:pt x="0" y="58"/>
                  <a:pt x="0" y="58"/>
                  <a:pt x="0" y="58"/>
                </a:cubicBezTo>
                <a:cubicBezTo>
                  <a:pt x="5" y="58"/>
                  <a:pt x="8" y="58"/>
                  <a:pt x="13" y="58"/>
                </a:cubicBezTo>
                <a:cubicBezTo>
                  <a:pt x="16" y="58"/>
                  <a:pt x="17" y="57"/>
                  <a:pt x="19" y="56"/>
                </a:cubicBezTo>
                <a:cubicBezTo>
                  <a:pt x="19" y="56"/>
                  <a:pt x="19" y="55"/>
                  <a:pt x="20" y="55"/>
                </a:cubicBezTo>
                <a:cubicBezTo>
                  <a:pt x="22" y="55"/>
                  <a:pt x="23" y="55"/>
                  <a:pt x="26" y="55"/>
                </a:cubicBezTo>
                <a:cubicBezTo>
                  <a:pt x="29" y="55"/>
                  <a:pt x="30" y="58"/>
                  <a:pt x="32" y="60"/>
                </a:cubicBezTo>
                <a:cubicBezTo>
                  <a:pt x="38" y="64"/>
                  <a:pt x="41" y="67"/>
                  <a:pt x="48" y="67"/>
                </a:cubicBezTo>
                <a:cubicBezTo>
                  <a:pt x="50" y="67"/>
                  <a:pt x="51" y="66"/>
                  <a:pt x="52" y="66"/>
                </a:cubicBezTo>
                <a:cubicBezTo>
                  <a:pt x="53" y="66"/>
                  <a:pt x="53" y="66"/>
                  <a:pt x="53" y="6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29"/>
          <p:cNvSpPr>
            <a:spLocks/>
          </p:cNvSpPr>
          <p:nvPr/>
        </p:nvSpPr>
        <p:spPr bwMode="auto">
          <a:xfrm>
            <a:off x="3827760" y="4039395"/>
            <a:ext cx="78520" cy="85997"/>
          </a:xfrm>
          <a:custGeom>
            <a:avLst/>
            <a:gdLst/>
            <a:ahLst/>
            <a:cxnLst>
              <a:cxn ang="0">
                <a:pos x="2" y="12"/>
              </a:cxn>
              <a:cxn ang="0">
                <a:pos x="10" y="14"/>
              </a:cxn>
              <a:cxn ang="0">
                <a:pos x="21" y="9"/>
              </a:cxn>
              <a:cxn ang="0">
                <a:pos x="26" y="11"/>
              </a:cxn>
              <a:cxn ang="0">
                <a:pos x="26" y="11"/>
              </a:cxn>
              <a:cxn ang="0">
                <a:pos x="19" y="23"/>
              </a:cxn>
              <a:cxn ang="0">
                <a:pos x="16" y="27"/>
              </a:cxn>
              <a:cxn ang="0">
                <a:pos x="14" y="29"/>
              </a:cxn>
              <a:cxn ang="0">
                <a:pos x="4" y="29"/>
              </a:cxn>
              <a:cxn ang="0">
                <a:pos x="4" y="29"/>
              </a:cxn>
              <a:cxn ang="0">
                <a:pos x="0" y="17"/>
              </a:cxn>
              <a:cxn ang="0">
                <a:pos x="2" y="12"/>
              </a:cxn>
            </a:cxnLst>
            <a:rect l="0" t="0" r="r" b="b"/>
            <a:pathLst>
              <a:path w="26" h="29">
                <a:moveTo>
                  <a:pt x="2" y="12"/>
                </a:moveTo>
                <a:cubicBezTo>
                  <a:pt x="4" y="13"/>
                  <a:pt x="7" y="14"/>
                  <a:pt x="10" y="14"/>
                </a:cubicBezTo>
                <a:cubicBezTo>
                  <a:pt x="20" y="14"/>
                  <a:pt x="16" y="0"/>
                  <a:pt x="21" y="9"/>
                </a:cubicBezTo>
                <a:cubicBezTo>
                  <a:pt x="22" y="11"/>
                  <a:pt x="24" y="11"/>
                  <a:pt x="26" y="11"/>
                </a:cubicBezTo>
                <a:cubicBezTo>
                  <a:pt x="26" y="11"/>
                  <a:pt x="26" y="11"/>
                  <a:pt x="26" y="11"/>
                </a:cubicBezTo>
                <a:cubicBezTo>
                  <a:pt x="24" y="16"/>
                  <a:pt x="23" y="19"/>
                  <a:pt x="19" y="23"/>
                </a:cubicBezTo>
                <a:cubicBezTo>
                  <a:pt x="18" y="25"/>
                  <a:pt x="17" y="26"/>
                  <a:pt x="16" y="27"/>
                </a:cubicBezTo>
                <a:cubicBezTo>
                  <a:pt x="15" y="27"/>
                  <a:pt x="15" y="29"/>
                  <a:pt x="14" y="29"/>
                </a:cubicBezTo>
                <a:cubicBezTo>
                  <a:pt x="10" y="29"/>
                  <a:pt x="8" y="29"/>
                  <a:pt x="4" y="29"/>
                </a:cubicBezTo>
                <a:cubicBezTo>
                  <a:pt x="4" y="29"/>
                  <a:pt x="4" y="29"/>
                  <a:pt x="4" y="29"/>
                </a:cubicBezTo>
                <a:cubicBezTo>
                  <a:pt x="1" y="25"/>
                  <a:pt x="0" y="22"/>
                  <a:pt x="0" y="17"/>
                </a:cubicBezTo>
                <a:cubicBezTo>
                  <a:pt x="0" y="15"/>
                  <a:pt x="1" y="13"/>
                  <a:pt x="2" y="1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30"/>
          <p:cNvSpPr>
            <a:spLocks/>
          </p:cNvSpPr>
          <p:nvPr/>
        </p:nvSpPr>
        <p:spPr bwMode="auto">
          <a:xfrm>
            <a:off x="3294950" y="3674840"/>
            <a:ext cx="400075" cy="373902"/>
          </a:xfrm>
          <a:custGeom>
            <a:avLst/>
            <a:gdLst/>
            <a:ahLst/>
            <a:cxnLst>
              <a:cxn ang="0">
                <a:pos x="4" y="54"/>
              </a:cxn>
              <a:cxn ang="0">
                <a:pos x="11" y="61"/>
              </a:cxn>
              <a:cxn ang="0">
                <a:pos x="19" y="67"/>
              </a:cxn>
              <a:cxn ang="0">
                <a:pos x="24" y="67"/>
              </a:cxn>
              <a:cxn ang="0">
                <a:pos x="34" y="65"/>
              </a:cxn>
              <a:cxn ang="0">
                <a:pos x="32" y="56"/>
              </a:cxn>
              <a:cxn ang="0">
                <a:pos x="43" y="36"/>
              </a:cxn>
              <a:cxn ang="0">
                <a:pos x="49" y="32"/>
              </a:cxn>
              <a:cxn ang="0">
                <a:pos x="66" y="28"/>
              </a:cxn>
              <a:cxn ang="0">
                <a:pos x="88" y="15"/>
              </a:cxn>
              <a:cxn ang="0">
                <a:pos x="97" y="4"/>
              </a:cxn>
              <a:cxn ang="0">
                <a:pos x="99" y="1"/>
              </a:cxn>
              <a:cxn ang="0">
                <a:pos x="108" y="0"/>
              </a:cxn>
              <a:cxn ang="0">
                <a:pos x="117" y="6"/>
              </a:cxn>
              <a:cxn ang="0">
                <a:pos x="130" y="21"/>
              </a:cxn>
              <a:cxn ang="0">
                <a:pos x="130" y="21"/>
              </a:cxn>
              <a:cxn ang="0">
                <a:pos x="130" y="21"/>
              </a:cxn>
              <a:cxn ang="0">
                <a:pos x="130" y="30"/>
              </a:cxn>
              <a:cxn ang="0">
                <a:pos x="132" y="33"/>
              </a:cxn>
              <a:cxn ang="0">
                <a:pos x="135" y="41"/>
              </a:cxn>
              <a:cxn ang="0">
                <a:pos x="132" y="58"/>
              </a:cxn>
              <a:cxn ang="0">
                <a:pos x="134" y="65"/>
              </a:cxn>
              <a:cxn ang="0">
                <a:pos x="131" y="73"/>
              </a:cxn>
              <a:cxn ang="0">
                <a:pos x="128" y="87"/>
              </a:cxn>
              <a:cxn ang="0">
                <a:pos x="128" y="91"/>
              </a:cxn>
              <a:cxn ang="0">
                <a:pos x="130" y="103"/>
              </a:cxn>
              <a:cxn ang="0">
                <a:pos x="124" y="121"/>
              </a:cxn>
              <a:cxn ang="0">
                <a:pos x="124" y="121"/>
              </a:cxn>
              <a:cxn ang="0">
                <a:pos x="121" y="119"/>
              </a:cxn>
              <a:cxn ang="0">
                <a:pos x="114" y="115"/>
              </a:cxn>
              <a:cxn ang="0">
                <a:pos x="114" y="110"/>
              </a:cxn>
              <a:cxn ang="0">
                <a:pos x="114" y="110"/>
              </a:cxn>
              <a:cxn ang="0">
                <a:pos x="107" y="109"/>
              </a:cxn>
              <a:cxn ang="0">
                <a:pos x="98" y="105"/>
              </a:cxn>
              <a:cxn ang="0">
                <a:pos x="87" y="117"/>
              </a:cxn>
              <a:cxn ang="0">
                <a:pos x="86" y="117"/>
              </a:cxn>
              <a:cxn ang="0">
                <a:pos x="74" y="109"/>
              </a:cxn>
              <a:cxn ang="0">
                <a:pos x="68" y="107"/>
              </a:cxn>
              <a:cxn ang="0">
                <a:pos x="53" y="100"/>
              </a:cxn>
              <a:cxn ang="0">
                <a:pos x="53" y="101"/>
              </a:cxn>
              <a:cxn ang="0">
                <a:pos x="52" y="103"/>
              </a:cxn>
              <a:cxn ang="0">
                <a:pos x="56" y="110"/>
              </a:cxn>
              <a:cxn ang="0">
                <a:pos x="59" y="119"/>
              </a:cxn>
              <a:cxn ang="0">
                <a:pos x="61" y="124"/>
              </a:cxn>
              <a:cxn ang="0">
                <a:pos x="61" y="125"/>
              </a:cxn>
              <a:cxn ang="0">
                <a:pos x="57" y="125"/>
              </a:cxn>
              <a:cxn ang="0">
                <a:pos x="52" y="124"/>
              </a:cxn>
              <a:cxn ang="0">
                <a:pos x="51" y="119"/>
              </a:cxn>
              <a:cxn ang="0">
                <a:pos x="47" y="116"/>
              </a:cxn>
              <a:cxn ang="0">
                <a:pos x="40" y="109"/>
              </a:cxn>
              <a:cxn ang="0">
                <a:pos x="36" y="106"/>
              </a:cxn>
              <a:cxn ang="0">
                <a:pos x="31" y="101"/>
              </a:cxn>
              <a:cxn ang="0">
                <a:pos x="28" y="99"/>
              </a:cxn>
              <a:cxn ang="0">
                <a:pos x="24" y="94"/>
              </a:cxn>
              <a:cxn ang="0">
                <a:pos x="18" y="84"/>
              </a:cxn>
              <a:cxn ang="0">
                <a:pos x="17" y="83"/>
              </a:cxn>
              <a:cxn ang="0">
                <a:pos x="14" y="78"/>
              </a:cxn>
              <a:cxn ang="0">
                <a:pos x="8" y="73"/>
              </a:cxn>
              <a:cxn ang="0">
                <a:pos x="3" y="71"/>
              </a:cxn>
              <a:cxn ang="0">
                <a:pos x="2" y="68"/>
              </a:cxn>
              <a:cxn ang="0">
                <a:pos x="0" y="67"/>
              </a:cxn>
              <a:cxn ang="0">
                <a:pos x="0" y="67"/>
              </a:cxn>
              <a:cxn ang="0">
                <a:pos x="4" y="54"/>
              </a:cxn>
            </a:cxnLst>
            <a:rect l="0" t="0" r="r" b="b"/>
            <a:pathLst>
              <a:path w="135" h="126">
                <a:moveTo>
                  <a:pt x="4" y="54"/>
                </a:moveTo>
                <a:cubicBezTo>
                  <a:pt x="8" y="56"/>
                  <a:pt x="9" y="58"/>
                  <a:pt x="11" y="61"/>
                </a:cubicBezTo>
                <a:cubicBezTo>
                  <a:pt x="14" y="64"/>
                  <a:pt x="15" y="67"/>
                  <a:pt x="19" y="67"/>
                </a:cubicBezTo>
                <a:cubicBezTo>
                  <a:pt x="24" y="67"/>
                  <a:pt x="24" y="67"/>
                  <a:pt x="24" y="67"/>
                </a:cubicBezTo>
                <a:cubicBezTo>
                  <a:pt x="28" y="67"/>
                  <a:pt x="30" y="65"/>
                  <a:pt x="34" y="65"/>
                </a:cubicBezTo>
                <a:cubicBezTo>
                  <a:pt x="34" y="62"/>
                  <a:pt x="32" y="59"/>
                  <a:pt x="32" y="56"/>
                </a:cubicBezTo>
                <a:cubicBezTo>
                  <a:pt x="32" y="47"/>
                  <a:pt x="36" y="41"/>
                  <a:pt x="43" y="36"/>
                </a:cubicBezTo>
                <a:cubicBezTo>
                  <a:pt x="46" y="34"/>
                  <a:pt x="47" y="33"/>
                  <a:pt x="49" y="32"/>
                </a:cubicBezTo>
                <a:cubicBezTo>
                  <a:pt x="56" y="30"/>
                  <a:pt x="60" y="30"/>
                  <a:pt x="66" y="28"/>
                </a:cubicBezTo>
                <a:cubicBezTo>
                  <a:pt x="76" y="24"/>
                  <a:pt x="81" y="21"/>
                  <a:pt x="88" y="15"/>
                </a:cubicBezTo>
                <a:cubicBezTo>
                  <a:pt x="92" y="12"/>
                  <a:pt x="94" y="8"/>
                  <a:pt x="97" y="4"/>
                </a:cubicBezTo>
                <a:cubicBezTo>
                  <a:pt x="97" y="3"/>
                  <a:pt x="98" y="2"/>
                  <a:pt x="99" y="1"/>
                </a:cubicBezTo>
                <a:cubicBezTo>
                  <a:pt x="102" y="0"/>
                  <a:pt x="104" y="0"/>
                  <a:pt x="108" y="0"/>
                </a:cubicBezTo>
                <a:cubicBezTo>
                  <a:pt x="112" y="0"/>
                  <a:pt x="114" y="3"/>
                  <a:pt x="117" y="6"/>
                </a:cubicBezTo>
                <a:cubicBezTo>
                  <a:pt x="121" y="13"/>
                  <a:pt x="122" y="18"/>
                  <a:pt x="130" y="21"/>
                </a:cubicBezTo>
                <a:cubicBezTo>
                  <a:pt x="130" y="21"/>
                  <a:pt x="130" y="21"/>
                  <a:pt x="130" y="21"/>
                </a:cubicBezTo>
                <a:cubicBezTo>
                  <a:pt x="130" y="21"/>
                  <a:pt x="130" y="21"/>
                  <a:pt x="130" y="21"/>
                </a:cubicBezTo>
                <a:cubicBezTo>
                  <a:pt x="130" y="25"/>
                  <a:pt x="130" y="26"/>
                  <a:pt x="130" y="30"/>
                </a:cubicBezTo>
                <a:cubicBezTo>
                  <a:pt x="130" y="31"/>
                  <a:pt x="131" y="32"/>
                  <a:pt x="132" y="33"/>
                </a:cubicBezTo>
                <a:cubicBezTo>
                  <a:pt x="134" y="36"/>
                  <a:pt x="135" y="38"/>
                  <a:pt x="135" y="41"/>
                </a:cubicBezTo>
                <a:cubicBezTo>
                  <a:pt x="135" y="48"/>
                  <a:pt x="132" y="51"/>
                  <a:pt x="132" y="58"/>
                </a:cubicBezTo>
                <a:cubicBezTo>
                  <a:pt x="132" y="61"/>
                  <a:pt x="134" y="62"/>
                  <a:pt x="134" y="65"/>
                </a:cubicBezTo>
                <a:cubicBezTo>
                  <a:pt x="134" y="68"/>
                  <a:pt x="133" y="70"/>
                  <a:pt x="131" y="73"/>
                </a:cubicBezTo>
                <a:cubicBezTo>
                  <a:pt x="129" y="78"/>
                  <a:pt x="128" y="81"/>
                  <a:pt x="128" y="87"/>
                </a:cubicBezTo>
                <a:cubicBezTo>
                  <a:pt x="128" y="91"/>
                  <a:pt x="128" y="91"/>
                  <a:pt x="128" y="91"/>
                </a:cubicBezTo>
                <a:cubicBezTo>
                  <a:pt x="130" y="103"/>
                  <a:pt x="130" y="103"/>
                  <a:pt x="130" y="103"/>
                </a:cubicBezTo>
                <a:cubicBezTo>
                  <a:pt x="130" y="111"/>
                  <a:pt x="128" y="115"/>
                  <a:pt x="124" y="121"/>
                </a:cubicBezTo>
                <a:cubicBezTo>
                  <a:pt x="124" y="122"/>
                  <a:pt x="124" y="122"/>
                  <a:pt x="124" y="121"/>
                </a:cubicBezTo>
                <a:cubicBezTo>
                  <a:pt x="123" y="121"/>
                  <a:pt x="122" y="119"/>
                  <a:pt x="121" y="119"/>
                </a:cubicBezTo>
                <a:cubicBezTo>
                  <a:pt x="118" y="119"/>
                  <a:pt x="114" y="118"/>
                  <a:pt x="114" y="115"/>
                </a:cubicBezTo>
                <a:cubicBezTo>
                  <a:pt x="114" y="110"/>
                  <a:pt x="114" y="110"/>
                  <a:pt x="114" y="110"/>
                </a:cubicBezTo>
                <a:cubicBezTo>
                  <a:pt x="114" y="110"/>
                  <a:pt x="114" y="110"/>
                  <a:pt x="114" y="110"/>
                </a:cubicBezTo>
                <a:cubicBezTo>
                  <a:pt x="111" y="110"/>
                  <a:pt x="110" y="110"/>
                  <a:pt x="107" y="109"/>
                </a:cubicBezTo>
                <a:cubicBezTo>
                  <a:pt x="104" y="108"/>
                  <a:pt x="102" y="105"/>
                  <a:pt x="98" y="105"/>
                </a:cubicBezTo>
                <a:cubicBezTo>
                  <a:pt x="92" y="105"/>
                  <a:pt x="89" y="111"/>
                  <a:pt x="87" y="117"/>
                </a:cubicBezTo>
                <a:cubicBezTo>
                  <a:pt x="86" y="117"/>
                  <a:pt x="86" y="117"/>
                  <a:pt x="86" y="117"/>
                </a:cubicBezTo>
                <a:cubicBezTo>
                  <a:pt x="82" y="114"/>
                  <a:pt x="79" y="111"/>
                  <a:pt x="74" y="109"/>
                </a:cubicBezTo>
                <a:cubicBezTo>
                  <a:pt x="72" y="109"/>
                  <a:pt x="70" y="109"/>
                  <a:pt x="68" y="107"/>
                </a:cubicBezTo>
                <a:cubicBezTo>
                  <a:pt x="63" y="104"/>
                  <a:pt x="59" y="101"/>
                  <a:pt x="53" y="100"/>
                </a:cubicBezTo>
                <a:cubicBezTo>
                  <a:pt x="53" y="100"/>
                  <a:pt x="53" y="100"/>
                  <a:pt x="53" y="101"/>
                </a:cubicBezTo>
                <a:cubicBezTo>
                  <a:pt x="52" y="102"/>
                  <a:pt x="52" y="102"/>
                  <a:pt x="52" y="103"/>
                </a:cubicBezTo>
                <a:cubicBezTo>
                  <a:pt x="52" y="106"/>
                  <a:pt x="56" y="107"/>
                  <a:pt x="56" y="110"/>
                </a:cubicBezTo>
                <a:cubicBezTo>
                  <a:pt x="58" y="113"/>
                  <a:pt x="58" y="115"/>
                  <a:pt x="59" y="119"/>
                </a:cubicBezTo>
                <a:cubicBezTo>
                  <a:pt x="59" y="121"/>
                  <a:pt x="61" y="122"/>
                  <a:pt x="61" y="124"/>
                </a:cubicBezTo>
                <a:cubicBezTo>
                  <a:pt x="61" y="124"/>
                  <a:pt x="61" y="125"/>
                  <a:pt x="61" y="125"/>
                </a:cubicBezTo>
                <a:cubicBezTo>
                  <a:pt x="57" y="125"/>
                  <a:pt x="57" y="125"/>
                  <a:pt x="57" y="125"/>
                </a:cubicBezTo>
                <a:cubicBezTo>
                  <a:pt x="55" y="125"/>
                  <a:pt x="53" y="126"/>
                  <a:pt x="52" y="124"/>
                </a:cubicBezTo>
                <a:cubicBezTo>
                  <a:pt x="51" y="122"/>
                  <a:pt x="52" y="121"/>
                  <a:pt x="51" y="119"/>
                </a:cubicBezTo>
                <a:cubicBezTo>
                  <a:pt x="50" y="118"/>
                  <a:pt x="49" y="118"/>
                  <a:pt x="47" y="116"/>
                </a:cubicBezTo>
                <a:cubicBezTo>
                  <a:pt x="44" y="114"/>
                  <a:pt x="43" y="112"/>
                  <a:pt x="40" y="109"/>
                </a:cubicBezTo>
                <a:cubicBezTo>
                  <a:pt x="38" y="108"/>
                  <a:pt x="37" y="108"/>
                  <a:pt x="36" y="106"/>
                </a:cubicBezTo>
                <a:cubicBezTo>
                  <a:pt x="35" y="104"/>
                  <a:pt x="34" y="102"/>
                  <a:pt x="31" y="101"/>
                </a:cubicBezTo>
                <a:cubicBezTo>
                  <a:pt x="30" y="100"/>
                  <a:pt x="29" y="100"/>
                  <a:pt x="28" y="99"/>
                </a:cubicBezTo>
                <a:cubicBezTo>
                  <a:pt x="26" y="97"/>
                  <a:pt x="26" y="95"/>
                  <a:pt x="24" y="94"/>
                </a:cubicBezTo>
                <a:cubicBezTo>
                  <a:pt x="20" y="90"/>
                  <a:pt x="18" y="88"/>
                  <a:pt x="18" y="84"/>
                </a:cubicBezTo>
                <a:cubicBezTo>
                  <a:pt x="18" y="83"/>
                  <a:pt x="18" y="83"/>
                  <a:pt x="17" y="83"/>
                </a:cubicBezTo>
                <a:cubicBezTo>
                  <a:pt x="15" y="83"/>
                  <a:pt x="15" y="80"/>
                  <a:pt x="14" y="78"/>
                </a:cubicBezTo>
                <a:cubicBezTo>
                  <a:pt x="13" y="75"/>
                  <a:pt x="11" y="74"/>
                  <a:pt x="8" y="73"/>
                </a:cubicBezTo>
                <a:cubicBezTo>
                  <a:pt x="6" y="72"/>
                  <a:pt x="4" y="73"/>
                  <a:pt x="3" y="71"/>
                </a:cubicBezTo>
                <a:cubicBezTo>
                  <a:pt x="2" y="70"/>
                  <a:pt x="3" y="68"/>
                  <a:pt x="2" y="68"/>
                </a:cubicBezTo>
                <a:cubicBezTo>
                  <a:pt x="1" y="67"/>
                  <a:pt x="0" y="67"/>
                  <a:pt x="0" y="67"/>
                </a:cubicBezTo>
                <a:cubicBezTo>
                  <a:pt x="0" y="67"/>
                  <a:pt x="0" y="67"/>
                  <a:pt x="0" y="67"/>
                </a:cubicBezTo>
                <a:cubicBezTo>
                  <a:pt x="0" y="62"/>
                  <a:pt x="0" y="58"/>
                  <a:pt x="4" y="5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31"/>
          <p:cNvSpPr>
            <a:spLocks noEditPoints="1"/>
          </p:cNvSpPr>
          <p:nvPr/>
        </p:nvSpPr>
        <p:spPr bwMode="auto">
          <a:xfrm>
            <a:off x="2821962" y="3407500"/>
            <a:ext cx="484204" cy="560854"/>
          </a:xfrm>
          <a:custGeom>
            <a:avLst/>
            <a:gdLst/>
            <a:ahLst/>
            <a:cxnLst>
              <a:cxn ang="0">
                <a:pos x="67" y="176"/>
              </a:cxn>
              <a:cxn ang="0">
                <a:pos x="70" y="184"/>
              </a:cxn>
              <a:cxn ang="0">
                <a:pos x="75" y="188"/>
              </a:cxn>
              <a:cxn ang="0">
                <a:pos x="81" y="181"/>
              </a:cxn>
              <a:cxn ang="0">
                <a:pos x="71" y="177"/>
              </a:cxn>
              <a:cxn ang="0">
                <a:pos x="159" y="157"/>
              </a:cxn>
              <a:cxn ang="0">
                <a:pos x="155" y="156"/>
              </a:cxn>
              <a:cxn ang="0">
                <a:pos x="143" y="152"/>
              </a:cxn>
              <a:cxn ang="0">
                <a:pos x="137" y="146"/>
              </a:cxn>
              <a:cxn ang="0">
                <a:pos x="122" y="132"/>
              </a:cxn>
              <a:cxn ang="0">
                <a:pos x="109" y="122"/>
              </a:cxn>
              <a:cxn ang="0">
                <a:pos x="83" y="104"/>
              </a:cxn>
              <a:cxn ang="0">
                <a:pos x="74" y="96"/>
              </a:cxn>
              <a:cxn ang="0">
                <a:pos x="73" y="85"/>
              </a:cxn>
              <a:cxn ang="0">
                <a:pos x="53" y="69"/>
              </a:cxn>
              <a:cxn ang="0">
                <a:pos x="17" y="24"/>
              </a:cxn>
              <a:cxn ang="0">
                <a:pos x="0" y="14"/>
              </a:cxn>
              <a:cxn ang="0">
                <a:pos x="11" y="5"/>
              </a:cxn>
              <a:cxn ang="0">
                <a:pos x="25" y="0"/>
              </a:cxn>
              <a:cxn ang="0">
                <a:pos x="43" y="17"/>
              </a:cxn>
              <a:cxn ang="0">
                <a:pos x="58" y="28"/>
              </a:cxn>
              <a:cxn ang="0">
                <a:pos x="74" y="29"/>
              </a:cxn>
              <a:cxn ang="0">
                <a:pos x="74" y="41"/>
              </a:cxn>
              <a:cxn ang="0">
                <a:pos x="90" y="54"/>
              </a:cxn>
              <a:cxn ang="0">
                <a:pos x="107" y="63"/>
              </a:cxn>
              <a:cxn ang="0">
                <a:pos x="108" y="85"/>
              </a:cxn>
              <a:cxn ang="0">
                <a:pos x="102" y="93"/>
              </a:cxn>
              <a:cxn ang="0">
                <a:pos x="108" y="98"/>
              </a:cxn>
              <a:cxn ang="0">
                <a:pos x="123" y="108"/>
              </a:cxn>
              <a:cxn ang="0">
                <a:pos x="129" y="117"/>
              </a:cxn>
              <a:cxn ang="0">
                <a:pos x="149" y="121"/>
              </a:cxn>
              <a:cxn ang="0">
                <a:pos x="163" y="144"/>
              </a:cxn>
            </a:cxnLst>
            <a:rect l="0" t="0" r="r" b="b"/>
            <a:pathLst>
              <a:path w="163" h="189">
                <a:moveTo>
                  <a:pt x="71" y="177"/>
                </a:moveTo>
                <a:cubicBezTo>
                  <a:pt x="69" y="177"/>
                  <a:pt x="69" y="176"/>
                  <a:pt x="67" y="176"/>
                </a:cubicBezTo>
                <a:cubicBezTo>
                  <a:pt x="65" y="176"/>
                  <a:pt x="65" y="178"/>
                  <a:pt x="64" y="179"/>
                </a:cubicBezTo>
                <a:cubicBezTo>
                  <a:pt x="66" y="181"/>
                  <a:pt x="68" y="181"/>
                  <a:pt x="70" y="184"/>
                </a:cubicBezTo>
                <a:cubicBezTo>
                  <a:pt x="71" y="186"/>
                  <a:pt x="71" y="189"/>
                  <a:pt x="73" y="189"/>
                </a:cubicBezTo>
                <a:cubicBezTo>
                  <a:pt x="74" y="189"/>
                  <a:pt x="75" y="188"/>
                  <a:pt x="75" y="188"/>
                </a:cubicBezTo>
                <a:cubicBezTo>
                  <a:pt x="78" y="187"/>
                  <a:pt x="81" y="187"/>
                  <a:pt x="81" y="184"/>
                </a:cubicBezTo>
                <a:cubicBezTo>
                  <a:pt x="81" y="181"/>
                  <a:pt x="81" y="181"/>
                  <a:pt x="81" y="181"/>
                </a:cubicBezTo>
                <a:cubicBezTo>
                  <a:pt x="79" y="181"/>
                  <a:pt x="77" y="182"/>
                  <a:pt x="75" y="180"/>
                </a:cubicBezTo>
                <a:cubicBezTo>
                  <a:pt x="73" y="180"/>
                  <a:pt x="72" y="178"/>
                  <a:pt x="71" y="177"/>
                </a:cubicBezTo>
                <a:close/>
                <a:moveTo>
                  <a:pt x="163" y="144"/>
                </a:moveTo>
                <a:cubicBezTo>
                  <a:pt x="159" y="148"/>
                  <a:pt x="159" y="152"/>
                  <a:pt x="159" y="157"/>
                </a:cubicBezTo>
                <a:cubicBezTo>
                  <a:pt x="159" y="157"/>
                  <a:pt x="159" y="157"/>
                  <a:pt x="159" y="157"/>
                </a:cubicBezTo>
                <a:cubicBezTo>
                  <a:pt x="158" y="157"/>
                  <a:pt x="156" y="157"/>
                  <a:pt x="155" y="156"/>
                </a:cubicBezTo>
                <a:cubicBezTo>
                  <a:pt x="153" y="155"/>
                  <a:pt x="152" y="154"/>
                  <a:pt x="149" y="153"/>
                </a:cubicBezTo>
                <a:cubicBezTo>
                  <a:pt x="147" y="153"/>
                  <a:pt x="144" y="154"/>
                  <a:pt x="143" y="152"/>
                </a:cubicBezTo>
                <a:cubicBezTo>
                  <a:pt x="141" y="150"/>
                  <a:pt x="142" y="149"/>
                  <a:pt x="141" y="148"/>
                </a:cubicBezTo>
                <a:cubicBezTo>
                  <a:pt x="139" y="147"/>
                  <a:pt x="138" y="147"/>
                  <a:pt x="137" y="146"/>
                </a:cubicBezTo>
                <a:cubicBezTo>
                  <a:pt x="136" y="144"/>
                  <a:pt x="136" y="142"/>
                  <a:pt x="134" y="141"/>
                </a:cubicBezTo>
                <a:cubicBezTo>
                  <a:pt x="129" y="138"/>
                  <a:pt x="127" y="135"/>
                  <a:pt x="122" y="132"/>
                </a:cubicBezTo>
                <a:cubicBezTo>
                  <a:pt x="118" y="130"/>
                  <a:pt x="114" y="131"/>
                  <a:pt x="111" y="128"/>
                </a:cubicBezTo>
                <a:cubicBezTo>
                  <a:pt x="110" y="126"/>
                  <a:pt x="110" y="124"/>
                  <a:pt x="109" y="122"/>
                </a:cubicBezTo>
                <a:cubicBezTo>
                  <a:pt x="107" y="120"/>
                  <a:pt x="105" y="120"/>
                  <a:pt x="102" y="118"/>
                </a:cubicBezTo>
                <a:cubicBezTo>
                  <a:pt x="95" y="113"/>
                  <a:pt x="91" y="110"/>
                  <a:pt x="83" y="104"/>
                </a:cubicBezTo>
                <a:cubicBezTo>
                  <a:pt x="79" y="101"/>
                  <a:pt x="78" y="99"/>
                  <a:pt x="74" y="96"/>
                </a:cubicBezTo>
                <a:cubicBezTo>
                  <a:pt x="74" y="96"/>
                  <a:pt x="74" y="96"/>
                  <a:pt x="74" y="96"/>
                </a:cubicBezTo>
                <a:cubicBezTo>
                  <a:pt x="74" y="95"/>
                  <a:pt x="75" y="94"/>
                  <a:pt x="75" y="93"/>
                </a:cubicBezTo>
                <a:cubicBezTo>
                  <a:pt x="75" y="89"/>
                  <a:pt x="74" y="88"/>
                  <a:pt x="73" y="85"/>
                </a:cubicBezTo>
                <a:cubicBezTo>
                  <a:pt x="71" y="81"/>
                  <a:pt x="70" y="78"/>
                  <a:pt x="67" y="75"/>
                </a:cubicBezTo>
                <a:cubicBezTo>
                  <a:pt x="62" y="71"/>
                  <a:pt x="59" y="71"/>
                  <a:pt x="53" y="69"/>
                </a:cubicBezTo>
                <a:cubicBezTo>
                  <a:pt x="44" y="65"/>
                  <a:pt x="41" y="59"/>
                  <a:pt x="34" y="52"/>
                </a:cubicBezTo>
                <a:cubicBezTo>
                  <a:pt x="26" y="42"/>
                  <a:pt x="26" y="33"/>
                  <a:pt x="17" y="24"/>
                </a:cubicBezTo>
                <a:cubicBezTo>
                  <a:pt x="14" y="21"/>
                  <a:pt x="11" y="22"/>
                  <a:pt x="7" y="20"/>
                </a:cubicBezTo>
                <a:cubicBezTo>
                  <a:pt x="4" y="18"/>
                  <a:pt x="2" y="16"/>
                  <a:pt x="0" y="14"/>
                </a:cubicBezTo>
                <a:cubicBezTo>
                  <a:pt x="0" y="14"/>
                  <a:pt x="0" y="14"/>
                  <a:pt x="0" y="14"/>
                </a:cubicBezTo>
                <a:cubicBezTo>
                  <a:pt x="1" y="8"/>
                  <a:pt x="5" y="7"/>
                  <a:pt x="11" y="5"/>
                </a:cubicBezTo>
                <a:cubicBezTo>
                  <a:pt x="16" y="3"/>
                  <a:pt x="20" y="2"/>
                  <a:pt x="25" y="0"/>
                </a:cubicBezTo>
                <a:cubicBezTo>
                  <a:pt x="25" y="0"/>
                  <a:pt x="25" y="0"/>
                  <a:pt x="25" y="0"/>
                </a:cubicBezTo>
                <a:cubicBezTo>
                  <a:pt x="27" y="2"/>
                  <a:pt x="28" y="3"/>
                  <a:pt x="30" y="5"/>
                </a:cubicBezTo>
                <a:cubicBezTo>
                  <a:pt x="35" y="10"/>
                  <a:pt x="37" y="13"/>
                  <a:pt x="43" y="17"/>
                </a:cubicBezTo>
                <a:cubicBezTo>
                  <a:pt x="46" y="21"/>
                  <a:pt x="47" y="24"/>
                  <a:pt x="51" y="26"/>
                </a:cubicBezTo>
                <a:cubicBezTo>
                  <a:pt x="54" y="27"/>
                  <a:pt x="55" y="27"/>
                  <a:pt x="58" y="28"/>
                </a:cubicBezTo>
                <a:cubicBezTo>
                  <a:pt x="62" y="28"/>
                  <a:pt x="63" y="30"/>
                  <a:pt x="67" y="30"/>
                </a:cubicBezTo>
                <a:cubicBezTo>
                  <a:pt x="70" y="30"/>
                  <a:pt x="71" y="30"/>
                  <a:pt x="74" y="29"/>
                </a:cubicBezTo>
                <a:cubicBezTo>
                  <a:pt x="74" y="29"/>
                  <a:pt x="74" y="29"/>
                  <a:pt x="74" y="29"/>
                </a:cubicBezTo>
                <a:cubicBezTo>
                  <a:pt x="73" y="34"/>
                  <a:pt x="73" y="36"/>
                  <a:pt x="74" y="41"/>
                </a:cubicBezTo>
                <a:cubicBezTo>
                  <a:pt x="78" y="46"/>
                  <a:pt x="83" y="43"/>
                  <a:pt x="88" y="46"/>
                </a:cubicBezTo>
                <a:cubicBezTo>
                  <a:pt x="92" y="47"/>
                  <a:pt x="89" y="51"/>
                  <a:pt x="90" y="54"/>
                </a:cubicBezTo>
                <a:cubicBezTo>
                  <a:pt x="91" y="57"/>
                  <a:pt x="93" y="57"/>
                  <a:pt x="94" y="59"/>
                </a:cubicBezTo>
                <a:cubicBezTo>
                  <a:pt x="99" y="62"/>
                  <a:pt x="102" y="63"/>
                  <a:pt x="107" y="63"/>
                </a:cubicBezTo>
                <a:cubicBezTo>
                  <a:pt x="113" y="64"/>
                  <a:pt x="120" y="65"/>
                  <a:pt x="120" y="70"/>
                </a:cubicBezTo>
                <a:cubicBezTo>
                  <a:pt x="120" y="78"/>
                  <a:pt x="113" y="80"/>
                  <a:pt x="108" y="85"/>
                </a:cubicBezTo>
                <a:cubicBezTo>
                  <a:pt x="105" y="87"/>
                  <a:pt x="101" y="87"/>
                  <a:pt x="101" y="90"/>
                </a:cubicBezTo>
                <a:cubicBezTo>
                  <a:pt x="101" y="91"/>
                  <a:pt x="102" y="92"/>
                  <a:pt x="102" y="93"/>
                </a:cubicBezTo>
                <a:cubicBezTo>
                  <a:pt x="102" y="94"/>
                  <a:pt x="102" y="96"/>
                  <a:pt x="103" y="97"/>
                </a:cubicBezTo>
                <a:cubicBezTo>
                  <a:pt x="105" y="98"/>
                  <a:pt x="106" y="98"/>
                  <a:pt x="108" y="98"/>
                </a:cubicBezTo>
                <a:cubicBezTo>
                  <a:pt x="112" y="99"/>
                  <a:pt x="114" y="100"/>
                  <a:pt x="117" y="102"/>
                </a:cubicBezTo>
                <a:cubicBezTo>
                  <a:pt x="119" y="104"/>
                  <a:pt x="122" y="105"/>
                  <a:pt x="123" y="108"/>
                </a:cubicBezTo>
                <a:cubicBezTo>
                  <a:pt x="124" y="110"/>
                  <a:pt x="123" y="112"/>
                  <a:pt x="124" y="115"/>
                </a:cubicBezTo>
                <a:cubicBezTo>
                  <a:pt x="125" y="116"/>
                  <a:pt x="127" y="117"/>
                  <a:pt x="129" y="117"/>
                </a:cubicBezTo>
                <a:cubicBezTo>
                  <a:pt x="139" y="117"/>
                  <a:pt x="139" y="117"/>
                  <a:pt x="139" y="117"/>
                </a:cubicBezTo>
                <a:cubicBezTo>
                  <a:pt x="143" y="117"/>
                  <a:pt x="145" y="120"/>
                  <a:pt x="149" y="121"/>
                </a:cubicBezTo>
                <a:cubicBezTo>
                  <a:pt x="156" y="125"/>
                  <a:pt x="158" y="130"/>
                  <a:pt x="161" y="137"/>
                </a:cubicBezTo>
                <a:cubicBezTo>
                  <a:pt x="162" y="140"/>
                  <a:pt x="163" y="141"/>
                  <a:pt x="163" y="14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32"/>
          <p:cNvSpPr>
            <a:spLocks noEditPoints="1"/>
          </p:cNvSpPr>
          <p:nvPr/>
        </p:nvSpPr>
        <p:spPr bwMode="auto">
          <a:xfrm>
            <a:off x="3547333" y="3246723"/>
            <a:ext cx="568333" cy="334644"/>
          </a:xfrm>
          <a:custGeom>
            <a:avLst/>
            <a:gdLst/>
            <a:ahLst/>
            <a:cxnLst>
              <a:cxn ang="0">
                <a:pos x="166" y="65"/>
              </a:cxn>
              <a:cxn ang="0">
                <a:pos x="157" y="66"/>
              </a:cxn>
              <a:cxn ang="0">
                <a:pos x="149" y="86"/>
              </a:cxn>
              <a:cxn ang="0">
                <a:pos x="150" y="94"/>
              </a:cxn>
              <a:cxn ang="0">
                <a:pos x="152" y="103"/>
              </a:cxn>
              <a:cxn ang="0">
                <a:pos x="161" y="104"/>
              </a:cxn>
              <a:cxn ang="0">
                <a:pos x="172" y="101"/>
              </a:cxn>
              <a:cxn ang="0">
                <a:pos x="180" y="104"/>
              </a:cxn>
              <a:cxn ang="0">
                <a:pos x="190" y="94"/>
              </a:cxn>
              <a:cxn ang="0">
                <a:pos x="184" y="75"/>
              </a:cxn>
              <a:cxn ang="0">
                <a:pos x="177" y="71"/>
              </a:cxn>
              <a:cxn ang="0">
                <a:pos x="169" y="67"/>
              </a:cxn>
              <a:cxn ang="0">
                <a:pos x="37" y="4"/>
              </a:cxn>
              <a:cxn ang="0">
                <a:pos x="39" y="12"/>
              </a:cxn>
              <a:cxn ang="0">
                <a:pos x="39" y="19"/>
              </a:cxn>
              <a:cxn ang="0">
                <a:pos x="35" y="14"/>
              </a:cxn>
              <a:cxn ang="0">
                <a:pos x="33" y="9"/>
              </a:cxn>
              <a:cxn ang="0">
                <a:pos x="27" y="6"/>
              </a:cxn>
              <a:cxn ang="0">
                <a:pos x="17" y="19"/>
              </a:cxn>
              <a:cxn ang="0">
                <a:pos x="7" y="28"/>
              </a:cxn>
              <a:cxn ang="0">
                <a:pos x="4" y="37"/>
              </a:cxn>
              <a:cxn ang="0">
                <a:pos x="11" y="39"/>
              </a:cxn>
              <a:cxn ang="0">
                <a:pos x="27" y="38"/>
              </a:cxn>
              <a:cxn ang="0">
                <a:pos x="45" y="58"/>
              </a:cxn>
              <a:cxn ang="0">
                <a:pos x="49" y="71"/>
              </a:cxn>
              <a:cxn ang="0">
                <a:pos x="62" y="90"/>
              </a:cxn>
              <a:cxn ang="0">
                <a:pos x="83" y="103"/>
              </a:cxn>
              <a:cxn ang="0">
                <a:pos x="93" y="87"/>
              </a:cxn>
              <a:cxn ang="0">
                <a:pos x="96" y="74"/>
              </a:cxn>
              <a:cxn ang="0">
                <a:pos x="89" y="63"/>
              </a:cxn>
              <a:cxn ang="0">
                <a:pos x="74" y="59"/>
              </a:cxn>
              <a:cxn ang="0">
                <a:pos x="60" y="27"/>
              </a:cxn>
              <a:cxn ang="0">
                <a:pos x="56" y="11"/>
              </a:cxn>
              <a:cxn ang="0">
                <a:pos x="50" y="3"/>
              </a:cxn>
              <a:cxn ang="0">
                <a:pos x="46" y="3"/>
              </a:cxn>
            </a:cxnLst>
            <a:rect l="0" t="0" r="r" b="b"/>
            <a:pathLst>
              <a:path w="192" h="113">
                <a:moveTo>
                  <a:pt x="168" y="65"/>
                </a:moveTo>
                <a:cubicBezTo>
                  <a:pt x="167" y="65"/>
                  <a:pt x="167" y="65"/>
                  <a:pt x="166" y="65"/>
                </a:cubicBezTo>
                <a:cubicBezTo>
                  <a:pt x="165" y="65"/>
                  <a:pt x="164" y="66"/>
                  <a:pt x="163" y="66"/>
                </a:cubicBezTo>
                <a:cubicBezTo>
                  <a:pt x="157" y="66"/>
                  <a:pt x="157" y="66"/>
                  <a:pt x="157" y="66"/>
                </a:cubicBezTo>
                <a:cubicBezTo>
                  <a:pt x="152" y="66"/>
                  <a:pt x="155" y="73"/>
                  <a:pt x="153" y="77"/>
                </a:cubicBezTo>
                <a:cubicBezTo>
                  <a:pt x="151" y="80"/>
                  <a:pt x="151" y="82"/>
                  <a:pt x="149" y="86"/>
                </a:cubicBezTo>
                <a:cubicBezTo>
                  <a:pt x="151" y="87"/>
                  <a:pt x="152" y="87"/>
                  <a:pt x="152" y="88"/>
                </a:cubicBezTo>
                <a:cubicBezTo>
                  <a:pt x="152" y="91"/>
                  <a:pt x="150" y="92"/>
                  <a:pt x="150" y="94"/>
                </a:cubicBezTo>
                <a:cubicBezTo>
                  <a:pt x="150" y="96"/>
                  <a:pt x="152" y="96"/>
                  <a:pt x="152" y="97"/>
                </a:cubicBezTo>
                <a:cubicBezTo>
                  <a:pt x="153" y="100"/>
                  <a:pt x="152" y="101"/>
                  <a:pt x="152" y="103"/>
                </a:cubicBezTo>
                <a:cubicBezTo>
                  <a:pt x="152" y="104"/>
                  <a:pt x="153" y="105"/>
                  <a:pt x="154" y="105"/>
                </a:cubicBezTo>
                <a:cubicBezTo>
                  <a:pt x="157" y="105"/>
                  <a:pt x="159" y="105"/>
                  <a:pt x="161" y="104"/>
                </a:cubicBezTo>
                <a:cubicBezTo>
                  <a:pt x="163" y="103"/>
                  <a:pt x="165" y="103"/>
                  <a:pt x="165" y="102"/>
                </a:cubicBezTo>
                <a:cubicBezTo>
                  <a:pt x="168" y="95"/>
                  <a:pt x="165" y="95"/>
                  <a:pt x="172" y="101"/>
                </a:cubicBezTo>
                <a:cubicBezTo>
                  <a:pt x="173" y="102"/>
                  <a:pt x="174" y="102"/>
                  <a:pt x="174" y="103"/>
                </a:cubicBezTo>
                <a:cubicBezTo>
                  <a:pt x="177" y="113"/>
                  <a:pt x="175" y="105"/>
                  <a:pt x="180" y="104"/>
                </a:cubicBezTo>
                <a:cubicBezTo>
                  <a:pt x="183" y="103"/>
                  <a:pt x="186" y="101"/>
                  <a:pt x="186" y="98"/>
                </a:cubicBezTo>
                <a:cubicBezTo>
                  <a:pt x="186" y="96"/>
                  <a:pt x="189" y="96"/>
                  <a:pt x="190" y="94"/>
                </a:cubicBezTo>
                <a:cubicBezTo>
                  <a:pt x="191" y="90"/>
                  <a:pt x="192" y="87"/>
                  <a:pt x="192" y="83"/>
                </a:cubicBezTo>
                <a:cubicBezTo>
                  <a:pt x="192" y="78"/>
                  <a:pt x="188" y="77"/>
                  <a:pt x="184" y="75"/>
                </a:cubicBezTo>
                <a:cubicBezTo>
                  <a:pt x="182" y="73"/>
                  <a:pt x="182" y="70"/>
                  <a:pt x="180" y="70"/>
                </a:cubicBezTo>
                <a:cubicBezTo>
                  <a:pt x="179" y="70"/>
                  <a:pt x="178" y="70"/>
                  <a:pt x="177" y="71"/>
                </a:cubicBezTo>
                <a:cubicBezTo>
                  <a:pt x="176" y="69"/>
                  <a:pt x="175" y="66"/>
                  <a:pt x="173" y="66"/>
                </a:cubicBezTo>
                <a:cubicBezTo>
                  <a:pt x="172" y="66"/>
                  <a:pt x="171" y="67"/>
                  <a:pt x="169" y="67"/>
                </a:cubicBezTo>
                <a:cubicBezTo>
                  <a:pt x="169" y="67"/>
                  <a:pt x="168" y="66"/>
                  <a:pt x="168" y="65"/>
                </a:cubicBezTo>
                <a:close/>
                <a:moveTo>
                  <a:pt x="37" y="4"/>
                </a:moveTo>
                <a:cubicBezTo>
                  <a:pt x="37" y="6"/>
                  <a:pt x="39" y="6"/>
                  <a:pt x="39" y="8"/>
                </a:cubicBezTo>
                <a:cubicBezTo>
                  <a:pt x="39" y="9"/>
                  <a:pt x="39" y="10"/>
                  <a:pt x="39" y="12"/>
                </a:cubicBezTo>
                <a:cubicBezTo>
                  <a:pt x="39" y="15"/>
                  <a:pt x="41" y="16"/>
                  <a:pt x="41" y="19"/>
                </a:cubicBezTo>
                <a:cubicBezTo>
                  <a:pt x="39" y="19"/>
                  <a:pt x="39" y="19"/>
                  <a:pt x="39" y="19"/>
                </a:cubicBezTo>
                <a:cubicBezTo>
                  <a:pt x="37" y="19"/>
                  <a:pt x="37" y="17"/>
                  <a:pt x="35" y="17"/>
                </a:cubicBezTo>
                <a:cubicBezTo>
                  <a:pt x="35" y="16"/>
                  <a:pt x="35" y="15"/>
                  <a:pt x="35" y="14"/>
                </a:cubicBezTo>
                <a:cubicBezTo>
                  <a:pt x="35" y="13"/>
                  <a:pt x="36" y="13"/>
                  <a:pt x="36" y="12"/>
                </a:cubicBezTo>
                <a:cubicBezTo>
                  <a:pt x="36" y="10"/>
                  <a:pt x="34" y="10"/>
                  <a:pt x="33" y="9"/>
                </a:cubicBezTo>
                <a:cubicBezTo>
                  <a:pt x="31" y="7"/>
                  <a:pt x="32" y="4"/>
                  <a:pt x="29" y="4"/>
                </a:cubicBezTo>
                <a:cubicBezTo>
                  <a:pt x="28" y="4"/>
                  <a:pt x="28" y="6"/>
                  <a:pt x="27" y="6"/>
                </a:cubicBezTo>
                <a:cubicBezTo>
                  <a:pt x="21" y="7"/>
                  <a:pt x="15" y="9"/>
                  <a:pt x="15" y="15"/>
                </a:cubicBezTo>
                <a:cubicBezTo>
                  <a:pt x="15" y="17"/>
                  <a:pt x="17" y="18"/>
                  <a:pt x="17" y="19"/>
                </a:cubicBezTo>
                <a:cubicBezTo>
                  <a:pt x="17" y="22"/>
                  <a:pt x="15" y="23"/>
                  <a:pt x="12" y="25"/>
                </a:cubicBezTo>
                <a:cubicBezTo>
                  <a:pt x="10" y="26"/>
                  <a:pt x="9" y="27"/>
                  <a:pt x="7" y="28"/>
                </a:cubicBezTo>
                <a:cubicBezTo>
                  <a:pt x="4" y="30"/>
                  <a:pt x="0" y="31"/>
                  <a:pt x="0" y="35"/>
                </a:cubicBezTo>
                <a:cubicBezTo>
                  <a:pt x="0" y="37"/>
                  <a:pt x="2" y="37"/>
                  <a:pt x="4" y="37"/>
                </a:cubicBezTo>
                <a:cubicBezTo>
                  <a:pt x="6" y="37"/>
                  <a:pt x="7" y="36"/>
                  <a:pt x="8" y="36"/>
                </a:cubicBezTo>
                <a:cubicBezTo>
                  <a:pt x="10" y="37"/>
                  <a:pt x="10" y="38"/>
                  <a:pt x="11" y="39"/>
                </a:cubicBezTo>
                <a:cubicBezTo>
                  <a:pt x="15" y="41"/>
                  <a:pt x="17" y="40"/>
                  <a:pt x="21" y="40"/>
                </a:cubicBezTo>
                <a:cubicBezTo>
                  <a:pt x="24" y="40"/>
                  <a:pt x="25" y="38"/>
                  <a:pt x="27" y="38"/>
                </a:cubicBezTo>
                <a:cubicBezTo>
                  <a:pt x="34" y="38"/>
                  <a:pt x="41" y="41"/>
                  <a:pt x="42" y="48"/>
                </a:cubicBezTo>
                <a:cubicBezTo>
                  <a:pt x="43" y="52"/>
                  <a:pt x="42" y="55"/>
                  <a:pt x="45" y="58"/>
                </a:cubicBezTo>
                <a:cubicBezTo>
                  <a:pt x="47" y="60"/>
                  <a:pt x="50" y="60"/>
                  <a:pt x="51" y="64"/>
                </a:cubicBezTo>
                <a:cubicBezTo>
                  <a:pt x="49" y="71"/>
                  <a:pt x="49" y="71"/>
                  <a:pt x="49" y="71"/>
                </a:cubicBezTo>
                <a:cubicBezTo>
                  <a:pt x="51" y="75"/>
                  <a:pt x="51" y="78"/>
                  <a:pt x="53" y="82"/>
                </a:cubicBezTo>
                <a:cubicBezTo>
                  <a:pt x="55" y="86"/>
                  <a:pt x="58" y="87"/>
                  <a:pt x="62" y="90"/>
                </a:cubicBezTo>
                <a:cubicBezTo>
                  <a:pt x="67" y="94"/>
                  <a:pt x="70" y="97"/>
                  <a:pt x="77" y="99"/>
                </a:cubicBezTo>
                <a:cubicBezTo>
                  <a:pt x="80" y="100"/>
                  <a:pt x="80" y="103"/>
                  <a:pt x="83" y="103"/>
                </a:cubicBezTo>
                <a:cubicBezTo>
                  <a:pt x="87" y="103"/>
                  <a:pt x="87" y="99"/>
                  <a:pt x="89" y="97"/>
                </a:cubicBezTo>
                <a:cubicBezTo>
                  <a:pt x="91" y="93"/>
                  <a:pt x="93" y="91"/>
                  <a:pt x="93" y="87"/>
                </a:cubicBezTo>
                <a:cubicBezTo>
                  <a:pt x="93" y="79"/>
                  <a:pt x="93" y="79"/>
                  <a:pt x="93" y="79"/>
                </a:cubicBezTo>
                <a:cubicBezTo>
                  <a:pt x="93" y="77"/>
                  <a:pt x="95" y="76"/>
                  <a:pt x="96" y="74"/>
                </a:cubicBezTo>
                <a:cubicBezTo>
                  <a:pt x="99" y="70"/>
                  <a:pt x="106" y="66"/>
                  <a:pt x="98" y="66"/>
                </a:cubicBezTo>
                <a:cubicBezTo>
                  <a:pt x="94" y="66"/>
                  <a:pt x="92" y="64"/>
                  <a:pt x="89" y="63"/>
                </a:cubicBezTo>
                <a:cubicBezTo>
                  <a:pt x="84" y="63"/>
                  <a:pt x="81" y="62"/>
                  <a:pt x="77" y="61"/>
                </a:cubicBezTo>
                <a:cubicBezTo>
                  <a:pt x="76" y="60"/>
                  <a:pt x="74" y="60"/>
                  <a:pt x="74" y="59"/>
                </a:cubicBezTo>
                <a:cubicBezTo>
                  <a:pt x="68" y="50"/>
                  <a:pt x="67" y="44"/>
                  <a:pt x="64" y="35"/>
                </a:cubicBezTo>
                <a:cubicBezTo>
                  <a:pt x="62" y="32"/>
                  <a:pt x="61" y="30"/>
                  <a:pt x="60" y="27"/>
                </a:cubicBezTo>
                <a:cubicBezTo>
                  <a:pt x="59" y="23"/>
                  <a:pt x="60" y="21"/>
                  <a:pt x="59" y="17"/>
                </a:cubicBezTo>
                <a:cubicBezTo>
                  <a:pt x="59" y="14"/>
                  <a:pt x="58" y="13"/>
                  <a:pt x="56" y="11"/>
                </a:cubicBezTo>
                <a:cubicBezTo>
                  <a:pt x="55" y="9"/>
                  <a:pt x="56" y="7"/>
                  <a:pt x="55" y="5"/>
                </a:cubicBezTo>
                <a:cubicBezTo>
                  <a:pt x="54" y="4"/>
                  <a:pt x="52" y="4"/>
                  <a:pt x="50" y="3"/>
                </a:cubicBezTo>
                <a:cubicBezTo>
                  <a:pt x="50" y="3"/>
                  <a:pt x="50" y="2"/>
                  <a:pt x="49" y="1"/>
                </a:cubicBezTo>
                <a:cubicBezTo>
                  <a:pt x="48" y="0"/>
                  <a:pt x="47" y="2"/>
                  <a:pt x="46" y="3"/>
                </a:cubicBezTo>
                <a:cubicBezTo>
                  <a:pt x="43" y="5"/>
                  <a:pt x="40" y="4"/>
                  <a:pt x="37" y="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33"/>
          <p:cNvSpPr>
            <a:spLocks/>
          </p:cNvSpPr>
          <p:nvPr/>
        </p:nvSpPr>
        <p:spPr bwMode="auto">
          <a:xfrm>
            <a:off x="3038826" y="3306546"/>
            <a:ext cx="671156" cy="566462"/>
          </a:xfrm>
          <a:custGeom>
            <a:avLst/>
            <a:gdLst/>
            <a:ahLst/>
            <a:cxnLst>
              <a:cxn ang="0">
                <a:pos x="97" y="185"/>
              </a:cxn>
              <a:cxn ang="0">
                <a:pos x="110" y="191"/>
              </a:cxn>
              <a:cxn ang="0">
                <a:pos x="118" y="180"/>
              </a:cxn>
              <a:cxn ang="0">
                <a:pos x="135" y="156"/>
              </a:cxn>
              <a:cxn ang="0">
                <a:pos x="174" y="139"/>
              </a:cxn>
              <a:cxn ang="0">
                <a:pos x="185" y="125"/>
              </a:cxn>
              <a:cxn ang="0">
                <a:pos x="203" y="130"/>
              </a:cxn>
              <a:cxn ang="0">
                <a:pos x="216" y="145"/>
              </a:cxn>
              <a:cxn ang="0">
                <a:pos x="218" y="132"/>
              </a:cxn>
              <a:cxn ang="0">
                <a:pos x="220" y="119"/>
              </a:cxn>
              <a:cxn ang="0">
                <a:pos x="217" y="110"/>
              </a:cxn>
              <a:cxn ang="0">
                <a:pos x="222" y="95"/>
              </a:cxn>
              <a:cxn ang="0">
                <a:pos x="224" y="92"/>
              </a:cxn>
              <a:cxn ang="0">
                <a:pos x="217" y="70"/>
              </a:cxn>
              <a:cxn ang="0">
                <a:pos x="214" y="58"/>
              </a:cxn>
              <a:cxn ang="0">
                <a:pos x="205" y="50"/>
              </a:cxn>
              <a:cxn ang="0">
                <a:pos x="202" y="38"/>
              </a:cxn>
              <a:cxn ang="0">
                <a:pos x="189" y="34"/>
              </a:cxn>
              <a:cxn ang="0">
                <a:pos x="174" y="36"/>
              </a:cxn>
              <a:cxn ang="0">
                <a:pos x="162" y="33"/>
              </a:cxn>
              <a:cxn ang="0">
                <a:pos x="159" y="31"/>
              </a:cxn>
              <a:cxn ang="0">
                <a:pos x="150" y="47"/>
              </a:cxn>
              <a:cxn ang="0">
                <a:pos x="149" y="43"/>
              </a:cxn>
              <a:cxn ang="0">
                <a:pos x="147" y="34"/>
              </a:cxn>
              <a:cxn ang="0">
                <a:pos x="151" y="30"/>
              </a:cxn>
              <a:cxn ang="0">
                <a:pos x="152" y="14"/>
              </a:cxn>
              <a:cxn ang="0">
                <a:pos x="146" y="13"/>
              </a:cxn>
              <a:cxn ang="0">
                <a:pos x="139" y="4"/>
              </a:cxn>
              <a:cxn ang="0">
                <a:pos x="137" y="6"/>
              </a:cxn>
              <a:cxn ang="0">
                <a:pos x="135" y="4"/>
              </a:cxn>
              <a:cxn ang="0">
                <a:pos x="136" y="1"/>
              </a:cxn>
              <a:cxn ang="0">
                <a:pos x="120" y="4"/>
              </a:cxn>
              <a:cxn ang="0">
                <a:pos x="101" y="1"/>
              </a:cxn>
              <a:cxn ang="0">
                <a:pos x="81" y="11"/>
              </a:cxn>
              <a:cxn ang="0">
                <a:pos x="72" y="30"/>
              </a:cxn>
              <a:cxn ang="0">
                <a:pos x="63" y="40"/>
              </a:cxn>
              <a:cxn ang="0">
                <a:pos x="55" y="28"/>
              </a:cxn>
              <a:cxn ang="0">
                <a:pos x="40" y="34"/>
              </a:cxn>
              <a:cxn ang="0">
                <a:pos x="12" y="50"/>
              </a:cxn>
              <a:cxn ang="0">
                <a:pos x="1" y="63"/>
              </a:cxn>
              <a:cxn ang="0">
                <a:pos x="1" y="75"/>
              </a:cxn>
              <a:cxn ang="0">
                <a:pos x="17" y="88"/>
              </a:cxn>
              <a:cxn ang="0">
                <a:pos x="34" y="97"/>
              </a:cxn>
              <a:cxn ang="0">
                <a:pos x="35" y="119"/>
              </a:cxn>
              <a:cxn ang="0">
                <a:pos x="29" y="127"/>
              </a:cxn>
              <a:cxn ang="0">
                <a:pos x="35" y="132"/>
              </a:cxn>
              <a:cxn ang="0">
                <a:pos x="50" y="142"/>
              </a:cxn>
              <a:cxn ang="0">
                <a:pos x="56" y="151"/>
              </a:cxn>
              <a:cxn ang="0">
                <a:pos x="76" y="155"/>
              </a:cxn>
              <a:cxn ang="0">
                <a:pos x="90" y="178"/>
              </a:cxn>
            </a:cxnLst>
            <a:rect l="0" t="0" r="r" b="b"/>
            <a:pathLst>
              <a:path w="226" h="191">
                <a:moveTo>
                  <a:pt x="90" y="178"/>
                </a:moveTo>
                <a:cubicBezTo>
                  <a:pt x="94" y="180"/>
                  <a:pt x="95" y="182"/>
                  <a:pt x="97" y="185"/>
                </a:cubicBezTo>
                <a:cubicBezTo>
                  <a:pt x="100" y="188"/>
                  <a:pt x="101" y="191"/>
                  <a:pt x="105" y="191"/>
                </a:cubicBezTo>
                <a:cubicBezTo>
                  <a:pt x="110" y="191"/>
                  <a:pt x="110" y="191"/>
                  <a:pt x="110" y="191"/>
                </a:cubicBezTo>
                <a:cubicBezTo>
                  <a:pt x="114" y="191"/>
                  <a:pt x="116" y="189"/>
                  <a:pt x="120" y="189"/>
                </a:cubicBezTo>
                <a:cubicBezTo>
                  <a:pt x="120" y="186"/>
                  <a:pt x="118" y="183"/>
                  <a:pt x="118" y="180"/>
                </a:cubicBezTo>
                <a:cubicBezTo>
                  <a:pt x="118" y="171"/>
                  <a:pt x="122" y="165"/>
                  <a:pt x="129" y="160"/>
                </a:cubicBezTo>
                <a:cubicBezTo>
                  <a:pt x="132" y="158"/>
                  <a:pt x="133" y="157"/>
                  <a:pt x="135" y="156"/>
                </a:cubicBezTo>
                <a:cubicBezTo>
                  <a:pt x="142" y="154"/>
                  <a:pt x="146" y="154"/>
                  <a:pt x="152" y="152"/>
                </a:cubicBezTo>
                <a:cubicBezTo>
                  <a:pt x="162" y="148"/>
                  <a:pt x="167" y="145"/>
                  <a:pt x="174" y="139"/>
                </a:cubicBezTo>
                <a:cubicBezTo>
                  <a:pt x="178" y="136"/>
                  <a:pt x="180" y="132"/>
                  <a:pt x="183" y="128"/>
                </a:cubicBezTo>
                <a:cubicBezTo>
                  <a:pt x="183" y="127"/>
                  <a:pt x="184" y="126"/>
                  <a:pt x="185" y="125"/>
                </a:cubicBezTo>
                <a:cubicBezTo>
                  <a:pt x="188" y="124"/>
                  <a:pt x="190" y="124"/>
                  <a:pt x="194" y="124"/>
                </a:cubicBezTo>
                <a:cubicBezTo>
                  <a:pt x="198" y="124"/>
                  <a:pt x="200" y="127"/>
                  <a:pt x="203" y="130"/>
                </a:cubicBezTo>
                <a:cubicBezTo>
                  <a:pt x="207" y="137"/>
                  <a:pt x="208" y="142"/>
                  <a:pt x="216" y="145"/>
                </a:cubicBezTo>
                <a:cubicBezTo>
                  <a:pt x="216" y="145"/>
                  <a:pt x="216" y="145"/>
                  <a:pt x="216" y="145"/>
                </a:cubicBezTo>
                <a:cubicBezTo>
                  <a:pt x="216" y="143"/>
                  <a:pt x="216" y="143"/>
                  <a:pt x="216" y="143"/>
                </a:cubicBezTo>
                <a:cubicBezTo>
                  <a:pt x="216" y="139"/>
                  <a:pt x="217" y="136"/>
                  <a:pt x="218" y="132"/>
                </a:cubicBezTo>
                <a:cubicBezTo>
                  <a:pt x="220" y="129"/>
                  <a:pt x="222" y="128"/>
                  <a:pt x="222" y="124"/>
                </a:cubicBezTo>
                <a:cubicBezTo>
                  <a:pt x="222" y="122"/>
                  <a:pt x="222" y="120"/>
                  <a:pt x="220" y="119"/>
                </a:cubicBezTo>
                <a:cubicBezTo>
                  <a:pt x="218" y="117"/>
                  <a:pt x="215" y="117"/>
                  <a:pt x="215" y="115"/>
                </a:cubicBezTo>
                <a:cubicBezTo>
                  <a:pt x="215" y="113"/>
                  <a:pt x="216" y="112"/>
                  <a:pt x="217" y="110"/>
                </a:cubicBezTo>
                <a:cubicBezTo>
                  <a:pt x="217" y="107"/>
                  <a:pt x="217" y="105"/>
                  <a:pt x="218" y="103"/>
                </a:cubicBezTo>
                <a:cubicBezTo>
                  <a:pt x="219" y="100"/>
                  <a:pt x="220" y="98"/>
                  <a:pt x="222" y="95"/>
                </a:cubicBezTo>
                <a:cubicBezTo>
                  <a:pt x="222" y="94"/>
                  <a:pt x="224" y="94"/>
                  <a:pt x="224" y="93"/>
                </a:cubicBezTo>
                <a:cubicBezTo>
                  <a:pt x="224" y="92"/>
                  <a:pt x="224" y="92"/>
                  <a:pt x="224" y="92"/>
                </a:cubicBezTo>
                <a:cubicBezTo>
                  <a:pt x="224" y="90"/>
                  <a:pt x="226" y="89"/>
                  <a:pt x="226" y="87"/>
                </a:cubicBezTo>
                <a:cubicBezTo>
                  <a:pt x="226" y="80"/>
                  <a:pt x="221" y="77"/>
                  <a:pt x="217" y="70"/>
                </a:cubicBezTo>
                <a:cubicBezTo>
                  <a:pt x="216" y="68"/>
                  <a:pt x="214" y="66"/>
                  <a:pt x="214" y="64"/>
                </a:cubicBezTo>
                <a:cubicBezTo>
                  <a:pt x="214" y="58"/>
                  <a:pt x="214" y="58"/>
                  <a:pt x="214" y="58"/>
                </a:cubicBezTo>
                <a:cubicBezTo>
                  <a:pt x="214" y="56"/>
                  <a:pt x="214" y="55"/>
                  <a:pt x="213" y="53"/>
                </a:cubicBezTo>
                <a:cubicBezTo>
                  <a:pt x="211" y="51"/>
                  <a:pt x="208" y="52"/>
                  <a:pt x="205" y="50"/>
                </a:cubicBezTo>
                <a:cubicBezTo>
                  <a:pt x="202" y="49"/>
                  <a:pt x="201" y="46"/>
                  <a:pt x="201" y="42"/>
                </a:cubicBezTo>
                <a:cubicBezTo>
                  <a:pt x="201" y="41"/>
                  <a:pt x="202" y="40"/>
                  <a:pt x="202" y="38"/>
                </a:cubicBezTo>
                <a:cubicBezTo>
                  <a:pt x="202" y="35"/>
                  <a:pt x="198" y="36"/>
                  <a:pt x="195" y="36"/>
                </a:cubicBezTo>
                <a:cubicBezTo>
                  <a:pt x="193" y="36"/>
                  <a:pt x="192" y="34"/>
                  <a:pt x="189" y="34"/>
                </a:cubicBezTo>
                <a:cubicBezTo>
                  <a:pt x="185" y="34"/>
                  <a:pt x="182" y="34"/>
                  <a:pt x="178" y="34"/>
                </a:cubicBezTo>
                <a:cubicBezTo>
                  <a:pt x="176" y="34"/>
                  <a:pt x="176" y="36"/>
                  <a:pt x="174" y="36"/>
                </a:cubicBezTo>
                <a:cubicBezTo>
                  <a:pt x="172" y="36"/>
                  <a:pt x="171" y="34"/>
                  <a:pt x="168" y="34"/>
                </a:cubicBezTo>
                <a:cubicBezTo>
                  <a:pt x="166" y="34"/>
                  <a:pt x="164" y="34"/>
                  <a:pt x="162" y="33"/>
                </a:cubicBezTo>
                <a:cubicBezTo>
                  <a:pt x="161" y="33"/>
                  <a:pt x="160" y="32"/>
                  <a:pt x="159" y="31"/>
                </a:cubicBezTo>
                <a:cubicBezTo>
                  <a:pt x="159" y="31"/>
                  <a:pt x="159" y="31"/>
                  <a:pt x="159" y="31"/>
                </a:cubicBezTo>
                <a:cubicBezTo>
                  <a:pt x="157" y="34"/>
                  <a:pt x="155" y="34"/>
                  <a:pt x="153" y="37"/>
                </a:cubicBezTo>
                <a:cubicBezTo>
                  <a:pt x="151" y="41"/>
                  <a:pt x="151" y="43"/>
                  <a:pt x="150" y="47"/>
                </a:cubicBezTo>
                <a:cubicBezTo>
                  <a:pt x="149" y="48"/>
                  <a:pt x="149" y="48"/>
                  <a:pt x="149" y="47"/>
                </a:cubicBezTo>
                <a:cubicBezTo>
                  <a:pt x="149" y="46"/>
                  <a:pt x="149" y="44"/>
                  <a:pt x="149" y="43"/>
                </a:cubicBezTo>
                <a:cubicBezTo>
                  <a:pt x="149" y="41"/>
                  <a:pt x="149" y="40"/>
                  <a:pt x="149" y="38"/>
                </a:cubicBezTo>
                <a:cubicBezTo>
                  <a:pt x="149" y="36"/>
                  <a:pt x="148" y="35"/>
                  <a:pt x="147" y="34"/>
                </a:cubicBezTo>
                <a:cubicBezTo>
                  <a:pt x="147" y="34"/>
                  <a:pt x="147" y="34"/>
                  <a:pt x="147" y="34"/>
                </a:cubicBezTo>
                <a:cubicBezTo>
                  <a:pt x="148" y="32"/>
                  <a:pt x="150" y="32"/>
                  <a:pt x="151" y="30"/>
                </a:cubicBezTo>
                <a:cubicBezTo>
                  <a:pt x="154" y="27"/>
                  <a:pt x="157" y="24"/>
                  <a:pt x="157" y="19"/>
                </a:cubicBezTo>
                <a:cubicBezTo>
                  <a:pt x="157" y="17"/>
                  <a:pt x="155" y="14"/>
                  <a:pt x="152" y="14"/>
                </a:cubicBezTo>
                <a:cubicBezTo>
                  <a:pt x="151" y="14"/>
                  <a:pt x="150" y="15"/>
                  <a:pt x="148" y="15"/>
                </a:cubicBezTo>
                <a:cubicBezTo>
                  <a:pt x="147" y="15"/>
                  <a:pt x="147" y="14"/>
                  <a:pt x="146" y="13"/>
                </a:cubicBezTo>
                <a:cubicBezTo>
                  <a:pt x="145" y="12"/>
                  <a:pt x="143" y="13"/>
                  <a:pt x="143" y="11"/>
                </a:cubicBezTo>
                <a:cubicBezTo>
                  <a:pt x="142" y="8"/>
                  <a:pt x="142" y="5"/>
                  <a:pt x="139" y="4"/>
                </a:cubicBezTo>
                <a:cubicBezTo>
                  <a:pt x="139" y="4"/>
                  <a:pt x="139" y="4"/>
                  <a:pt x="138" y="4"/>
                </a:cubicBezTo>
                <a:cubicBezTo>
                  <a:pt x="137" y="6"/>
                  <a:pt x="137" y="6"/>
                  <a:pt x="137" y="6"/>
                </a:cubicBezTo>
                <a:cubicBezTo>
                  <a:pt x="137" y="7"/>
                  <a:pt x="137" y="7"/>
                  <a:pt x="137" y="7"/>
                </a:cubicBezTo>
                <a:cubicBezTo>
                  <a:pt x="136" y="6"/>
                  <a:pt x="135" y="5"/>
                  <a:pt x="135" y="4"/>
                </a:cubicBezTo>
                <a:cubicBezTo>
                  <a:pt x="135" y="3"/>
                  <a:pt x="135" y="2"/>
                  <a:pt x="136" y="1"/>
                </a:cubicBezTo>
                <a:cubicBezTo>
                  <a:pt x="136" y="1"/>
                  <a:pt x="136" y="1"/>
                  <a:pt x="136" y="1"/>
                </a:cubicBezTo>
                <a:cubicBezTo>
                  <a:pt x="132" y="1"/>
                  <a:pt x="129" y="0"/>
                  <a:pt x="126" y="2"/>
                </a:cubicBezTo>
                <a:cubicBezTo>
                  <a:pt x="124" y="3"/>
                  <a:pt x="123" y="4"/>
                  <a:pt x="120" y="4"/>
                </a:cubicBezTo>
                <a:cubicBezTo>
                  <a:pt x="115" y="4"/>
                  <a:pt x="113" y="1"/>
                  <a:pt x="108" y="1"/>
                </a:cubicBezTo>
                <a:cubicBezTo>
                  <a:pt x="101" y="1"/>
                  <a:pt x="101" y="1"/>
                  <a:pt x="101" y="1"/>
                </a:cubicBezTo>
                <a:cubicBezTo>
                  <a:pt x="96" y="1"/>
                  <a:pt x="94" y="3"/>
                  <a:pt x="90" y="6"/>
                </a:cubicBezTo>
                <a:cubicBezTo>
                  <a:pt x="87" y="9"/>
                  <a:pt x="84" y="9"/>
                  <a:pt x="81" y="11"/>
                </a:cubicBezTo>
                <a:cubicBezTo>
                  <a:pt x="79" y="13"/>
                  <a:pt x="79" y="15"/>
                  <a:pt x="78" y="17"/>
                </a:cubicBezTo>
                <a:cubicBezTo>
                  <a:pt x="75" y="22"/>
                  <a:pt x="74" y="25"/>
                  <a:pt x="72" y="30"/>
                </a:cubicBezTo>
                <a:cubicBezTo>
                  <a:pt x="71" y="33"/>
                  <a:pt x="73" y="35"/>
                  <a:pt x="71" y="38"/>
                </a:cubicBezTo>
                <a:cubicBezTo>
                  <a:pt x="69" y="40"/>
                  <a:pt x="66" y="40"/>
                  <a:pt x="63" y="40"/>
                </a:cubicBezTo>
                <a:cubicBezTo>
                  <a:pt x="61" y="40"/>
                  <a:pt x="59" y="40"/>
                  <a:pt x="58" y="38"/>
                </a:cubicBezTo>
                <a:cubicBezTo>
                  <a:pt x="55" y="35"/>
                  <a:pt x="57" y="31"/>
                  <a:pt x="55" y="28"/>
                </a:cubicBezTo>
                <a:cubicBezTo>
                  <a:pt x="54" y="26"/>
                  <a:pt x="52" y="26"/>
                  <a:pt x="50" y="26"/>
                </a:cubicBezTo>
                <a:cubicBezTo>
                  <a:pt x="45" y="26"/>
                  <a:pt x="43" y="29"/>
                  <a:pt x="40" y="34"/>
                </a:cubicBezTo>
                <a:cubicBezTo>
                  <a:pt x="36" y="40"/>
                  <a:pt x="32" y="43"/>
                  <a:pt x="26" y="46"/>
                </a:cubicBezTo>
                <a:cubicBezTo>
                  <a:pt x="20" y="48"/>
                  <a:pt x="16" y="47"/>
                  <a:pt x="12" y="50"/>
                </a:cubicBezTo>
                <a:cubicBezTo>
                  <a:pt x="9" y="53"/>
                  <a:pt x="8" y="55"/>
                  <a:pt x="5" y="57"/>
                </a:cubicBezTo>
                <a:cubicBezTo>
                  <a:pt x="3" y="59"/>
                  <a:pt x="3" y="61"/>
                  <a:pt x="1" y="63"/>
                </a:cubicBezTo>
                <a:cubicBezTo>
                  <a:pt x="1" y="63"/>
                  <a:pt x="1" y="63"/>
                  <a:pt x="1" y="63"/>
                </a:cubicBezTo>
                <a:cubicBezTo>
                  <a:pt x="0" y="68"/>
                  <a:pt x="0" y="70"/>
                  <a:pt x="1" y="75"/>
                </a:cubicBezTo>
                <a:cubicBezTo>
                  <a:pt x="5" y="80"/>
                  <a:pt x="10" y="77"/>
                  <a:pt x="15" y="80"/>
                </a:cubicBezTo>
                <a:cubicBezTo>
                  <a:pt x="19" y="81"/>
                  <a:pt x="16" y="85"/>
                  <a:pt x="17" y="88"/>
                </a:cubicBezTo>
                <a:cubicBezTo>
                  <a:pt x="18" y="91"/>
                  <a:pt x="20" y="91"/>
                  <a:pt x="21" y="93"/>
                </a:cubicBezTo>
                <a:cubicBezTo>
                  <a:pt x="26" y="96"/>
                  <a:pt x="29" y="97"/>
                  <a:pt x="34" y="97"/>
                </a:cubicBezTo>
                <a:cubicBezTo>
                  <a:pt x="40" y="98"/>
                  <a:pt x="47" y="99"/>
                  <a:pt x="47" y="104"/>
                </a:cubicBezTo>
                <a:cubicBezTo>
                  <a:pt x="47" y="112"/>
                  <a:pt x="40" y="114"/>
                  <a:pt x="35" y="119"/>
                </a:cubicBezTo>
                <a:cubicBezTo>
                  <a:pt x="32" y="121"/>
                  <a:pt x="28" y="121"/>
                  <a:pt x="28" y="124"/>
                </a:cubicBezTo>
                <a:cubicBezTo>
                  <a:pt x="28" y="125"/>
                  <a:pt x="29" y="126"/>
                  <a:pt x="29" y="127"/>
                </a:cubicBezTo>
                <a:cubicBezTo>
                  <a:pt x="29" y="128"/>
                  <a:pt x="29" y="130"/>
                  <a:pt x="30" y="131"/>
                </a:cubicBezTo>
                <a:cubicBezTo>
                  <a:pt x="32" y="132"/>
                  <a:pt x="33" y="132"/>
                  <a:pt x="35" y="132"/>
                </a:cubicBezTo>
                <a:cubicBezTo>
                  <a:pt x="39" y="133"/>
                  <a:pt x="41" y="134"/>
                  <a:pt x="44" y="136"/>
                </a:cubicBezTo>
                <a:cubicBezTo>
                  <a:pt x="46" y="138"/>
                  <a:pt x="49" y="139"/>
                  <a:pt x="50" y="142"/>
                </a:cubicBezTo>
                <a:cubicBezTo>
                  <a:pt x="51" y="144"/>
                  <a:pt x="50" y="146"/>
                  <a:pt x="51" y="149"/>
                </a:cubicBezTo>
                <a:cubicBezTo>
                  <a:pt x="52" y="150"/>
                  <a:pt x="54" y="151"/>
                  <a:pt x="56" y="151"/>
                </a:cubicBezTo>
                <a:cubicBezTo>
                  <a:pt x="66" y="151"/>
                  <a:pt x="66" y="151"/>
                  <a:pt x="66" y="151"/>
                </a:cubicBezTo>
                <a:cubicBezTo>
                  <a:pt x="70" y="151"/>
                  <a:pt x="72" y="154"/>
                  <a:pt x="76" y="155"/>
                </a:cubicBezTo>
                <a:cubicBezTo>
                  <a:pt x="83" y="159"/>
                  <a:pt x="85" y="164"/>
                  <a:pt x="88" y="171"/>
                </a:cubicBezTo>
                <a:cubicBezTo>
                  <a:pt x="89" y="174"/>
                  <a:pt x="90" y="175"/>
                  <a:pt x="90" y="1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34"/>
          <p:cNvSpPr>
            <a:spLocks/>
          </p:cNvSpPr>
          <p:nvPr/>
        </p:nvSpPr>
        <p:spPr bwMode="auto">
          <a:xfrm>
            <a:off x="2891134" y="3123335"/>
            <a:ext cx="555247" cy="372033"/>
          </a:xfrm>
          <a:custGeom>
            <a:avLst/>
            <a:gdLst/>
            <a:ahLst/>
            <a:cxnLst>
              <a:cxn ang="0">
                <a:pos x="2" y="95"/>
              </a:cxn>
              <a:cxn ang="0">
                <a:pos x="7" y="100"/>
              </a:cxn>
              <a:cxn ang="0">
                <a:pos x="20" y="112"/>
              </a:cxn>
              <a:cxn ang="0">
                <a:pos x="28" y="121"/>
              </a:cxn>
              <a:cxn ang="0">
                <a:pos x="35" y="123"/>
              </a:cxn>
              <a:cxn ang="0">
                <a:pos x="44" y="125"/>
              </a:cxn>
              <a:cxn ang="0">
                <a:pos x="51" y="124"/>
              </a:cxn>
              <a:cxn ang="0">
                <a:pos x="51" y="124"/>
              </a:cxn>
              <a:cxn ang="0">
                <a:pos x="55" y="118"/>
              </a:cxn>
              <a:cxn ang="0">
                <a:pos x="62" y="111"/>
              </a:cxn>
              <a:cxn ang="0">
                <a:pos x="76" y="107"/>
              </a:cxn>
              <a:cxn ang="0">
                <a:pos x="90" y="95"/>
              </a:cxn>
              <a:cxn ang="0">
                <a:pos x="100" y="87"/>
              </a:cxn>
              <a:cxn ang="0">
                <a:pos x="105" y="89"/>
              </a:cxn>
              <a:cxn ang="0">
                <a:pos x="108" y="99"/>
              </a:cxn>
              <a:cxn ang="0">
                <a:pos x="113" y="101"/>
              </a:cxn>
              <a:cxn ang="0">
                <a:pos x="121" y="99"/>
              </a:cxn>
              <a:cxn ang="0">
                <a:pos x="122" y="91"/>
              </a:cxn>
              <a:cxn ang="0">
                <a:pos x="128" y="78"/>
              </a:cxn>
              <a:cxn ang="0">
                <a:pos x="131" y="72"/>
              </a:cxn>
              <a:cxn ang="0">
                <a:pos x="140" y="67"/>
              </a:cxn>
              <a:cxn ang="0">
                <a:pos x="151" y="62"/>
              </a:cxn>
              <a:cxn ang="0">
                <a:pos x="158" y="62"/>
              </a:cxn>
              <a:cxn ang="0">
                <a:pos x="170" y="65"/>
              </a:cxn>
              <a:cxn ang="0">
                <a:pos x="176" y="63"/>
              </a:cxn>
              <a:cxn ang="0">
                <a:pos x="186" y="62"/>
              </a:cxn>
              <a:cxn ang="0">
                <a:pos x="186" y="62"/>
              </a:cxn>
              <a:cxn ang="0">
                <a:pos x="187" y="58"/>
              </a:cxn>
              <a:cxn ang="0">
                <a:pos x="180" y="40"/>
              </a:cxn>
              <a:cxn ang="0">
                <a:pos x="180" y="29"/>
              </a:cxn>
              <a:cxn ang="0">
                <a:pos x="178" y="15"/>
              </a:cxn>
              <a:cxn ang="0">
                <a:pos x="178" y="15"/>
              </a:cxn>
              <a:cxn ang="0">
                <a:pos x="173" y="15"/>
              </a:cxn>
              <a:cxn ang="0">
                <a:pos x="167" y="18"/>
              </a:cxn>
              <a:cxn ang="0">
                <a:pos x="150" y="11"/>
              </a:cxn>
              <a:cxn ang="0">
                <a:pos x="144" y="17"/>
              </a:cxn>
              <a:cxn ang="0">
                <a:pos x="144" y="17"/>
              </a:cxn>
              <a:cxn ang="0">
                <a:pos x="131" y="6"/>
              </a:cxn>
              <a:cxn ang="0">
                <a:pos x="123" y="0"/>
              </a:cxn>
              <a:cxn ang="0">
                <a:pos x="123" y="0"/>
              </a:cxn>
              <a:cxn ang="0">
                <a:pos x="95" y="3"/>
              </a:cxn>
              <a:cxn ang="0">
                <a:pos x="86" y="2"/>
              </a:cxn>
              <a:cxn ang="0">
                <a:pos x="81" y="10"/>
              </a:cxn>
              <a:cxn ang="0">
                <a:pos x="76" y="16"/>
              </a:cxn>
              <a:cxn ang="0">
                <a:pos x="70" y="19"/>
              </a:cxn>
              <a:cxn ang="0">
                <a:pos x="54" y="12"/>
              </a:cxn>
              <a:cxn ang="0">
                <a:pos x="48" y="7"/>
              </a:cxn>
              <a:cxn ang="0">
                <a:pos x="35" y="11"/>
              </a:cxn>
              <a:cxn ang="0">
                <a:pos x="30" y="14"/>
              </a:cxn>
              <a:cxn ang="0">
                <a:pos x="29" y="15"/>
              </a:cxn>
              <a:cxn ang="0">
                <a:pos x="29" y="15"/>
              </a:cxn>
              <a:cxn ang="0">
                <a:pos x="16" y="33"/>
              </a:cxn>
              <a:cxn ang="0">
                <a:pos x="3" y="54"/>
              </a:cxn>
              <a:cxn ang="0">
                <a:pos x="0" y="75"/>
              </a:cxn>
              <a:cxn ang="0">
                <a:pos x="2" y="95"/>
              </a:cxn>
            </a:cxnLst>
            <a:rect l="0" t="0" r="r" b="b"/>
            <a:pathLst>
              <a:path w="187" h="125">
                <a:moveTo>
                  <a:pt x="2" y="95"/>
                </a:moveTo>
                <a:cubicBezTo>
                  <a:pt x="4" y="97"/>
                  <a:pt x="5" y="98"/>
                  <a:pt x="7" y="100"/>
                </a:cubicBezTo>
                <a:cubicBezTo>
                  <a:pt x="12" y="105"/>
                  <a:pt x="14" y="108"/>
                  <a:pt x="20" y="112"/>
                </a:cubicBezTo>
                <a:cubicBezTo>
                  <a:pt x="23" y="116"/>
                  <a:pt x="24" y="119"/>
                  <a:pt x="28" y="121"/>
                </a:cubicBezTo>
                <a:cubicBezTo>
                  <a:pt x="31" y="122"/>
                  <a:pt x="32" y="122"/>
                  <a:pt x="35" y="123"/>
                </a:cubicBezTo>
                <a:cubicBezTo>
                  <a:pt x="39" y="123"/>
                  <a:pt x="40" y="125"/>
                  <a:pt x="44" y="125"/>
                </a:cubicBezTo>
                <a:cubicBezTo>
                  <a:pt x="47" y="125"/>
                  <a:pt x="48" y="125"/>
                  <a:pt x="51" y="124"/>
                </a:cubicBezTo>
                <a:cubicBezTo>
                  <a:pt x="51" y="124"/>
                  <a:pt x="51" y="124"/>
                  <a:pt x="51" y="124"/>
                </a:cubicBezTo>
                <a:cubicBezTo>
                  <a:pt x="53" y="122"/>
                  <a:pt x="53" y="120"/>
                  <a:pt x="55" y="118"/>
                </a:cubicBezTo>
                <a:cubicBezTo>
                  <a:pt x="58" y="116"/>
                  <a:pt x="59" y="114"/>
                  <a:pt x="62" y="111"/>
                </a:cubicBezTo>
                <a:cubicBezTo>
                  <a:pt x="66" y="108"/>
                  <a:pt x="70" y="109"/>
                  <a:pt x="76" y="107"/>
                </a:cubicBezTo>
                <a:cubicBezTo>
                  <a:pt x="82" y="104"/>
                  <a:pt x="86" y="101"/>
                  <a:pt x="90" y="95"/>
                </a:cubicBezTo>
                <a:cubicBezTo>
                  <a:pt x="93" y="90"/>
                  <a:pt x="95" y="87"/>
                  <a:pt x="100" y="87"/>
                </a:cubicBezTo>
                <a:cubicBezTo>
                  <a:pt x="102" y="87"/>
                  <a:pt x="104" y="87"/>
                  <a:pt x="105" y="89"/>
                </a:cubicBezTo>
                <a:cubicBezTo>
                  <a:pt x="107" y="92"/>
                  <a:pt x="105" y="96"/>
                  <a:pt x="108" y="99"/>
                </a:cubicBezTo>
                <a:cubicBezTo>
                  <a:pt x="109" y="101"/>
                  <a:pt x="111" y="101"/>
                  <a:pt x="113" y="101"/>
                </a:cubicBezTo>
                <a:cubicBezTo>
                  <a:pt x="116" y="101"/>
                  <a:pt x="119" y="101"/>
                  <a:pt x="121" y="99"/>
                </a:cubicBezTo>
                <a:cubicBezTo>
                  <a:pt x="123" y="96"/>
                  <a:pt x="121" y="94"/>
                  <a:pt x="122" y="91"/>
                </a:cubicBezTo>
                <a:cubicBezTo>
                  <a:pt x="124" y="86"/>
                  <a:pt x="125" y="83"/>
                  <a:pt x="128" y="78"/>
                </a:cubicBezTo>
                <a:cubicBezTo>
                  <a:pt x="129" y="76"/>
                  <a:pt x="129" y="74"/>
                  <a:pt x="131" y="72"/>
                </a:cubicBezTo>
                <a:cubicBezTo>
                  <a:pt x="134" y="70"/>
                  <a:pt x="137" y="70"/>
                  <a:pt x="140" y="67"/>
                </a:cubicBezTo>
                <a:cubicBezTo>
                  <a:pt x="144" y="64"/>
                  <a:pt x="146" y="62"/>
                  <a:pt x="151" y="62"/>
                </a:cubicBezTo>
                <a:cubicBezTo>
                  <a:pt x="158" y="62"/>
                  <a:pt x="158" y="62"/>
                  <a:pt x="158" y="62"/>
                </a:cubicBezTo>
                <a:cubicBezTo>
                  <a:pt x="163" y="62"/>
                  <a:pt x="165" y="65"/>
                  <a:pt x="170" y="65"/>
                </a:cubicBezTo>
                <a:cubicBezTo>
                  <a:pt x="173" y="65"/>
                  <a:pt x="174" y="64"/>
                  <a:pt x="176" y="63"/>
                </a:cubicBezTo>
                <a:cubicBezTo>
                  <a:pt x="179" y="61"/>
                  <a:pt x="182" y="62"/>
                  <a:pt x="186" y="62"/>
                </a:cubicBezTo>
                <a:cubicBezTo>
                  <a:pt x="186" y="62"/>
                  <a:pt x="186" y="62"/>
                  <a:pt x="186" y="62"/>
                </a:cubicBezTo>
                <a:cubicBezTo>
                  <a:pt x="186" y="61"/>
                  <a:pt x="187" y="60"/>
                  <a:pt x="187" y="58"/>
                </a:cubicBezTo>
                <a:cubicBezTo>
                  <a:pt x="187" y="51"/>
                  <a:pt x="180" y="47"/>
                  <a:pt x="180" y="40"/>
                </a:cubicBezTo>
                <a:cubicBezTo>
                  <a:pt x="180" y="29"/>
                  <a:pt x="180" y="29"/>
                  <a:pt x="180" y="29"/>
                </a:cubicBezTo>
                <a:cubicBezTo>
                  <a:pt x="180" y="24"/>
                  <a:pt x="178" y="20"/>
                  <a:pt x="178" y="15"/>
                </a:cubicBezTo>
                <a:cubicBezTo>
                  <a:pt x="178" y="15"/>
                  <a:pt x="178" y="15"/>
                  <a:pt x="178" y="15"/>
                </a:cubicBezTo>
                <a:cubicBezTo>
                  <a:pt x="173" y="15"/>
                  <a:pt x="173" y="15"/>
                  <a:pt x="173" y="15"/>
                </a:cubicBezTo>
                <a:cubicBezTo>
                  <a:pt x="167" y="18"/>
                  <a:pt x="167" y="18"/>
                  <a:pt x="167" y="18"/>
                </a:cubicBezTo>
                <a:cubicBezTo>
                  <a:pt x="161" y="14"/>
                  <a:pt x="157" y="11"/>
                  <a:pt x="150" y="11"/>
                </a:cubicBezTo>
                <a:cubicBezTo>
                  <a:pt x="147" y="11"/>
                  <a:pt x="146" y="14"/>
                  <a:pt x="144" y="17"/>
                </a:cubicBezTo>
                <a:cubicBezTo>
                  <a:pt x="144" y="17"/>
                  <a:pt x="144" y="17"/>
                  <a:pt x="144" y="17"/>
                </a:cubicBezTo>
                <a:cubicBezTo>
                  <a:pt x="142" y="11"/>
                  <a:pt x="137" y="9"/>
                  <a:pt x="131" y="6"/>
                </a:cubicBezTo>
                <a:cubicBezTo>
                  <a:pt x="127" y="4"/>
                  <a:pt x="125" y="2"/>
                  <a:pt x="123" y="0"/>
                </a:cubicBezTo>
                <a:cubicBezTo>
                  <a:pt x="123" y="0"/>
                  <a:pt x="123" y="0"/>
                  <a:pt x="123" y="0"/>
                </a:cubicBezTo>
                <a:cubicBezTo>
                  <a:pt x="112" y="1"/>
                  <a:pt x="106" y="3"/>
                  <a:pt x="95" y="3"/>
                </a:cubicBezTo>
                <a:cubicBezTo>
                  <a:pt x="91" y="3"/>
                  <a:pt x="89" y="2"/>
                  <a:pt x="86" y="2"/>
                </a:cubicBezTo>
                <a:cubicBezTo>
                  <a:pt x="82" y="2"/>
                  <a:pt x="82" y="7"/>
                  <a:pt x="81" y="10"/>
                </a:cubicBezTo>
                <a:cubicBezTo>
                  <a:pt x="80" y="13"/>
                  <a:pt x="78" y="14"/>
                  <a:pt x="76" y="16"/>
                </a:cubicBezTo>
                <a:cubicBezTo>
                  <a:pt x="74" y="18"/>
                  <a:pt x="72" y="19"/>
                  <a:pt x="70" y="19"/>
                </a:cubicBezTo>
                <a:cubicBezTo>
                  <a:pt x="63" y="19"/>
                  <a:pt x="59" y="17"/>
                  <a:pt x="54" y="12"/>
                </a:cubicBezTo>
                <a:cubicBezTo>
                  <a:pt x="52" y="10"/>
                  <a:pt x="51" y="7"/>
                  <a:pt x="48" y="7"/>
                </a:cubicBezTo>
                <a:cubicBezTo>
                  <a:pt x="43" y="7"/>
                  <a:pt x="39" y="8"/>
                  <a:pt x="35" y="11"/>
                </a:cubicBezTo>
                <a:cubicBezTo>
                  <a:pt x="33" y="13"/>
                  <a:pt x="32" y="14"/>
                  <a:pt x="30" y="14"/>
                </a:cubicBezTo>
                <a:cubicBezTo>
                  <a:pt x="29" y="14"/>
                  <a:pt x="29" y="14"/>
                  <a:pt x="29" y="15"/>
                </a:cubicBezTo>
                <a:cubicBezTo>
                  <a:pt x="29" y="15"/>
                  <a:pt x="29" y="15"/>
                  <a:pt x="29" y="15"/>
                </a:cubicBezTo>
                <a:cubicBezTo>
                  <a:pt x="24" y="21"/>
                  <a:pt x="20" y="25"/>
                  <a:pt x="16" y="33"/>
                </a:cubicBezTo>
                <a:cubicBezTo>
                  <a:pt x="12" y="41"/>
                  <a:pt x="7" y="45"/>
                  <a:pt x="3" y="54"/>
                </a:cubicBezTo>
                <a:cubicBezTo>
                  <a:pt x="0" y="62"/>
                  <a:pt x="0" y="67"/>
                  <a:pt x="0" y="75"/>
                </a:cubicBezTo>
                <a:cubicBezTo>
                  <a:pt x="0" y="83"/>
                  <a:pt x="0" y="88"/>
                  <a:pt x="2" y="9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35"/>
          <p:cNvSpPr>
            <a:spLocks noEditPoints="1"/>
          </p:cNvSpPr>
          <p:nvPr/>
        </p:nvSpPr>
        <p:spPr bwMode="auto">
          <a:xfrm>
            <a:off x="3336079" y="2224100"/>
            <a:ext cx="893627" cy="878669"/>
          </a:xfrm>
          <a:custGeom>
            <a:avLst/>
            <a:gdLst/>
            <a:ahLst/>
            <a:cxnLst>
              <a:cxn ang="0">
                <a:pos x="12" y="185"/>
              </a:cxn>
              <a:cxn ang="0">
                <a:pos x="7" y="185"/>
              </a:cxn>
              <a:cxn ang="0">
                <a:pos x="0" y="192"/>
              </a:cxn>
              <a:cxn ang="0">
                <a:pos x="11" y="193"/>
              </a:cxn>
              <a:cxn ang="0">
                <a:pos x="14" y="184"/>
              </a:cxn>
              <a:cxn ang="0">
                <a:pos x="13" y="197"/>
              </a:cxn>
              <a:cxn ang="0">
                <a:pos x="15" y="208"/>
              </a:cxn>
              <a:cxn ang="0">
                <a:pos x="18" y="207"/>
              </a:cxn>
              <a:cxn ang="0">
                <a:pos x="16" y="202"/>
              </a:cxn>
              <a:cxn ang="0">
                <a:pos x="28" y="184"/>
              </a:cxn>
              <a:cxn ang="0">
                <a:pos x="35" y="184"/>
              </a:cxn>
              <a:cxn ang="0">
                <a:pos x="40" y="182"/>
              </a:cxn>
              <a:cxn ang="0">
                <a:pos x="44" y="190"/>
              </a:cxn>
              <a:cxn ang="0">
                <a:pos x="42" y="201"/>
              </a:cxn>
              <a:cxn ang="0">
                <a:pos x="31" y="197"/>
              </a:cxn>
              <a:cxn ang="0">
                <a:pos x="23" y="196"/>
              </a:cxn>
              <a:cxn ang="0">
                <a:pos x="21" y="191"/>
              </a:cxn>
              <a:cxn ang="0">
                <a:pos x="28" y="184"/>
              </a:cxn>
              <a:cxn ang="0">
                <a:pos x="39" y="255"/>
              </a:cxn>
              <a:cxn ang="0">
                <a:pos x="32" y="266"/>
              </a:cxn>
              <a:cxn ang="0">
                <a:pos x="36" y="271"/>
              </a:cxn>
              <a:cxn ang="0">
                <a:pos x="58" y="272"/>
              </a:cxn>
              <a:cxn ang="0">
                <a:pos x="61" y="271"/>
              </a:cxn>
              <a:cxn ang="0">
                <a:pos x="52" y="267"/>
              </a:cxn>
              <a:cxn ang="0">
                <a:pos x="46" y="257"/>
              </a:cxn>
              <a:cxn ang="0">
                <a:pos x="24" y="279"/>
              </a:cxn>
              <a:cxn ang="0">
                <a:pos x="34" y="276"/>
              </a:cxn>
              <a:cxn ang="0">
                <a:pos x="40" y="282"/>
              </a:cxn>
              <a:cxn ang="0">
                <a:pos x="32" y="290"/>
              </a:cxn>
              <a:cxn ang="0">
                <a:pos x="25" y="287"/>
              </a:cxn>
              <a:cxn ang="0">
                <a:pos x="23" y="279"/>
              </a:cxn>
              <a:cxn ang="0">
                <a:pos x="111" y="74"/>
              </a:cxn>
              <a:cxn ang="0">
                <a:pos x="108" y="70"/>
              </a:cxn>
              <a:cxn ang="0">
                <a:pos x="108" y="77"/>
              </a:cxn>
              <a:cxn ang="0">
                <a:pos x="109" y="85"/>
              </a:cxn>
              <a:cxn ang="0">
                <a:pos x="114" y="79"/>
              </a:cxn>
              <a:cxn ang="0">
                <a:pos x="114" y="74"/>
              </a:cxn>
              <a:cxn ang="0">
                <a:pos x="111" y="74"/>
              </a:cxn>
              <a:cxn ang="0">
                <a:pos x="145" y="61"/>
              </a:cxn>
              <a:cxn ang="0">
                <a:pos x="144" y="54"/>
              </a:cxn>
              <a:cxn ang="0">
                <a:pos x="300" y="75"/>
              </a:cxn>
              <a:cxn ang="0">
                <a:pos x="295" y="80"/>
              </a:cxn>
              <a:cxn ang="0">
                <a:pos x="297" y="83"/>
              </a:cxn>
              <a:cxn ang="0">
                <a:pos x="300" y="75"/>
              </a:cxn>
              <a:cxn ang="0">
                <a:pos x="253" y="8"/>
              </a:cxn>
              <a:cxn ang="0">
                <a:pos x="256" y="28"/>
              </a:cxn>
              <a:cxn ang="0">
                <a:pos x="262" y="34"/>
              </a:cxn>
              <a:cxn ang="0">
                <a:pos x="269" y="24"/>
              </a:cxn>
              <a:cxn ang="0">
                <a:pos x="270" y="15"/>
              </a:cxn>
              <a:cxn ang="0">
                <a:pos x="264" y="7"/>
              </a:cxn>
            </a:cxnLst>
            <a:rect l="0" t="0" r="r" b="b"/>
            <a:pathLst>
              <a:path w="301" h="296">
                <a:moveTo>
                  <a:pt x="12" y="184"/>
                </a:moveTo>
                <a:cubicBezTo>
                  <a:pt x="12" y="184"/>
                  <a:pt x="12" y="185"/>
                  <a:pt x="12" y="185"/>
                </a:cubicBezTo>
                <a:cubicBezTo>
                  <a:pt x="12" y="186"/>
                  <a:pt x="11" y="187"/>
                  <a:pt x="10" y="187"/>
                </a:cubicBezTo>
                <a:cubicBezTo>
                  <a:pt x="8" y="187"/>
                  <a:pt x="8" y="185"/>
                  <a:pt x="7" y="185"/>
                </a:cubicBezTo>
                <a:cubicBezTo>
                  <a:pt x="6" y="185"/>
                  <a:pt x="5" y="186"/>
                  <a:pt x="4" y="187"/>
                </a:cubicBezTo>
                <a:cubicBezTo>
                  <a:pt x="2" y="188"/>
                  <a:pt x="1" y="189"/>
                  <a:pt x="0" y="192"/>
                </a:cubicBezTo>
                <a:cubicBezTo>
                  <a:pt x="3" y="193"/>
                  <a:pt x="4" y="196"/>
                  <a:pt x="7" y="196"/>
                </a:cubicBezTo>
                <a:cubicBezTo>
                  <a:pt x="9" y="196"/>
                  <a:pt x="9" y="195"/>
                  <a:pt x="11" y="193"/>
                </a:cubicBezTo>
                <a:cubicBezTo>
                  <a:pt x="12" y="191"/>
                  <a:pt x="14" y="190"/>
                  <a:pt x="14" y="187"/>
                </a:cubicBezTo>
                <a:cubicBezTo>
                  <a:pt x="14" y="184"/>
                  <a:pt x="14" y="184"/>
                  <a:pt x="14" y="184"/>
                </a:cubicBezTo>
                <a:cubicBezTo>
                  <a:pt x="13" y="184"/>
                  <a:pt x="12" y="184"/>
                  <a:pt x="12" y="184"/>
                </a:cubicBezTo>
                <a:close/>
                <a:moveTo>
                  <a:pt x="13" y="197"/>
                </a:moveTo>
                <a:cubicBezTo>
                  <a:pt x="13" y="198"/>
                  <a:pt x="12" y="199"/>
                  <a:pt x="12" y="200"/>
                </a:cubicBezTo>
                <a:cubicBezTo>
                  <a:pt x="12" y="203"/>
                  <a:pt x="15" y="204"/>
                  <a:pt x="15" y="208"/>
                </a:cubicBezTo>
                <a:cubicBezTo>
                  <a:pt x="16" y="208"/>
                  <a:pt x="16" y="208"/>
                  <a:pt x="17" y="208"/>
                </a:cubicBezTo>
                <a:cubicBezTo>
                  <a:pt x="18" y="208"/>
                  <a:pt x="18" y="207"/>
                  <a:pt x="18" y="207"/>
                </a:cubicBezTo>
                <a:cubicBezTo>
                  <a:pt x="19" y="206"/>
                  <a:pt x="21" y="206"/>
                  <a:pt x="21" y="204"/>
                </a:cubicBezTo>
                <a:cubicBezTo>
                  <a:pt x="21" y="202"/>
                  <a:pt x="18" y="202"/>
                  <a:pt x="16" y="202"/>
                </a:cubicBezTo>
                <a:cubicBezTo>
                  <a:pt x="16" y="200"/>
                  <a:pt x="15" y="198"/>
                  <a:pt x="13" y="197"/>
                </a:cubicBezTo>
                <a:close/>
                <a:moveTo>
                  <a:pt x="28" y="184"/>
                </a:moveTo>
                <a:cubicBezTo>
                  <a:pt x="29" y="183"/>
                  <a:pt x="32" y="182"/>
                  <a:pt x="32" y="184"/>
                </a:cubicBezTo>
                <a:cubicBezTo>
                  <a:pt x="35" y="184"/>
                  <a:pt x="35" y="184"/>
                  <a:pt x="35" y="184"/>
                </a:cubicBezTo>
                <a:cubicBezTo>
                  <a:pt x="37" y="184"/>
                  <a:pt x="37" y="182"/>
                  <a:pt x="39" y="182"/>
                </a:cubicBezTo>
                <a:cubicBezTo>
                  <a:pt x="40" y="182"/>
                  <a:pt x="40" y="182"/>
                  <a:pt x="40" y="182"/>
                </a:cubicBezTo>
                <a:cubicBezTo>
                  <a:pt x="40" y="183"/>
                  <a:pt x="40" y="184"/>
                  <a:pt x="40" y="185"/>
                </a:cubicBezTo>
                <a:cubicBezTo>
                  <a:pt x="40" y="188"/>
                  <a:pt x="43" y="187"/>
                  <a:pt x="44" y="190"/>
                </a:cubicBezTo>
                <a:cubicBezTo>
                  <a:pt x="45" y="193"/>
                  <a:pt x="45" y="194"/>
                  <a:pt x="45" y="197"/>
                </a:cubicBezTo>
                <a:cubicBezTo>
                  <a:pt x="45" y="198"/>
                  <a:pt x="43" y="199"/>
                  <a:pt x="42" y="201"/>
                </a:cubicBezTo>
                <a:cubicBezTo>
                  <a:pt x="41" y="202"/>
                  <a:pt x="41" y="205"/>
                  <a:pt x="39" y="205"/>
                </a:cubicBezTo>
                <a:cubicBezTo>
                  <a:pt x="35" y="205"/>
                  <a:pt x="35" y="199"/>
                  <a:pt x="31" y="197"/>
                </a:cubicBezTo>
                <a:cubicBezTo>
                  <a:pt x="32" y="195"/>
                  <a:pt x="35" y="193"/>
                  <a:pt x="31" y="193"/>
                </a:cubicBezTo>
                <a:cubicBezTo>
                  <a:pt x="28" y="193"/>
                  <a:pt x="27" y="196"/>
                  <a:pt x="23" y="196"/>
                </a:cubicBezTo>
                <a:cubicBezTo>
                  <a:pt x="22" y="196"/>
                  <a:pt x="22" y="195"/>
                  <a:pt x="21" y="195"/>
                </a:cubicBezTo>
                <a:cubicBezTo>
                  <a:pt x="21" y="194"/>
                  <a:pt x="21" y="193"/>
                  <a:pt x="21" y="191"/>
                </a:cubicBezTo>
                <a:cubicBezTo>
                  <a:pt x="21" y="188"/>
                  <a:pt x="23" y="188"/>
                  <a:pt x="25" y="187"/>
                </a:cubicBezTo>
                <a:cubicBezTo>
                  <a:pt x="27" y="187"/>
                  <a:pt x="27" y="185"/>
                  <a:pt x="28" y="184"/>
                </a:cubicBezTo>
                <a:close/>
                <a:moveTo>
                  <a:pt x="40" y="256"/>
                </a:moveTo>
                <a:cubicBezTo>
                  <a:pt x="39" y="256"/>
                  <a:pt x="39" y="255"/>
                  <a:pt x="39" y="255"/>
                </a:cubicBezTo>
                <a:cubicBezTo>
                  <a:pt x="36" y="255"/>
                  <a:pt x="37" y="259"/>
                  <a:pt x="35" y="261"/>
                </a:cubicBezTo>
                <a:cubicBezTo>
                  <a:pt x="34" y="263"/>
                  <a:pt x="32" y="264"/>
                  <a:pt x="32" y="266"/>
                </a:cubicBezTo>
                <a:cubicBezTo>
                  <a:pt x="32" y="267"/>
                  <a:pt x="33" y="267"/>
                  <a:pt x="33" y="268"/>
                </a:cubicBezTo>
                <a:cubicBezTo>
                  <a:pt x="34" y="269"/>
                  <a:pt x="35" y="271"/>
                  <a:pt x="36" y="271"/>
                </a:cubicBezTo>
                <a:cubicBezTo>
                  <a:pt x="41" y="271"/>
                  <a:pt x="44" y="269"/>
                  <a:pt x="49" y="269"/>
                </a:cubicBezTo>
                <a:cubicBezTo>
                  <a:pt x="53" y="269"/>
                  <a:pt x="56" y="269"/>
                  <a:pt x="58" y="272"/>
                </a:cubicBezTo>
                <a:cubicBezTo>
                  <a:pt x="58" y="274"/>
                  <a:pt x="59" y="275"/>
                  <a:pt x="60" y="276"/>
                </a:cubicBezTo>
                <a:cubicBezTo>
                  <a:pt x="61" y="274"/>
                  <a:pt x="61" y="273"/>
                  <a:pt x="61" y="271"/>
                </a:cubicBezTo>
                <a:cubicBezTo>
                  <a:pt x="61" y="268"/>
                  <a:pt x="59" y="266"/>
                  <a:pt x="56" y="264"/>
                </a:cubicBezTo>
                <a:cubicBezTo>
                  <a:pt x="55" y="266"/>
                  <a:pt x="54" y="266"/>
                  <a:pt x="52" y="267"/>
                </a:cubicBezTo>
                <a:cubicBezTo>
                  <a:pt x="51" y="264"/>
                  <a:pt x="49" y="262"/>
                  <a:pt x="47" y="260"/>
                </a:cubicBezTo>
                <a:cubicBezTo>
                  <a:pt x="46" y="259"/>
                  <a:pt x="46" y="258"/>
                  <a:pt x="46" y="257"/>
                </a:cubicBezTo>
                <a:cubicBezTo>
                  <a:pt x="44" y="255"/>
                  <a:pt x="42" y="256"/>
                  <a:pt x="40" y="256"/>
                </a:cubicBezTo>
                <a:close/>
                <a:moveTo>
                  <a:pt x="24" y="279"/>
                </a:moveTo>
                <a:cubicBezTo>
                  <a:pt x="26" y="279"/>
                  <a:pt x="28" y="280"/>
                  <a:pt x="30" y="279"/>
                </a:cubicBezTo>
                <a:cubicBezTo>
                  <a:pt x="32" y="278"/>
                  <a:pt x="32" y="275"/>
                  <a:pt x="34" y="276"/>
                </a:cubicBezTo>
                <a:cubicBezTo>
                  <a:pt x="35" y="276"/>
                  <a:pt x="35" y="278"/>
                  <a:pt x="36" y="279"/>
                </a:cubicBezTo>
                <a:cubicBezTo>
                  <a:pt x="37" y="280"/>
                  <a:pt x="40" y="280"/>
                  <a:pt x="40" y="282"/>
                </a:cubicBezTo>
                <a:cubicBezTo>
                  <a:pt x="40" y="286"/>
                  <a:pt x="38" y="288"/>
                  <a:pt x="36" y="292"/>
                </a:cubicBezTo>
                <a:cubicBezTo>
                  <a:pt x="35" y="292"/>
                  <a:pt x="34" y="291"/>
                  <a:pt x="32" y="290"/>
                </a:cubicBezTo>
                <a:cubicBezTo>
                  <a:pt x="30" y="292"/>
                  <a:pt x="30" y="294"/>
                  <a:pt x="28" y="296"/>
                </a:cubicBezTo>
                <a:cubicBezTo>
                  <a:pt x="25" y="294"/>
                  <a:pt x="26" y="291"/>
                  <a:pt x="25" y="287"/>
                </a:cubicBezTo>
                <a:cubicBezTo>
                  <a:pt x="25" y="285"/>
                  <a:pt x="22" y="285"/>
                  <a:pt x="22" y="284"/>
                </a:cubicBezTo>
                <a:cubicBezTo>
                  <a:pt x="22" y="282"/>
                  <a:pt x="23" y="281"/>
                  <a:pt x="23" y="279"/>
                </a:cubicBezTo>
                <a:cubicBezTo>
                  <a:pt x="23" y="279"/>
                  <a:pt x="23" y="279"/>
                  <a:pt x="24" y="279"/>
                </a:cubicBezTo>
                <a:close/>
                <a:moveTo>
                  <a:pt x="111" y="74"/>
                </a:moveTo>
                <a:cubicBezTo>
                  <a:pt x="110" y="74"/>
                  <a:pt x="110" y="72"/>
                  <a:pt x="110" y="71"/>
                </a:cubicBezTo>
                <a:cubicBezTo>
                  <a:pt x="110" y="70"/>
                  <a:pt x="109" y="70"/>
                  <a:pt x="108" y="70"/>
                </a:cubicBezTo>
                <a:cubicBezTo>
                  <a:pt x="108" y="70"/>
                  <a:pt x="107" y="70"/>
                  <a:pt x="107" y="71"/>
                </a:cubicBezTo>
                <a:cubicBezTo>
                  <a:pt x="107" y="73"/>
                  <a:pt x="108" y="74"/>
                  <a:pt x="108" y="77"/>
                </a:cubicBezTo>
                <a:cubicBezTo>
                  <a:pt x="108" y="84"/>
                  <a:pt x="108" y="84"/>
                  <a:pt x="108" y="84"/>
                </a:cubicBezTo>
                <a:cubicBezTo>
                  <a:pt x="109" y="85"/>
                  <a:pt x="109" y="85"/>
                  <a:pt x="109" y="85"/>
                </a:cubicBezTo>
                <a:cubicBezTo>
                  <a:pt x="110" y="84"/>
                  <a:pt x="110" y="83"/>
                  <a:pt x="111" y="81"/>
                </a:cubicBezTo>
                <a:cubicBezTo>
                  <a:pt x="111" y="80"/>
                  <a:pt x="113" y="80"/>
                  <a:pt x="114" y="79"/>
                </a:cubicBezTo>
                <a:cubicBezTo>
                  <a:pt x="115" y="78"/>
                  <a:pt x="115" y="76"/>
                  <a:pt x="115" y="75"/>
                </a:cubicBezTo>
                <a:cubicBezTo>
                  <a:pt x="114" y="74"/>
                  <a:pt x="114" y="74"/>
                  <a:pt x="114" y="74"/>
                </a:cubicBezTo>
                <a:cubicBezTo>
                  <a:pt x="112" y="75"/>
                  <a:pt x="112" y="75"/>
                  <a:pt x="112" y="75"/>
                </a:cubicBezTo>
                <a:cubicBezTo>
                  <a:pt x="112" y="75"/>
                  <a:pt x="111" y="74"/>
                  <a:pt x="111" y="74"/>
                </a:cubicBezTo>
                <a:close/>
                <a:moveTo>
                  <a:pt x="142" y="58"/>
                </a:moveTo>
                <a:cubicBezTo>
                  <a:pt x="142" y="59"/>
                  <a:pt x="144" y="60"/>
                  <a:pt x="145" y="61"/>
                </a:cubicBezTo>
                <a:cubicBezTo>
                  <a:pt x="145" y="61"/>
                  <a:pt x="146" y="60"/>
                  <a:pt x="146" y="60"/>
                </a:cubicBezTo>
                <a:cubicBezTo>
                  <a:pt x="146" y="58"/>
                  <a:pt x="146" y="54"/>
                  <a:pt x="144" y="54"/>
                </a:cubicBezTo>
                <a:cubicBezTo>
                  <a:pt x="143" y="55"/>
                  <a:pt x="142" y="56"/>
                  <a:pt x="142" y="58"/>
                </a:cubicBezTo>
                <a:close/>
                <a:moveTo>
                  <a:pt x="300" y="75"/>
                </a:moveTo>
                <a:cubicBezTo>
                  <a:pt x="299" y="74"/>
                  <a:pt x="299" y="74"/>
                  <a:pt x="298" y="73"/>
                </a:cubicBezTo>
                <a:cubicBezTo>
                  <a:pt x="298" y="76"/>
                  <a:pt x="295" y="77"/>
                  <a:pt x="295" y="80"/>
                </a:cubicBezTo>
                <a:cubicBezTo>
                  <a:pt x="295" y="83"/>
                  <a:pt x="295" y="83"/>
                  <a:pt x="295" y="83"/>
                </a:cubicBezTo>
                <a:cubicBezTo>
                  <a:pt x="295" y="83"/>
                  <a:pt x="296" y="83"/>
                  <a:pt x="297" y="83"/>
                </a:cubicBezTo>
                <a:cubicBezTo>
                  <a:pt x="299" y="83"/>
                  <a:pt x="301" y="81"/>
                  <a:pt x="301" y="79"/>
                </a:cubicBezTo>
                <a:cubicBezTo>
                  <a:pt x="301" y="78"/>
                  <a:pt x="300" y="76"/>
                  <a:pt x="300" y="75"/>
                </a:cubicBezTo>
                <a:close/>
                <a:moveTo>
                  <a:pt x="260" y="0"/>
                </a:moveTo>
                <a:cubicBezTo>
                  <a:pt x="257" y="3"/>
                  <a:pt x="256" y="5"/>
                  <a:pt x="253" y="8"/>
                </a:cubicBezTo>
                <a:cubicBezTo>
                  <a:pt x="251" y="10"/>
                  <a:pt x="248" y="10"/>
                  <a:pt x="248" y="13"/>
                </a:cubicBezTo>
                <a:cubicBezTo>
                  <a:pt x="248" y="27"/>
                  <a:pt x="264" y="23"/>
                  <a:pt x="256" y="28"/>
                </a:cubicBezTo>
                <a:cubicBezTo>
                  <a:pt x="255" y="28"/>
                  <a:pt x="256" y="29"/>
                  <a:pt x="255" y="30"/>
                </a:cubicBezTo>
                <a:cubicBezTo>
                  <a:pt x="251" y="34"/>
                  <a:pt x="256" y="34"/>
                  <a:pt x="262" y="34"/>
                </a:cubicBezTo>
                <a:cubicBezTo>
                  <a:pt x="265" y="34"/>
                  <a:pt x="266" y="31"/>
                  <a:pt x="268" y="28"/>
                </a:cubicBezTo>
                <a:cubicBezTo>
                  <a:pt x="268" y="27"/>
                  <a:pt x="269" y="26"/>
                  <a:pt x="269" y="24"/>
                </a:cubicBezTo>
                <a:cubicBezTo>
                  <a:pt x="269" y="20"/>
                  <a:pt x="269" y="20"/>
                  <a:pt x="269" y="20"/>
                </a:cubicBezTo>
                <a:cubicBezTo>
                  <a:pt x="269" y="18"/>
                  <a:pt x="270" y="17"/>
                  <a:pt x="270" y="15"/>
                </a:cubicBezTo>
                <a:cubicBezTo>
                  <a:pt x="270" y="14"/>
                  <a:pt x="269" y="14"/>
                  <a:pt x="268" y="13"/>
                </a:cubicBezTo>
                <a:cubicBezTo>
                  <a:pt x="266" y="12"/>
                  <a:pt x="265" y="10"/>
                  <a:pt x="264" y="7"/>
                </a:cubicBezTo>
                <a:cubicBezTo>
                  <a:pt x="262" y="5"/>
                  <a:pt x="263" y="2"/>
                  <a:pt x="26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36"/>
          <p:cNvSpPr>
            <a:spLocks noEditPoints="1"/>
          </p:cNvSpPr>
          <p:nvPr/>
        </p:nvSpPr>
        <p:spPr bwMode="auto">
          <a:xfrm>
            <a:off x="2663054" y="2553133"/>
            <a:ext cx="652461" cy="628156"/>
          </a:xfrm>
          <a:custGeom>
            <a:avLst/>
            <a:gdLst/>
            <a:ahLst/>
            <a:cxnLst>
              <a:cxn ang="0">
                <a:pos x="85" y="20"/>
              </a:cxn>
              <a:cxn ang="0">
                <a:pos x="78" y="38"/>
              </a:cxn>
              <a:cxn ang="0">
                <a:pos x="95" y="32"/>
              </a:cxn>
              <a:cxn ang="0">
                <a:pos x="125" y="50"/>
              </a:cxn>
              <a:cxn ang="0">
                <a:pos x="110" y="48"/>
              </a:cxn>
              <a:cxn ang="0">
                <a:pos x="135" y="62"/>
              </a:cxn>
              <a:cxn ang="0">
                <a:pos x="140" y="57"/>
              </a:cxn>
              <a:cxn ang="0">
                <a:pos x="129" y="49"/>
              </a:cxn>
              <a:cxn ang="0">
                <a:pos x="136" y="67"/>
              </a:cxn>
              <a:cxn ang="0">
                <a:pos x="133" y="88"/>
              </a:cxn>
              <a:cxn ang="0">
                <a:pos x="126" y="72"/>
              </a:cxn>
              <a:cxn ang="0">
                <a:pos x="125" y="60"/>
              </a:cxn>
              <a:cxn ang="0">
                <a:pos x="151" y="83"/>
              </a:cxn>
              <a:cxn ang="0">
                <a:pos x="168" y="91"/>
              </a:cxn>
              <a:cxn ang="0">
                <a:pos x="178" y="86"/>
              </a:cxn>
              <a:cxn ang="0">
                <a:pos x="160" y="75"/>
              </a:cxn>
              <a:cxn ang="0">
                <a:pos x="142" y="77"/>
              </a:cxn>
              <a:cxn ang="0">
                <a:pos x="142" y="85"/>
              </a:cxn>
              <a:cxn ang="0">
                <a:pos x="158" y="95"/>
              </a:cxn>
              <a:cxn ang="0">
                <a:pos x="174" y="98"/>
              </a:cxn>
              <a:cxn ang="0">
                <a:pos x="156" y="83"/>
              </a:cxn>
              <a:cxn ang="0">
                <a:pos x="193" y="93"/>
              </a:cxn>
              <a:cxn ang="0">
                <a:pos x="199" y="101"/>
              </a:cxn>
              <a:cxn ang="0">
                <a:pos x="200" y="96"/>
              </a:cxn>
              <a:cxn ang="0">
                <a:pos x="193" y="76"/>
              </a:cxn>
              <a:cxn ang="0">
                <a:pos x="199" y="83"/>
              </a:cxn>
              <a:cxn ang="0">
                <a:pos x="13" y="0"/>
              </a:cxn>
              <a:cxn ang="0">
                <a:pos x="47" y="31"/>
              </a:cxn>
              <a:cxn ang="0">
                <a:pos x="45" y="5"/>
              </a:cxn>
              <a:cxn ang="0">
                <a:pos x="53" y="7"/>
              </a:cxn>
              <a:cxn ang="0">
                <a:pos x="95" y="44"/>
              </a:cxn>
              <a:cxn ang="0">
                <a:pos x="121" y="65"/>
              </a:cxn>
              <a:cxn ang="0">
                <a:pos x="123" y="81"/>
              </a:cxn>
              <a:cxn ang="0">
                <a:pos x="143" y="99"/>
              </a:cxn>
              <a:cxn ang="0">
                <a:pos x="173" y="110"/>
              </a:cxn>
              <a:cxn ang="0">
                <a:pos x="153" y="131"/>
              </a:cxn>
              <a:cxn ang="0">
                <a:pos x="159" y="130"/>
              </a:cxn>
              <a:cxn ang="0">
                <a:pos x="180" y="117"/>
              </a:cxn>
              <a:cxn ang="0">
                <a:pos x="200" y="117"/>
              </a:cxn>
              <a:cxn ang="0">
                <a:pos x="219" y="143"/>
              </a:cxn>
              <a:cxn ang="0">
                <a:pos x="211" y="146"/>
              </a:cxn>
              <a:cxn ang="0">
                <a:pos x="202" y="151"/>
              </a:cxn>
              <a:cxn ang="0">
                <a:pos x="200" y="160"/>
              </a:cxn>
              <a:cxn ang="0">
                <a:pos x="209" y="159"/>
              </a:cxn>
              <a:cxn ang="0">
                <a:pos x="207" y="167"/>
              </a:cxn>
              <a:cxn ang="0">
                <a:pos x="202" y="176"/>
              </a:cxn>
              <a:cxn ang="0">
                <a:pos x="192" y="187"/>
              </a:cxn>
              <a:cxn ang="0">
                <a:pos x="200" y="192"/>
              </a:cxn>
              <a:cxn ang="0">
                <a:pos x="158" y="202"/>
              </a:cxn>
              <a:cxn ang="0">
                <a:pos x="131" y="204"/>
              </a:cxn>
              <a:cxn ang="0">
                <a:pos x="107" y="206"/>
              </a:cxn>
              <a:cxn ang="0">
                <a:pos x="72" y="187"/>
              </a:cxn>
              <a:cxn ang="0">
                <a:pos x="43" y="156"/>
              </a:cxn>
              <a:cxn ang="0">
                <a:pos x="44" y="131"/>
              </a:cxn>
              <a:cxn ang="0">
                <a:pos x="16" y="122"/>
              </a:cxn>
              <a:cxn ang="0">
                <a:pos x="3" y="99"/>
              </a:cxn>
              <a:cxn ang="0">
                <a:pos x="10" y="77"/>
              </a:cxn>
              <a:cxn ang="0">
                <a:pos x="9" y="59"/>
              </a:cxn>
              <a:cxn ang="0">
                <a:pos x="12" y="1"/>
              </a:cxn>
            </a:cxnLst>
            <a:rect l="0" t="0" r="r" b="b"/>
            <a:pathLst>
              <a:path w="220" h="211">
                <a:moveTo>
                  <a:pt x="92" y="19"/>
                </a:moveTo>
                <a:cubicBezTo>
                  <a:pt x="91" y="18"/>
                  <a:pt x="90" y="18"/>
                  <a:pt x="89" y="18"/>
                </a:cubicBezTo>
                <a:cubicBezTo>
                  <a:pt x="87" y="18"/>
                  <a:pt x="86" y="19"/>
                  <a:pt x="85" y="20"/>
                </a:cubicBezTo>
                <a:cubicBezTo>
                  <a:pt x="82" y="21"/>
                  <a:pt x="80" y="20"/>
                  <a:pt x="77" y="21"/>
                </a:cubicBezTo>
                <a:cubicBezTo>
                  <a:pt x="75" y="22"/>
                  <a:pt x="76" y="25"/>
                  <a:pt x="76" y="28"/>
                </a:cubicBezTo>
                <a:cubicBezTo>
                  <a:pt x="76" y="32"/>
                  <a:pt x="76" y="35"/>
                  <a:pt x="78" y="38"/>
                </a:cubicBezTo>
                <a:cubicBezTo>
                  <a:pt x="80" y="40"/>
                  <a:pt x="83" y="40"/>
                  <a:pt x="86" y="40"/>
                </a:cubicBezTo>
                <a:cubicBezTo>
                  <a:pt x="88" y="40"/>
                  <a:pt x="88" y="40"/>
                  <a:pt x="90" y="40"/>
                </a:cubicBezTo>
                <a:cubicBezTo>
                  <a:pt x="93" y="40"/>
                  <a:pt x="94" y="36"/>
                  <a:pt x="95" y="32"/>
                </a:cubicBezTo>
                <a:cubicBezTo>
                  <a:pt x="95" y="29"/>
                  <a:pt x="97" y="27"/>
                  <a:pt x="97" y="24"/>
                </a:cubicBezTo>
                <a:cubicBezTo>
                  <a:pt x="97" y="22"/>
                  <a:pt x="94" y="20"/>
                  <a:pt x="92" y="19"/>
                </a:cubicBezTo>
                <a:close/>
                <a:moveTo>
                  <a:pt x="125" y="50"/>
                </a:moveTo>
                <a:cubicBezTo>
                  <a:pt x="120" y="50"/>
                  <a:pt x="120" y="50"/>
                  <a:pt x="120" y="50"/>
                </a:cubicBezTo>
                <a:cubicBezTo>
                  <a:pt x="116" y="50"/>
                  <a:pt x="114" y="47"/>
                  <a:pt x="111" y="47"/>
                </a:cubicBezTo>
                <a:cubicBezTo>
                  <a:pt x="110" y="48"/>
                  <a:pt x="110" y="48"/>
                  <a:pt x="110" y="48"/>
                </a:cubicBezTo>
                <a:cubicBezTo>
                  <a:pt x="111" y="50"/>
                  <a:pt x="112" y="50"/>
                  <a:pt x="114" y="51"/>
                </a:cubicBezTo>
                <a:cubicBezTo>
                  <a:pt x="118" y="54"/>
                  <a:pt x="120" y="56"/>
                  <a:pt x="125" y="57"/>
                </a:cubicBezTo>
                <a:cubicBezTo>
                  <a:pt x="129" y="57"/>
                  <a:pt x="132" y="59"/>
                  <a:pt x="135" y="62"/>
                </a:cubicBezTo>
                <a:cubicBezTo>
                  <a:pt x="137" y="63"/>
                  <a:pt x="138" y="65"/>
                  <a:pt x="140" y="65"/>
                </a:cubicBezTo>
                <a:cubicBezTo>
                  <a:pt x="141" y="65"/>
                  <a:pt x="141" y="64"/>
                  <a:pt x="141" y="62"/>
                </a:cubicBezTo>
                <a:cubicBezTo>
                  <a:pt x="141" y="60"/>
                  <a:pt x="141" y="59"/>
                  <a:pt x="140" y="57"/>
                </a:cubicBezTo>
                <a:cubicBezTo>
                  <a:pt x="140" y="55"/>
                  <a:pt x="140" y="53"/>
                  <a:pt x="139" y="52"/>
                </a:cubicBezTo>
                <a:cubicBezTo>
                  <a:pt x="137" y="51"/>
                  <a:pt x="136" y="52"/>
                  <a:pt x="134" y="52"/>
                </a:cubicBezTo>
                <a:cubicBezTo>
                  <a:pt x="132" y="51"/>
                  <a:pt x="131" y="50"/>
                  <a:pt x="129" y="49"/>
                </a:cubicBezTo>
                <a:cubicBezTo>
                  <a:pt x="128" y="49"/>
                  <a:pt x="127" y="50"/>
                  <a:pt x="125" y="50"/>
                </a:cubicBezTo>
                <a:close/>
                <a:moveTo>
                  <a:pt x="125" y="60"/>
                </a:moveTo>
                <a:cubicBezTo>
                  <a:pt x="130" y="60"/>
                  <a:pt x="133" y="63"/>
                  <a:pt x="136" y="67"/>
                </a:cubicBezTo>
                <a:cubicBezTo>
                  <a:pt x="137" y="69"/>
                  <a:pt x="139" y="69"/>
                  <a:pt x="139" y="71"/>
                </a:cubicBezTo>
                <a:cubicBezTo>
                  <a:pt x="139" y="75"/>
                  <a:pt x="138" y="77"/>
                  <a:pt x="138" y="82"/>
                </a:cubicBezTo>
                <a:cubicBezTo>
                  <a:pt x="137" y="85"/>
                  <a:pt x="136" y="88"/>
                  <a:pt x="133" y="88"/>
                </a:cubicBezTo>
                <a:cubicBezTo>
                  <a:pt x="129" y="88"/>
                  <a:pt x="129" y="84"/>
                  <a:pt x="128" y="81"/>
                </a:cubicBezTo>
                <a:cubicBezTo>
                  <a:pt x="128" y="79"/>
                  <a:pt x="126" y="78"/>
                  <a:pt x="126" y="75"/>
                </a:cubicBezTo>
                <a:cubicBezTo>
                  <a:pt x="126" y="74"/>
                  <a:pt x="126" y="73"/>
                  <a:pt x="126" y="72"/>
                </a:cubicBezTo>
                <a:cubicBezTo>
                  <a:pt x="126" y="68"/>
                  <a:pt x="122" y="67"/>
                  <a:pt x="122" y="63"/>
                </a:cubicBezTo>
                <a:cubicBezTo>
                  <a:pt x="122" y="60"/>
                  <a:pt x="122" y="60"/>
                  <a:pt x="122" y="60"/>
                </a:cubicBezTo>
                <a:cubicBezTo>
                  <a:pt x="125" y="60"/>
                  <a:pt x="125" y="60"/>
                  <a:pt x="125" y="60"/>
                </a:cubicBezTo>
                <a:close/>
                <a:moveTo>
                  <a:pt x="156" y="74"/>
                </a:moveTo>
                <a:cubicBezTo>
                  <a:pt x="155" y="74"/>
                  <a:pt x="155" y="75"/>
                  <a:pt x="154" y="76"/>
                </a:cubicBezTo>
                <a:cubicBezTo>
                  <a:pt x="153" y="78"/>
                  <a:pt x="148" y="83"/>
                  <a:pt x="151" y="83"/>
                </a:cubicBezTo>
                <a:cubicBezTo>
                  <a:pt x="153" y="83"/>
                  <a:pt x="154" y="82"/>
                  <a:pt x="156" y="82"/>
                </a:cubicBezTo>
                <a:cubicBezTo>
                  <a:pt x="161" y="82"/>
                  <a:pt x="164" y="84"/>
                  <a:pt x="167" y="88"/>
                </a:cubicBezTo>
                <a:cubicBezTo>
                  <a:pt x="167" y="89"/>
                  <a:pt x="167" y="90"/>
                  <a:pt x="168" y="91"/>
                </a:cubicBezTo>
                <a:cubicBezTo>
                  <a:pt x="172" y="93"/>
                  <a:pt x="174" y="93"/>
                  <a:pt x="179" y="93"/>
                </a:cubicBezTo>
                <a:cubicBezTo>
                  <a:pt x="180" y="93"/>
                  <a:pt x="181" y="92"/>
                  <a:pt x="181" y="91"/>
                </a:cubicBezTo>
                <a:cubicBezTo>
                  <a:pt x="181" y="88"/>
                  <a:pt x="179" y="88"/>
                  <a:pt x="178" y="86"/>
                </a:cubicBezTo>
                <a:cubicBezTo>
                  <a:pt x="176" y="84"/>
                  <a:pt x="175" y="83"/>
                  <a:pt x="172" y="81"/>
                </a:cubicBezTo>
                <a:cubicBezTo>
                  <a:pt x="168" y="79"/>
                  <a:pt x="167" y="75"/>
                  <a:pt x="163" y="75"/>
                </a:cubicBezTo>
                <a:cubicBezTo>
                  <a:pt x="162" y="75"/>
                  <a:pt x="161" y="75"/>
                  <a:pt x="160" y="75"/>
                </a:cubicBezTo>
                <a:cubicBezTo>
                  <a:pt x="159" y="74"/>
                  <a:pt x="158" y="74"/>
                  <a:pt x="156" y="74"/>
                </a:cubicBezTo>
                <a:close/>
                <a:moveTo>
                  <a:pt x="151" y="85"/>
                </a:moveTo>
                <a:cubicBezTo>
                  <a:pt x="147" y="85"/>
                  <a:pt x="147" y="77"/>
                  <a:pt x="142" y="77"/>
                </a:cubicBezTo>
                <a:cubicBezTo>
                  <a:pt x="141" y="77"/>
                  <a:pt x="141" y="77"/>
                  <a:pt x="141" y="77"/>
                </a:cubicBezTo>
                <a:cubicBezTo>
                  <a:pt x="141" y="78"/>
                  <a:pt x="140" y="78"/>
                  <a:pt x="140" y="79"/>
                </a:cubicBezTo>
                <a:cubicBezTo>
                  <a:pt x="140" y="82"/>
                  <a:pt x="142" y="83"/>
                  <a:pt x="142" y="85"/>
                </a:cubicBezTo>
                <a:cubicBezTo>
                  <a:pt x="142" y="87"/>
                  <a:pt x="138" y="88"/>
                  <a:pt x="138" y="90"/>
                </a:cubicBezTo>
                <a:cubicBezTo>
                  <a:pt x="138" y="95"/>
                  <a:pt x="143" y="96"/>
                  <a:pt x="147" y="96"/>
                </a:cubicBezTo>
                <a:cubicBezTo>
                  <a:pt x="151" y="96"/>
                  <a:pt x="154" y="95"/>
                  <a:pt x="158" y="95"/>
                </a:cubicBezTo>
                <a:cubicBezTo>
                  <a:pt x="161" y="95"/>
                  <a:pt x="163" y="95"/>
                  <a:pt x="165" y="97"/>
                </a:cubicBezTo>
                <a:cubicBezTo>
                  <a:pt x="167" y="99"/>
                  <a:pt x="167" y="102"/>
                  <a:pt x="170" y="102"/>
                </a:cubicBezTo>
                <a:cubicBezTo>
                  <a:pt x="172" y="102"/>
                  <a:pt x="174" y="100"/>
                  <a:pt x="174" y="98"/>
                </a:cubicBezTo>
                <a:cubicBezTo>
                  <a:pt x="174" y="93"/>
                  <a:pt x="168" y="93"/>
                  <a:pt x="165" y="90"/>
                </a:cubicBezTo>
                <a:cubicBezTo>
                  <a:pt x="164" y="87"/>
                  <a:pt x="162" y="86"/>
                  <a:pt x="159" y="85"/>
                </a:cubicBezTo>
                <a:cubicBezTo>
                  <a:pt x="157" y="85"/>
                  <a:pt x="157" y="83"/>
                  <a:pt x="156" y="83"/>
                </a:cubicBezTo>
                <a:cubicBezTo>
                  <a:pt x="154" y="83"/>
                  <a:pt x="153" y="85"/>
                  <a:pt x="151" y="85"/>
                </a:cubicBezTo>
                <a:close/>
                <a:moveTo>
                  <a:pt x="193" y="91"/>
                </a:moveTo>
                <a:cubicBezTo>
                  <a:pt x="193" y="92"/>
                  <a:pt x="193" y="92"/>
                  <a:pt x="193" y="93"/>
                </a:cubicBezTo>
                <a:cubicBezTo>
                  <a:pt x="193" y="97"/>
                  <a:pt x="194" y="98"/>
                  <a:pt x="194" y="102"/>
                </a:cubicBezTo>
                <a:cubicBezTo>
                  <a:pt x="195" y="102"/>
                  <a:pt x="196" y="102"/>
                  <a:pt x="196" y="102"/>
                </a:cubicBezTo>
                <a:cubicBezTo>
                  <a:pt x="198" y="102"/>
                  <a:pt x="198" y="101"/>
                  <a:pt x="199" y="101"/>
                </a:cubicBezTo>
                <a:cubicBezTo>
                  <a:pt x="200" y="101"/>
                  <a:pt x="201" y="102"/>
                  <a:pt x="202" y="103"/>
                </a:cubicBezTo>
                <a:cubicBezTo>
                  <a:pt x="202" y="102"/>
                  <a:pt x="203" y="102"/>
                  <a:pt x="203" y="101"/>
                </a:cubicBezTo>
                <a:cubicBezTo>
                  <a:pt x="203" y="99"/>
                  <a:pt x="202" y="98"/>
                  <a:pt x="200" y="96"/>
                </a:cubicBezTo>
                <a:cubicBezTo>
                  <a:pt x="199" y="93"/>
                  <a:pt x="197" y="91"/>
                  <a:pt x="193" y="91"/>
                </a:cubicBezTo>
                <a:close/>
                <a:moveTo>
                  <a:pt x="195" y="76"/>
                </a:moveTo>
                <a:cubicBezTo>
                  <a:pt x="193" y="76"/>
                  <a:pt x="193" y="76"/>
                  <a:pt x="193" y="76"/>
                </a:cubicBezTo>
                <a:cubicBezTo>
                  <a:pt x="193" y="78"/>
                  <a:pt x="193" y="80"/>
                  <a:pt x="191" y="81"/>
                </a:cubicBezTo>
                <a:cubicBezTo>
                  <a:pt x="193" y="83"/>
                  <a:pt x="195" y="83"/>
                  <a:pt x="198" y="84"/>
                </a:cubicBezTo>
                <a:cubicBezTo>
                  <a:pt x="198" y="84"/>
                  <a:pt x="199" y="84"/>
                  <a:pt x="199" y="83"/>
                </a:cubicBezTo>
                <a:cubicBezTo>
                  <a:pt x="199" y="82"/>
                  <a:pt x="197" y="82"/>
                  <a:pt x="197" y="81"/>
                </a:cubicBezTo>
                <a:cubicBezTo>
                  <a:pt x="195" y="79"/>
                  <a:pt x="195" y="78"/>
                  <a:pt x="195" y="76"/>
                </a:cubicBezTo>
                <a:close/>
                <a:moveTo>
                  <a:pt x="13" y="0"/>
                </a:moveTo>
                <a:cubicBezTo>
                  <a:pt x="15" y="5"/>
                  <a:pt x="17" y="9"/>
                  <a:pt x="22" y="12"/>
                </a:cubicBezTo>
                <a:cubicBezTo>
                  <a:pt x="29" y="16"/>
                  <a:pt x="34" y="15"/>
                  <a:pt x="39" y="20"/>
                </a:cubicBezTo>
                <a:cubicBezTo>
                  <a:pt x="43" y="24"/>
                  <a:pt x="43" y="27"/>
                  <a:pt x="47" y="31"/>
                </a:cubicBezTo>
                <a:cubicBezTo>
                  <a:pt x="47" y="32"/>
                  <a:pt x="47" y="31"/>
                  <a:pt x="47" y="30"/>
                </a:cubicBezTo>
                <a:cubicBezTo>
                  <a:pt x="47" y="21"/>
                  <a:pt x="40" y="16"/>
                  <a:pt x="40" y="7"/>
                </a:cubicBezTo>
                <a:cubicBezTo>
                  <a:pt x="40" y="5"/>
                  <a:pt x="43" y="5"/>
                  <a:pt x="45" y="5"/>
                </a:cubicBezTo>
                <a:cubicBezTo>
                  <a:pt x="46" y="5"/>
                  <a:pt x="46" y="6"/>
                  <a:pt x="47" y="6"/>
                </a:cubicBezTo>
                <a:cubicBezTo>
                  <a:pt x="49" y="7"/>
                  <a:pt x="51" y="6"/>
                  <a:pt x="53" y="6"/>
                </a:cubicBezTo>
                <a:cubicBezTo>
                  <a:pt x="53" y="6"/>
                  <a:pt x="53" y="6"/>
                  <a:pt x="53" y="7"/>
                </a:cubicBezTo>
                <a:cubicBezTo>
                  <a:pt x="54" y="15"/>
                  <a:pt x="68" y="14"/>
                  <a:pt x="70" y="22"/>
                </a:cubicBezTo>
                <a:cubicBezTo>
                  <a:pt x="72" y="31"/>
                  <a:pt x="72" y="38"/>
                  <a:pt x="80" y="42"/>
                </a:cubicBezTo>
                <a:cubicBezTo>
                  <a:pt x="85" y="45"/>
                  <a:pt x="89" y="43"/>
                  <a:pt x="95" y="44"/>
                </a:cubicBezTo>
                <a:cubicBezTo>
                  <a:pt x="98" y="44"/>
                  <a:pt x="99" y="46"/>
                  <a:pt x="101" y="48"/>
                </a:cubicBezTo>
                <a:cubicBezTo>
                  <a:pt x="106" y="52"/>
                  <a:pt x="108" y="54"/>
                  <a:pt x="113" y="58"/>
                </a:cubicBezTo>
                <a:cubicBezTo>
                  <a:pt x="116" y="60"/>
                  <a:pt x="121" y="61"/>
                  <a:pt x="121" y="65"/>
                </a:cubicBezTo>
                <a:cubicBezTo>
                  <a:pt x="121" y="66"/>
                  <a:pt x="120" y="67"/>
                  <a:pt x="120" y="69"/>
                </a:cubicBezTo>
                <a:cubicBezTo>
                  <a:pt x="120" y="71"/>
                  <a:pt x="122" y="71"/>
                  <a:pt x="122" y="73"/>
                </a:cubicBezTo>
                <a:cubicBezTo>
                  <a:pt x="123" y="76"/>
                  <a:pt x="121" y="79"/>
                  <a:pt x="123" y="81"/>
                </a:cubicBezTo>
                <a:cubicBezTo>
                  <a:pt x="124" y="84"/>
                  <a:pt x="125" y="84"/>
                  <a:pt x="127" y="86"/>
                </a:cubicBezTo>
                <a:cubicBezTo>
                  <a:pt x="130" y="90"/>
                  <a:pt x="133" y="91"/>
                  <a:pt x="136" y="94"/>
                </a:cubicBezTo>
                <a:cubicBezTo>
                  <a:pt x="138" y="97"/>
                  <a:pt x="140" y="99"/>
                  <a:pt x="143" y="99"/>
                </a:cubicBezTo>
                <a:cubicBezTo>
                  <a:pt x="154" y="99"/>
                  <a:pt x="154" y="99"/>
                  <a:pt x="154" y="99"/>
                </a:cubicBezTo>
                <a:cubicBezTo>
                  <a:pt x="157" y="99"/>
                  <a:pt x="159" y="101"/>
                  <a:pt x="162" y="101"/>
                </a:cubicBezTo>
                <a:cubicBezTo>
                  <a:pt x="166" y="103"/>
                  <a:pt x="172" y="105"/>
                  <a:pt x="173" y="110"/>
                </a:cubicBezTo>
                <a:cubicBezTo>
                  <a:pt x="173" y="112"/>
                  <a:pt x="171" y="113"/>
                  <a:pt x="170" y="115"/>
                </a:cubicBezTo>
                <a:cubicBezTo>
                  <a:pt x="167" y="119"/>
                  <a:pt x="166" y="123"/>
                  <a:pt x="161" y="126"/>
                </a:cubicBezTo>
                <a:cubicBezTo>
                  <a:pt x="158" y="128"/>
                  <a:pt x="156" y="129"/>
                  <a:pt x="153" y="131"/>
                </a:cubicBezTo>
                <a:cubicBezTo>
                  <a:pt x="153" y="131"/>
                  <a:pt x="153" y="131"/>
                  <a:pt x="153" y="131"/>
                </a:cubicBezTo>
                <a:cubicBezTo>
                  <a:pt x="154" y="132"/>
                  <a:pt x="154" y="132"/>
                  <a:pt x="154" y="132"/>
                </a:cubicBezTo>
                <a:cubicBezTo>
                  <a:pt x="156" y="132"/>
                  <a:pt x="157" y="131"/>
                  <a:pt x="159" y="130"/>
                </a:cubicBezTo>
                <a:cubicBezTo>
                  <a:pt x="161" y="130"/>
                  <a:pt x="161" y="130"/>
                  <a:pt x="161" y="130"/>
                </a:cubicBezTo>
                <a:cubicBezTo>
                  <a:pt x="163" y="130"/>
                  <a:pt x="163" y="129"/>
                  <a:pt x="164" y="129"/>
                </a:cubicBezTo>
                <a:cubicBezTo>
                  <a:pt x="172" y="127"/>
                  <a:pt x="175" y="123"/>
                  <a:pt x="180" y="117"/>
                </a:cubicBezTo>
                <a:cubicBezTo>
                  <a:pt x="183" y="113"/>
                  <a:pt x="185" y="109"/>
                  <a:pt x="189" y="109"/>
                </a:cubicBezTo>
                <a:cubicBezTo>
                  <a:pt x="191" y="109"/>
                  <a:pt x="191" y="111"/>
                  <a:pt x="192" y="112"/>
                </a:cubicBezTo>
                <a:cubicBezTo>
                  <a:pt x="195" y="114"/>
                  <a:pt x="197" y="115"/>
                  <a:pt x="200" y="117"/>
                </a:cubicBezTo>
                <a:cubicBezTo>
                  <a:pt x="204" y="119"/>
                  <a:pt x="206" y="119"/>
                  <a:pt x="210" y="122"/>
                </a:cubicBezTo>
                <a:cubicBezTo>
                  <a:pt x="214" y="123"/>
                  <a:pt x="213" y="127"/>
                  <a:pt x="214" y="130"/>
                </a:cubicBezTo>
                <a:cubicBezTo>
                  <a:pt x="216" y="135"/>
                  <a:pt x="219" y="138"/>
                  <a:pt x="219" y="143"/>
                </a:cubicBezTo>
                <a:cubicBezTo>
                  <a:pt x="219" y="145"/>
                  <a:pt x="219" y="145"/>
                  <a:pt x="219" y="145"/>
                </a:cubicBezTo>
                <a:cubicBezTo>
                  <a:pt x="219" y="145"/>
                  <a:pt x="220" y="145"/>
                  <a:pt x="219" y="145"/>
                </a:cubicBezTo>
                <a:cubicBezTo>
                  <a:pt x="216" y="145"/>
                  <a:pt x="215" y="145"/>
                  <a:pt x="211" y="146"/>
                </a:cubicBezTo>
                <a:cubicBezTo>
                  <a:pt x="210" y="146"/>
                  <a:pt x="209" y="145"/>
                  <a:pt x="208" y="146"/>
                </a:cubicBezTo>
                <a:cubicBezTo>
                  <a:pt x="207" y="147"/>
                  <a:pt x="208" y="148"/>
                  <a:pt x="207" y="150"/>
                </a:cubicBezTo>
                <a:cubicBezTo>
                  <a:pt x="206" y="152"/>
                  <a:pt x="204" y="152"/>
                  <a:pt x="202" y="151"/>
                </a:cubicBezTo>
                <a:cubicBezTo>
                  <a:pt x="201" y="151"/>
                  <a:pt x="201" y="151"/>
                  <a:pt x="201" y="152"/>
                </a:cubicBezTo>
                <a:cubicBezTo>
                  <a:pt x="201" y="154"/>
                  <a:pt x="201" y="155"/>
                  <a:pt x="201" y="158"/>
                </a:cubicBezTo>
                <a:cubicBezTo>
                  <a:pt x="201" y="159"/>
                  <a:pt x="201" y="159"/>
                  <a:pt x="200" y="160"/>
                </a:cubicBezTo>
                <a:cubicBezTo>
                  <a:pt x="199" y="160"/>
                  <a:pt x="199" y="160"/>
                  <a:pt x="200" y="161"/>
                </a:cubicBezTo>
                <a:cubicBezTo>
                  <a:pt x="200" y="161"/>
                  <a:pt x="200" y="161"/>
                  <a:pt x="201" y="161"/>
                </a:cubicBezTo>
                <a:cubicBezTo>
                  <a:pt x="204" y="161"/>
                  <a:pt x="206" y="159"/>
                  <a:pt x="209" y="159"/>
                </a:cubicBezTo>
                <a:cubicBezTo>
                  <a:pt x="212" y="159"/>
                  <a:pt x="215" y="162"/>
                  <a:pt x="215" y="165"/>
                </a:cubicBezTo>
                <a:cubicBezTo>
                  <a:pt x="215" y="167"/>
                  <a:pt x="213" y="168"/>
                  <a:pt x="211" y="168"/>
                </a:cubicBezTo>
                <a:cubicBezTo>
                  <a:pt x="209" y="168"/>
                  <a:pt x="208" y="168"/>
                  <a:pt x="207" y="167"/>
                </a:cubicBezTo>
                <a:cubicBezTo>
                  <a:pt x="207" y="167"/>
                  <a:pt x="207" y="167"/>
                  <a:pt x="207" y="168"/>
                </a:cubicBezTo>
                <a:cubicBezTo>
                  <a:pt x="207" y="169"/>
                  <a:pt x="207" y="170"/>
                  <a:pt x="207" y="171"/>
                </a:cubicBezTo>
                <a:cubicBezTo>
                  <a:pt x="206" y="173"/>
                  <a:pt x="205" y="175"/>
                  <a:pt x="202" y="176"/>
                </a:cubicBezTo>
                <a:cubicBezTo>
                  <a:pt x="200" y="176"/>
                  <a:pt x="198" y="175"/>
                  <a:pt x="197" y="177"/>
                </a:cubicBezTo>
                <a:cubicBezTo>
                  <a:pt x="195" y="179"/>
                  <a:pt x="197" y="181"/>
                  <a:pt x="196" y="183"/>
                </a:cubicBezTo>
                <a:cubicBezTo>
                  <a:pt x="195" y="185"/>
                  <a:pt x="194" y="186"/>
                  <a:pt x="192" y="187"/>
                </a:cubicBezTo>
                <a:cubicBezTo>
                  <a:pt x="192" y="187"/>
                  <a:pt x="192" y="187"/>
                  <a:pt x="192" y="187"/>
                </a:cubicBezTo>
                <a:cubicBezTo>
                  <a:pt x="196" y="188"/>
                  <a:pt x="198" y="190"/>
                  <a:pt x="200" y="192"/>
                </a:cubicBezTo>
                <a:cubicBezTo>
                  <a:pt x="200" y="192"/>
                  <a:pt x="200" y="192"/>
                  <a:pt x="200" y="192"/>
                </a:cubicBezTo>
                <a:cubicBezTo>
                  <a:pt x="189" y="193"/>
                  <a:pt x="183" y="195"/>
                  <a:pt x="172" y="195"/>
                </a:cubicBezTo>
                <a:cubicBezTo>
                  <a:pt x="168" y="195"/>
                  <a:pt x="166" y="194"/>
                  <a:pt x="163" y="194"/>
                </a:cubicBezTo>
                <a:cubicBezTo>
                  <a:pt x="159" y="194"/>
                  <a:pt x="159" y="199"/>
                  <a:pt x="158" y="202"/>
                </a:cubicBezTo>
                <a:cubicBezTo>
                  <a:pt x="157" y="205"/>
                  <a:pt x="155" y="206"/>
                  <a:pt x="153" y="208"/>
                </a:cubicBezTo>
                <a:cubicBezTo>
                  <a:pt x="151" y="210"/>
                  <a:pt x="149" y="211"/>
                  <a:pt x="147" y="211"/>
                </a:cubicBezTo>
                <a:cubicBezTo>
                  <a:pt x="140" y="211"/>
                  <a:pt x="136" y="209"/>
                  <a:pt x="131" y="204"/>
                </a:cubicBezTo>
                <a:cubicBezTo>
                  <a:pt x="129" y="202"/>
                  <a:pt x="128" y="199"/>
                  <a:pt x="125" y="199"/>
                </a:cubicBezTo>
                <a:cubicBezTo>
                  <a:pt x="120" y="199"/>
                  <a:pt x="116" y="200"/>
                  <a:pt x="112" y="203"/>
                </a:cubicBezTo>
                <a:cubicBezTo>
                  <a:pt x="110" y="205"/>
                  <a:pt x="109" y="206"/>
                  <a:pt x="107" y="206"/>
                </a:cubicBezTo>
                <a:cubicBezTo>
                  <a:pt x="106" y="206"/>
                  <a:pt x="106" y="206"/>
                  <a:pt x="106" y="207"/>
                </a:cubicBezTo>
                <a:cubicBezTo>
                  <a:pt x="106" y="207"/>
                  <a:pt x="106" y="207"/>
                  <a:pt x="106" y="207"/>
                </a:cubicBezTo>
                <a:cubicBezTo>
                  <a:pt x="91" y="202"/>
                  <a:pt x="84" y="196"/>
                  <a:pt x="72" y="187"/>
                </a:cubicBezTo>
                <a:cubicBezTo>
                  <a:pt x="65" y="183"/>
                  <a:pt x="63" y="178"/>
                  <a:pt x="58" y="173"/>
                </a:cubicBezTo>
                <a:cubicBezTo>
                  <a:pt x="54" y="169"/>
                  <a:pt x="51" y="167"/>
                  <a:pt x="47" y="163"/>
                </a:cubicBezTo>
                <a:cubicBezTo>
                  <a:pt x="45" y="161"/>
                  <a:pt x="43" y="159"/>
                  <a:pt x="43" y="156"/>
                </a:cubicBezTo>
                <a:cubicBezTo>
                  <a:pt x="43" y="150"/>
                  <a:pt x="43" y="150"/>
                  <a:pt x="43" y="150"/>
                </a:cubicBezTo>
                <a:cubicBezTo>
                  <a:pt x="43" y="144"/>
                  <a:pt x="48" y="142"/>
                  <a:pt x="48" y="136"/>
                </a:cubicBezTo>
                <a:cubicBezTo>
                  <a:pt x="48" y="134"/>
                  <a:pt x="46" y="133"/>
                  <a:pt x="44" y="131"/>
                </a:cubicBezTo>
                <a:cubicBezTo>
                  <a:pt x="41" y="130"/>
                  <a:pt x="40" y="128"/>
                  <a:pt x="37" y="126"/>
                </a:cubicBezTo>
                <a:cubicBezTo>
                  <a:pt x="32" y="123"/>
                  <a:pt x="28" y="122"/>
                  <a:pt x="22" y="122"/>
                </a:cubicBezTo>
                <a:cubicBezTo>
                  <a:pt x="16" y="122"/>
                  <a:pt x="16" y="122"/>
                  <a:pt x="16" y="122"/>
                </a:cubicBezTo>
                <a:cubicBezTo>
                  <a:pt x="13" y="122"/>
                  <a:pt x="10" y="122"/>
                  <a:pt x="8" y="120"/>
                </a:cubicBezTo>
                <a:cubicBezTo>
                  <a:pt x="4" y="117"/>
                  <a:pt x="5" y="114"/>
                  <a:pt x="5" y="109"/>
                </a:cubicBezTo>
                <a:cubicBezTo>
                  <a:pt x="5" y="105"/>
                  <a:pt x="4" y="103"/>
                  <a:pt x="3" y="99"/>
                </a:cubicBezTo>
                <a:cubicBezTo>
                  <a:pt x="3" y="99"/>
                  <a:pt x="3" y="99"/>
                  <a:pt x="3" y="99"/>
                </a:cubicBezTo>
                <a:cubicBezTo>
                  <a:pt x="8" y="98"/>
                  <a:pt x="11" y="94"/>
                  <a:pt x="11" y="89"/>
                </a:cubicBezTo>
                <a:cubicBezTo>
                  <a:pt x="11" y="84"/>
                  <a:pt x="12" y="81"/>
                  <a:pt x="10" y="77"/>
                </a:cubicBezTo>
                <a:cubicBezTo>
                  <a:pt x="8" y="74"/>
                  <a:pt x="6" y="73"/>
                  <a:pt x="3" y="71"/>
                </a:cubicBezTo>
                <a:cubicBezTo>
                  <a:pt x="1" y="71"/>
                  <a:pt x="0" y="70"/>
                  <a:pt x="0" y="69"/>
                </a:cubicBezTo>
                <a:cubicBezTo>
                  <a:pt x="0" y="64"/>
                  <a:pt x="5" y="63"/>
                  <a:pt x="9" y="59"/>
                </a:cubicBezTo>
                <a:cubicBezTo>
                  <a:pt x="15" y="54"/>
                  <a:pt x="19" y="49"/>
                  <a:pt x="19" y="41"/>
                </a:cubicBezTo>
                <a:cubicBezTo>
                  <a:pt x="19" y="29"/>
                  <a:pt x="11" y="23"/>
                  <a:pt x="11" y="10"/>
                </a:cubicBezTo>
                <a:cubicBezTo>
                  <a:pt x="11" y="7"/>
                  <a:pt x="12" y="5"/>
                  <a:pt x="12" y="1"/>
                </a:cubicBezTo>
                <a:cubicBezTo>
                  <a:pt x="12" y="1"/>
                  <a:pt x="13" y="0"/>
                  <a:pt x="13"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37"/>
          <p:cNvSpPr>
            <a:spLocks noEditPoints="1"/>
          </p:cNvSpPr>
          <p:nvPr/>
        </p:nvSpPr>
        <p:spPr bwMode="auto">
          <a:xfrm>
            <a:off x="2380757" y="2826082"/>
            <a:ext cx="596376" cy="749674"/>
          </a:xfrm>
          <a:custGeom>
            <a:avLst/>
            <a:gdLst/>
            <a:ahLst/>
            <a:cxnLst>
              <a:cxn ang="0">
                <a:pos x="3" y="121"/>
              </a:cxn>
              <a:cxn ang="0">
                <a:pos x="3" y="130"/>
              </a:cxn>
              <a:cxn ang="0">
                <a:pos x="15" y="149"/>
              </a:cxn>
              <a:cxn ang="0">
                <a:pos x="26" y="158"/>
              </a:cxn>
              <a:cxn ang="0">
                <a:pos x="39" y="161"/>
              </a:cxn>
              <a:cxn ang="0">
                <a:pos x="38" y="152"/>
              </a:cxn>
              <a:cxn ang="0">
                <a:pos x="43" y="153"/>
              </a:cxn>
              <a:cxn ang="0">
                <a:pos x="40" y="146"/>
              </a:cxn>
              <a:cxn ang="0">
                <a:pos x="34" y="140"/>
              </a:cxn>
              <a:cxn ang="0">
                <a:pos x="28" y="126"/>
              </a:cxn>
              <a:cxn ang="0">
                <a:pos x="21" y="115"/>
              </a:cxn>
              <a:cxn ang="0">
                <a:pos x="18" y="108"/>
              </a:cxn>
              <a:cxn ang="0">
                <a:pos x="86" y="204"/>
              </a:cxn>
              <a:cxn ang="0">
                <a:pos x="83" y="203"/>
              </a:cxn>
              <a:cxn ang="0">
                <a:pos x="86" y="213"/>
              </a:cxn>
              <a:cxn ang="0">
                <a:pos x="87" y="225"/>
              </a:cxn>
              <a:cxn ang="0">
                <a:pos x="98" y="216"/>
              </a:cxn>
              <a:cxn ang="0">
                <a:pos x="89" y="208"/>
              </a:cxn>
              <a:cxn ang="0">
                <a:pos x="100" y="221"/>
              </a:cxn>
              <a:cxn ang="0">
                <a:pos x="114" y="239"/>
              </a:cxn>
              <a:cxn ang="0">
                <a:pos x="111" y="241"/>
              </a:cxn>
              <a:cxn ang="0">
                <a:pos x="114" y="252"/>
              </a:cxn>
              <a:cxn ang="0">
                <a:pos x="105" y="242"/>
              </a:cxn>
              <a:cxn ang="0">
                <a:pos x="101" y="237"/>
              </a:cxn>
              <a:cxn ang="0">
                <a:pos x="97" y="231"/>
              </a:cxn>
              <a:cxn ang="0">
                <a:pos x="98" y="221"/>
              </a:cxn>
              <a:cxn ang="0">
                <a:pos x="98" y="7"/>
              </a:cxn>
              <a:cxn ang="0">
                <a:pos x="103" y="28"/>
              </a:cxn>
              <a:cxn ang="0">
                <a:pos x="117" y="30"/>
              </a:cxn>
              <a:cxn ang="0">
                <a:pos x="139" y="39"/>
              </a:cxn>
              <a:cxn ang="0">
                <a:pos x="138" y="58"/>
              </a:cxn>
              <a:cxn ang="0">
                <a:pos x="142" y="71"/>
              </a:cxn>
              <a:cxn ang="0">
                <a:pos x="167" y="95"/>
              </a:cxn>
              <a:cxn ang="0">
                <a:pos x="201" y="115"/>
              </a:cxn>
              <a:cxn ang="0">
                <a:pos x="175" y="154"/>
              </a:cxn>
              <a:cxn ang="0">
                <a:pos x="174" y="195"/>
              </a:cxn>
              <a:cxn ang="0">
                <a:pos x="160" y="200"/>
              </a:cxn>
              <a:cxn ang="0">
                <a:pos x="149" y="209"/>
              </a:cxn>
              <a:cxn ang="0">
                <a:pos x="146" y="183"/>
              </a:cxn>
              <a:cxn ang="0">
                <a:pos x="137" y="166"/>
              </a:cxn>
              <a:cxn ang="0">
                <a:pos x="127" y="154"/>
              </a:cxn>
              <a:cxn ang="0">
                <a:pos x="124" y="148"/>
              </a:cxn>
              <a:cxn ang="0">
                <a:pos x="120" y="140"/>
              </a:cxn>
              <a:cxn ang="0">
                <a:pos x="120" y="135"/>
              </a:cxn>
              <a:cxn ang="0">
                <a:pos x="113" y="129"/>
              </a:cxn>
              <a:cxn ang="0">
                <a:pos x="111" y="126"/>
              </a:cxn>
              <a:cxn ang="0">
                <a:pos x="108" y="123"/>
              </a:cxn>
              <a:cxn ang="0">
                <a:pos x="109" y="116"/>
              </a:cxn>
              <a:cxn ang="0">
                <a:pos x="98" y="94"/>
              </a:cxn>
              <a:cxn ang="0">
                <a:pos x="87" y="83"/>
              </a:cxn>
              <a:cxn ang="0">
                <a:pos x="78" y="74"/>
              </a:cxn>
              <a:cxn ang="0">
                <a:pos x="74" y="70"/>
              </a:cxn>
              <a:cxn ang="0">
                <a:pos x="72" y="65"/>
              </a:cxn>
              <a:cxn ang="0">
                <a:pos x="65" y="58"/>
              </a:cxn>
              <a:cxn ang="0">
                <a:pos x="42" y="38"/>
              </a:cxn>
              <a:cxn ang="0">
                <a:pos x="40" y="36"/>
              </a:cxn>
              <a:cxn ang="0">
                <a:pos x="73" y="27"/>
              </a:cxn>
              <a:cxn ang="0">
                <a:pos x="81" y="22"/>
              </a:cxn>
              <a:cxn ang="0">
                <a:pos x="75" y="0"/>
              </a:cxn>
              <a:cxn ang="0">
                <a:pos x="98" y="7"/>
              </a:cxn>
            </a:cxnLst>
            <a:rect l="0" t="0" r="r" b="b"/>
            <a:pathLst>
              <a:path w="201" h="252">
                <a:moveTo>
                  <a:pt x="5" y="110"/>
                </a:moveTo>
                <a:cubicBezTo>
                  <a:pt x="4" y="114"/>
                  <a:pt x="5" y="117"/>
                  <a:pt x="3" y="121"/>
                </a:cubicBezTo>
                <a:cubicBezTo>
                  <a:pt x="2" y="123"/>
                  <a:pt x="1" y="123"/>
                  <a:pt x="0" y="125"/>
                </a:cubicBezTo>
                <a:cubicBezTo>
                  <a:pt x="2" y="126"/>
                  <a:pt x="2" y="128"/>
                  <a:pt x="3" y="130"/>
                </a:cubicBezTo>
                <a:cubicBezTo>
                  <a:pt x="5" y="133"/>
                  <a:pt x="7" y="134"/>
                  <a:pt x="8" y="137"/>
                </a:cubicBezTo>
                <a:cubicBezTo>
                  <a:pt x="10" y="142"/>
                  <a:pt x="13" y="144"/>
                  <a:pt x="15" y="149"/>
                </a:cubicBezTo>
                <a:cubicBezTo>
                  <a:pt x="16" y="151"/>
                  <a:pt x="16" y="152"/>
                  <a:pt x="17" y="153"/>
                </a:cubicBezTo>
                <a:cubicBezTo>
                  <a:pt x="19" y="156"/>
                  <a:pt x="22" y="156"/>
                  <a:pt x="26" y="158"/>
                </a:cubicBezTo>
                <a:cubicBezTo>
                  <a:pt x="29" y="159"/>
                  <a:pt x="31" y="161"/>
                  <a:pt x="36" y="161"/>
                </a:cubicBezTo>
                <a:cubicBezTo>
                  <a:pt x="37" y="161"/>
                  <a:pt x="38" y="161"/>
                  <a:pt x="39" y="161"/>
                </a:cubicBezTo>
                <a:cubicBezTo>
                  <a:pt x="39" y="155"/>
                  <a:pt x="39" y="155"/>
                  <a:pt x="39" y="155"/>
                </a:cubicBezTo>
                <a:cubicBezTo>
                  <a:pt x="38" y="152"/>
                  <a:pt x="38" y="152"/>
                  <a:pt x="38" y="152"/>
                </a:cubicBezTo>
                <a:cubicBezTo>
                  <a:pt x="39" y="151"/>
                  <a:pt x="39" y="151"/>
                  <a:pt x="39" y="151"/>
                </a:cubicBezTo>
                <a:cubicBezTo>
                  <a:pt x="40" y="152"/>
                  <a:pt x="41" y="153"/>
                  <a:pt x="43" y="153"/>
                </a:cubicBezTo>
                <a:cubicBezTo>
                  <a:pt x="43" y="153"/>
                  <a:pt x="43" y="153"/>
                  <a:pt x="44" y="153"/>
                </a:cubicBezTo>
                <a:cubicBezTo>
                  <a:pt x="44" y="150"/>
                  <a:pt x="42" y="148"/>
                  <a:pt x="40" y="146"/>
                </a:cubicBezTo>
                <a:cubicBezTo>
                  <a:pt x="38" y="145"/>
                  <a:pt x="36" y="145"/>
                  <a:pt x="36" y="144"/>
                </a:cubicBezTo>
                <a:cubicBezTo>
                  <a:pt x="35" y="142"/>
                  <a:pt x="34" y="141"/>
                  <a:pt x="34" y="140"/>
                </a:cubicBezTo>
                <a:cubicBezTo>
                  <a:pt x="32" y="138"/>
                  <a:pt x="30" y="137"/>
                  <a:pt x="29" y="133"/>
                </a:cubicBezTo>
                <a:cubicBezTo>
                  <a:pt x="29" y="130"/>
                  <a:pt x="29" y="128"/>
                  <a:pt x="28" y="126"/>
                </a:cubicBezTo>
                <a:cubicBezTo>
                  <a:pt x="26" y="123"/>
                  <a:pt x="24" y="121"/>
                  <a:pt x="22" y="117"/>
                </a:cubicBezTo>
                <a:cubicBezTo>
                  <a:pt x="22" y="116"/>
                  <a:pt x="21" y="116"/>
                  <a:pt x="21" y="115"/>
                </a:cubicBezTo>
                <a:cubicBezTo>
                  <a:pt x="21" y="110"/>
                  <a:pt x="21" y="110"/>
                  <a:pt x="21" y="110"/>
                </a:cubicBezTo>
                <a:cubicBezTo>
                  <a:pt x="21" y="109"/>
                  <a:pt x="20" y="108"/>
                  <a:pt x="18" y="108"/>
                </a:cubicBezTo>
                <a:cubicBezTo>
                  <a:pt x="13" y="108"/>
                  <a:pt x="10" y="110"/>
                  <a:pt x="5" y="110"/>
                </a:cubicBezTo>
                <a:close/>
                <a:moveTo>
                  <a:pt x="86" y="204"/>
                </a:moveTo>
                <a:cubicBezTo>
                  <a:pt x="85" y="204"/>
                  <a:pt x="85" y="203"/>
                  <a:pt x="85" y="203"/>
                </a:cubicBezTo>
                <a:cubicBezTo>
                  <a:pt x="83" y="203"/>
                  <a:pt x="83" y="203"/>
                  <a:pt x="83" y="203"/>
                </a:cubicBezTo>
                <a:cubicBezTo>
                  <a:pt x="83" y="204"/>
                  <a:pt x="83" y="205"/>
                  <a:pt x="83" y="206"/>
                </a:cubicBezTo>
                <a:cubicBezTo>
                  <a:pt x="83" y="209"/>
                  <a:pt x="86" y="210"/>
                  <a:pt x="86" y="213"/>
                </a:cubicBezTo>
                <a:cubicBezTo>
                  <a:pt x="86" y="223"/>
                  <a:pt x="86" y="223"/>
                  <a:pt x="86" y="223"/>
                </a:cubicBezTo>
                <a:cubicBezTo>
                  <a:pt x="86" y="224"/>
                  <a:pt x="86" y="225"/>
                  <a:pt x="87" y="225"/>
                </a:cubicBezTo>
                <a:cubicBezTo>
                  <a:pt x="90" y="225"/>
                  <a:pt x="91" y="222"/>
                  <a:pt x="93" y="221"/>
                </a:cubicBezTo>
                <a:cubicBezTo>
                  <a:pt x="95" y="220"/>
                  <a:pt x="98" y="219"/>
                  <a:pt x="98" y="216"/>
                </a:cubicBezTo>
                <a:cubicBezTo>
                  <a:pt x="98" y="213"/>
                  <a:pt x="95" y="212"/>
                  <a:pt x="92" y="210"/>
                </a:cubicBezTo>
                <a:cubicBezTo>
                  <a:pt x="91" y="209"/>
                  <a:pt x="90" y="209"/>
                  <a:pt x="89" y="208"/>
                </a:cubicBezTo>
                <a:cubicBezTo>
                  <a:pt x="88" y="206"/>
                  <a:pt x="88" y="204"/>
                  <a:pt x="86" y="204"/>
                </a:cubicBezTo>
                <a:close/>
                <a:moveTo>
                  <a:pt x="100" y="221"/>
                </a:moveTo>
                <a:cubicBezTo>
                  <a:pt x="104" y="221"/>
                  <a:pt x="105" y="225"/>
                  <a:pt x="107" y="229"/>
                </a:cubicBezTo>
                <a:cubicBezTo>
                  <a:pt x="110" y="233"/>
                  <a:pt x="114" y="234"/>
                  <a:pt x="114" y="239"/>
                </a:cubicBezTo>
                <a:cubicBezTo>
                  <a:pt x="114" y="240"/>
                  <a:pt x="114" y="240"/>
                  <a:pt x="114" y="241"/>
                </a:cubicBezTo>
                <a:cubicBezTo>
                  <a:pt x="113" y="241"/>
                  <a:pt x="112" y="241"/>
                  <a:pt x="111" y="241"/>
                </a:cubicBezTo>
                <a:cubicBezTo>
                  <a:pt x="111" y="243"/>
                  <a:pt x="111" y="243"/>
                  <a:pt x="111" y="243"/>
                </a:cubicBezTo>
                <a:cubicBezTo>
                  <a:pt x="112" y="246"/>
                  <a:pt x="114" y="248"/>
                  <a:pt x="114" y="252"/>
                </a:cubicBezTo>
                <a:cubicBezTo>
                  <a:pt x="113" y="252"/>
                  <a:pt x="113" y="252"/>
                  <a:pt x="113" y="252"/>
                </a:cubicBezTo>
                <a:cubicBezTo>
                  <a:pt x="109" y="249"/>
                  <a:pt x="107" y="246"/>
                  <a:pt x="105" y="242"/>
                </a:cubicBezTo>
                <a:cubicBezTo>
                  <a:pt x="105" y="240"/>
                  <a:pt x="105" y="239"/>
                  <a:pt x="104" y="238"/>
                </a:cubicBezTo>
                <a:cubicBezTo>
                  <a:pt x="103" y="238"/>
                  <a:pt x="102" y="238"/>
                  <a:pt x="101" y="237"/>
                </a:cubicBezTo>
                <a:cubicBezTo>
                  <a:pt x="100" y="236"/>
                  <a:pt x="100" y="234"/>
                  <a:pt x="99" y="233"/>
                </a:cubicBezTo>
                <a:cubicBezTo>
                  <a:pt x="98" y="232"/>
                  <a:pt x="97" y="232"/>
                  <a:pt x="97" y="231"/>
                </a:cubicBezTo>
                <a:cubicBezTo>
                  <a:pt x="97" y="230"/>
                  <a:pt x="98" y="229"/>
                  <a:pt x="98" y="228"/>
                </a:cubicBezTo>
                <a:cubicBezTo>
                  <a:pt x="98" y="225"/>
                  <a:pt x="98" y="224"/>
                  <a:pt x="98" y="221"/>
                </a:cubicBezTo>
                <a:cubicBezTo>
                  <a:pt x="98" y="221"/>
                  <a:pt x="99" y="221"/>
                  <a:pt x="100" y="221"/>
                </a:cubicBezTo>
                <a:close/>
                <a:moveTo>
                  <a:pt x="98" y="7"/>
                </a:moveTo>
                <a:cubicBezTo>
                  <a:pt x="99" y="11"/>
                  <a:pt x="100" y="13"/>
                  <a:pt x="100" y="17"/>
                </a:cubicBezTo>
                <a:cubicBezTo>
                  <a:pt x="100" y="22"/>
                  <a:pt x="99" y="25"/>
                  <a:pt x="103" y="28"/>
                </a:cubicBezTo>
                <a:cubicBezTo>
                  <a:pt x="105" y="30"/>
                  <a:pt x="108" y="30"/>
                  <a:pt x="111" y="30"/>
                </a:cubicBezTo>
                <a:cubicBezTo>
                  <a:pt x="117" y="30"/>
                  <a:pt x="117" y="30"/>
                  <a:pt x="117" y="30"/>
                </a:cubicBezTo>
                <a:cubicBezTo>
                  <a:pt x="123" y="30"/>
                  <a:pt x="127" y="31"/>
                  <a:pt x="132" y="34"/>
                </a:cubicBezTo>
                <a:cubicBezTo>
                  <a:pt x="135" y="36"/>
                  <a:pt x="136" y="38"/>
                  <a:pt x="139" y="39"/>
                </a:cubicBezTo>
                <a:cubicBezTo>
                  <a:pt x="141" y="41"/>
                  <a:pt x="143" y="42"/>
                  <a:pt x="143" y="44"/>
                </a:cubicBezTo>
                <a:cubicBezTo>
                  <a:pt x="143" y="50"/>
                  <a:pt x="138" y="52"/>
                  <a:pt x="138" y="58"/>
                </a:cubicBezTo>
                <a:cubicBezTo>
                  <a:pt x="138" y="64"/>
                  <a:pt x="138" y="64"/>
                  <a:pt x="138" y="64"/>
                </a:cubicBezTo>
                <a:cubicBezTo>
                  <a:pt x="138" y="67"/>
                  <a:pt x="140" y="69"/>
                  <a:pt x="142" y="71"/>
                </a:cubicBezTo>
                <a:cubicBezTo>
                  <a:pt x="146" y="75"/>
                  <a:pt x="149" y="77"/>
                  <a:pt x="153" y="81"/>
                </a:cubicBezTo>
                <a:cubicBezTo>
                  <a:pt x="158" y="86"/>
                  <a:pt x="160" y="91"/>
                  <a:pt x="167" y="95"/>
                </a:cubicBezTo>
                <a:cubicBezTo>
                  <a:pt x="179" y="104"/>
                  <a:pt x="186" y="110"/>
                  <a:pt x="201" y="115"/>
                </a:cubicBezTo>
                <a:cubicBezTo>
                  <a:pt x="201" y="115"/>
                  <a:pt x="201" y="115"/>
                  <a:pt x="201" y="115"/>
                </a:cubicBezTo>
                <a:cubicBezTo>
                  <a:pt x="196" y="121"/>
                  <a:pt x="192" y="125"/>
                  <a:pt x="188" y="133"/>
                </a:cubicBezTo>
                <a:cubicBezTo>
                  <a:pt x="184" y="141"/>
                  <a:pt x="179" y="145"/>
                  <a:pt x="175" y="154"/>
                </a:cubicBezTo>
                <a:cubicBezTo>
                  <a:pt x="172" y="162"/>
                  <a:pt x="172" y="167"/>
                  <a:pt x="172" y="175"/>
                </a:cubicBezTo>
                <a:cubicBezTo>
                  <a:pt x="172" y="183"/>
                  <a:pt x="172" y="188"/>
                  <a:pt x="174" y="195"/>
                </a:cubicBezTo>
                <a:cubicBezTo>
                  <a:pt x="174" y="195"/>
                  <a:pt x="174" y="195"/>
                  <a:pt x="174" y="195"/>
                </a:cubicBezTo>
                <a:cubicBezTo>
                  <a:pt x="169" y="197"/>
                  <a:pt x="165" y="198"/>
                  <a:pt x="160" y="200"/>
                </a:cubicBezTo>
                <a:cubicBezTo>
                  <a:pt x="154" y="202"/>
                  <a:pt x="150" y="203"/>
                  <a:pt x="149" y="209"/>
                </a:cubicBezTo>
                <a:cubicBezTo>
                  <a:pt x="149" y="209"/>
                  <a:pt x="149" y="209"/>
                  <a:pt x="149" y="209"/>
                </a:cubicBezTo>
                <a:cubicBezTo>
                  <a:pt x="147" y="207"/>
                  <a:pt x="146" y="204"/>
                  <a:pt x="146" y="200"/>
                </a:cubicBezTo>
                <a:cubicBezTo>
                  <a:pt x="146" y="183"/>
                  <a:pt x="146" y="183"/>
                  <a:pt x="146" y="183"/>
                </a:cubicBezTo>
                <a:cubicBezTo>
                  <a:pt x="146" y="179"/>
                  <a:pt x="144" y="177"/>
                  <a:pt x="142" y="174"/>
                </a:cubicBezTo>
                <a:cubicBezTo>
                  <a:pt x="141" y="171"/>
                  <a:pt x="140" y="167"/>
                  <a:pt x="137" y="166"/>
                </a:cubicBezTo>
                <a:cubicBezTo>
                  <a:pt x="134" y="163"/>
                  <a:pt x="132" y="161"/>
                  <a:pt x="130" y="157"/>
                </a:cubicBezTo>
                <a:cubicBezTo>
                  <a:pt x="129" y="156"/>
                  <a:pt x="129" y="155"/>
                  <a:pt x="127" y="154"/>
                </a:cubicBezTo>
                <a:cubicBezTo>
                  <a:pt x="125" y="153"/>
                  <a:pt x="124" y="152"/>
                  <a:pt x="124" y="150"/>
                </a:cubicBezTo>
                <a:cubicBezTo>
                  <a:pt x="124" y="148"/>
                  <a:pt x="124" y="148"/>
                  <a:pt x="124" y="148"/>
                </a:cubicBezTo>
                <a:cubicBezTo>
                  <a:pt x="124" y="146"/>
                  <a:pt x="123" y="145"/>
                  <a:pt x="122" y="143"/>
                </a:cubicBezTo>
                <a:cubicBezTo>
                  <a:pt x="122" y="142"/>
                  <a:pt x="121" y="140"/>
                  <a:pt x="120" y="140"/>
                </a:cubicBezTo>
                <a:cubicBezTo>
                  <a:pt x="119" y="139"/>
                  <a:pt x="120" y="139"/>
                  <a:pt x="120" y="139"/>
                </a:cubicBezTo>
                <a:cubicBezTo>
                  <a:pt x="120" y="135"/>
                  <a:pt x="120" y="135"/>
                  <a:pt x="120" y="135"/>
                </a:cubicBezTo>
                <a:cubicBezTo>
                  <a:pt x="120" y="133"/>
                  <a:pt x="118" y="133"/>
                  <a:pt x="117" y="132"/>
                </a:cubicBezTo>
                <a:cubicBezTo>
                  <a:pt x="115" y="131"/>
                  <a:pt x="114" y="129"/>
                  <a:pt x="113" y="129"/>
                </a:cubicBezTo>
                <a:cubicBezTo>
                  <a:pt x="112" y="129"/>
                  <a:pt x="112" y="130"/>
                  <a:pt x="111" y="130"/>
                </a:cubicBezTo>
                <a:cubicBezTo>
                  <a:pt x="111" y="130"/>
                  <a:pt x="111" y="126"/>
                  <a:pt x="111" y="126"/>
                </a:cubicBezTo>
                <a:cubicBezTo>
                  <a:pt x="111" y="125"/>
                  <a:pt x="111" y="124"/>
                  <a:pt x="110" y="123"/>
                </a:cubicBezTo>
                <a:cubicBezTo>
                  <a:pt x="110" y="122"/>
                  <a:pt x="109" y="123"/>
                  <a:pt x="108" y="123"/>
                </a:cubicBezTo>
                <a:cubicBezTo>
                  <a:pt x="108" y="123"/>
                  <a:pt x="108" y="120"/>
                  <a:pt x="108" y="119"/>
                </a:cubicBezTo>
                <a:cubicBezTo>
                  <a:pt x="108" y="118"/>
                  <a:pt x="109" y="117"/>
                  <a:pt x="109" y="116"/>
                </a:cubicBezTo>
                <a:cubicBezTo>
                  <a:pt x="109" y="114"/>
                  <a:pt x="107" y="112"/>
                  <a:pt x="106" y="110"/>
                </a:cubicBezTo>
                <a:cubicBezTo>
                  <a:pt x="104" y="103"/>
                  <a:pt x="102" y="100"/>
                  <a:pt x="98" y="94"/>
                </a:cubicBezTo>
                <a:cubicBezTo>
                  <a:pt x="94" y="91"/>
                  <a:pt x="92" y="89"/>
                  <a:pt x="89" y="85"/>
                </a:cubicBezTo>
                <a:cubicBezTo>
                  <a:pt x="88" y="84"/>
                  <a:pt x="88" y="84"/>
                  <a:pt x="87" y="83"/>
                </a:cubicBezTo>
                <a:cubicBezTo>
                  <a:pt x="85" y="80"/>
                  <a:pt x="84" y="79"/>
                  <a:pt x="81" y="77"/>
                </a:cubicBezTo>
                <a:cubicBezTo>
                  <a:pt x="79" y="76"/>
                  <a:pt x="79" y="75"/>
                  <a:pt x="78" y="74"/>
                </a:cubicBezTo>
                <a:cubicBezTo>
                  <a:pt x="77" y="73"/>
                  <a:pt x="77" y="72"/>
                  <a:pt x="76" y="71"/>
                </a:cubicBezTo>
                <a:cubicBezTo>
                  <a:pt x="75" y="71"/>
                  <a:pt x="74" y="71"/>
                  <a:pt x="74" y="70"/>
                </a:cubicBezTo>
                <a:cubicBezTo>
                  <a:pt x="74" y="67"/>
                  <a:pt x="74" y="67"/>
                  <a:pt x="74" y="67"/>
                </a:cubicBezTo>
                <a:cubicBezTo>
                  <a:pt x="74" y="66"/>
                  <a:pt x="73" y="66"/>
                  <a:pt x="72" y="65"/>
                </a:cubicBezTo>
                <a:cubicBezTo>
                  <a:pt x="70" y="62"/>
                  <a:pt x="70" y="62"/>
                  <a:pt x="70" y="62"/>
                </a:cubicBezTo>
                <a:cubicBezTo>
                  <a:pt x="68" y="60"/>
                  <a:pt x="67" y="59"/>
                  <a:pt x="65" y="58"/>
                </a:cubicBezTo>
                <a:cubicBezTo>
                  <a:pt x="60" y="54"/>
                  <a:pt x="57" y="52"/>
                  <a:pt x="53" y="48"/>
                </a:cubicBezTo>
                <a:cubicBezTo>
                  <a:pt x="49" y="44"/>
                  <a:pt x="47" y="41"/>
                  <a:pt x="42" y="38"/>
                </a:cubicBezTo>
                <a:cubicBezTo>
                  <a:pt x="42" y="37"/>
                  <a:pt x="41" y="37"/>
                  <a:pt x="40" y="36"/>
                </a:cubicBezTo>
                <a:cubicBezTo>
                  <a:pt x="40" y="36"/>
                  <a:pt x="40" y="36"/>
                  <a:pt x="40" y="36"/>
                </a:cubicBezTo>
                <a:cubicBezTo>
                  <a:pt x="48" y="32"/>
                  <a:pt x="50" y="26"/>
                  <a:pt x="59" y="26"/>
                </a:cubicBezTo>
                <a:cubicBezTo>
                  <a:pt x="64" y="26"/>
                  <a:pt x="67" y="27"/>
                  <a:pt x="73" y="27"/>
                </a:cubicBezTo>
                <a:cubicBezTo>
                  <a:pt x="76" y="27"/>
                  <a:pt x="78" y="27"/>
                  <a:pt x="81" y="26"/>
                </a:cubicBezTo>
                <a:cubicBezTo>
                  <a:pt x="81" y="25"/>
                  <a:pt x="81" y="24"/>
                  <a:pt x="81" y="22"/>
                </a:cubicBezTo>
                <a:cubicBezTo>
                  <a:pt x="81" y="15"/>
                  <a:pt x="75" y="12"/>
                  <a:pt x="75" y="5"/>
                </a:cubicBezTo>
                <a:cubicBezTo>
                  <a:pt x="75" y="0"/>
                  <a:pt x="75" y="0"/>
                  <a:pt x="75" y="0"/>
                </a:cubicBezTo>
                <a:cubicBezTo>
                  <a:pt x="79" y="4"/>
                  <a:pt x="82" y="9"/>
                  <a:pt x="88" y="9"/>
                </a:cubicBezTo>
                <a:cubicBezTo>
                  <a:pt x="91" y="9"/>
                  <a:pt x="94" y="6"/>
                  <a:pt x="98" y="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38"/>
          <p:cNvSpPr>
            <a:spLocks noEditPoints="1"/>
          </p:cNvSpPr>
          <p:nvPr/>
        </p:nvSpPr>
        <p:spPr bwMode="auto">
          <a:xfrm>
            <a:off x="2111546" y="2235317"/>
            <a:ext cx="607592" cy="822585"/>
          </a:xfrm>
          <a:custGeom>
            <a:avLst/>
            <a:gdLst/>
            <a:ahLst/>
            <a:cxnLst>
              <a:cxn ang="0">
                <a:pos x="81" y="259"/>
              </a:cxn>
              <a:cxn ang="0">
                <a:pos x="83" y="268"/>
              </a:cxn>
              <a:cxn ang="0">
                <a:pos x="81" y="277"/>
              </a:cxn>
              <a:cxn ang="0">
                <a:pos x="88" y="274"/>
              </a:cxn>
              <a:cxn ang="0">
                <a:pos x="86" y="263"/>
              </a:cxn>
              <a:cxn ang="0">
                <a:pos x="7" y="165"/>
              </a:cxn>
              <a:cxn ang="0">
                <a:pos x="5" y="169"/>
              </a:cxn>
              <a:cxn ang="0">
                <a:pos x="9" y="174"/>
              </a:cxn>
              <a:cxn ang="0">
                <a:pos x="17" y="190"/>
              </a:cxn>
              <a:cxn ang="0">
                <a:pos x="22" y="194"/>
              </a:cxn>
              <a:cxn ang="0">
                <a:pos x="36" y="205"/>
              </a:cxn>
              <a:cxn ang="0">
                <a:pos x="42" y="217"/>
              </a:cxn>
              <a:cxn ang="0">
                <a:pos x="47" y="213"/>
              </a:cxn>
              <a:cxn ang="0">
                <a:pos x="51" y="194"/>
              </a:cxn>
              <a:cxn ang="0">
                <a:pos x="45" y="187"/>
              </a:cxn>
              <a:cxn ang="0">
                <a:pos x="35" y="177"/>
              </a:cxn>
              <a:cxn ang="0">
                <a:pos x="24" y="164"/>
              </a:cxn>
              <a:cxn ang="0">
                <a:pos x="18" y="162"/>
              </a:cxn>
              <a:cxn ang="0">
                <a:pos x="199" y="107"/>
              </a:cxn>
              <a:cxn ang="0">
                <a:pos x="197" y="117"/>
              </a:cxn>
              <a:cxn ang="0">
                <a:pos x="195" y="166"/>
              </a:cxn>
              <a:cxn ang="0">
                <a:pos x="189" y="178"/>
              </a:cxn>
              <a:cxn ang="0">
                <a:pos x="197" y="196"/>
              </a:cxn>
              <a:cxn ang="0">
                <a:pos x="189" y="206"/>
              </a:cxn>
              <a:cxn ang="0">
                <a:pos x="166" y="199"/>
              </a:cxn>
              <a:cxn ang="0">
                <a:pos x="172" y="221"/>
              </a:cxn>
              <a:cxn ang="0">
                <a:pos x="164" y="226"/>
              </a:cxn>
              <a:cxn ang="0">
                <a:pos x="131" y="235"/>
              </a:cxn>
              <a:cxn ang="0">
                <a:pos x="126" y="232"/>
              </a:cxn>
              <a:cxn ang="0">
                <a:pos x="124" y="226"/>
              </a:cxn>
              <a:cxn ang="0">
                <a:pos x="122" y="216"/>
              </a:cxn>
              <a:cxn ang="0">
                <a:pos x="119" y="208"/>
              </a:cxn>
              <a:cxn ang="0">
                <a:pos x="114" y="197"/>
              </a:cxn>
              <a:cxn ang="0">
                <a:pos x="108" y="177"/>
              </a:cxn>
              <a:cxn ang="0">
                <a:pos x="102" y="163"/>
              </a:cxn>
              <a:cxn ang="0">
                <a:pos x="97" y="149"/>
              </a:cxn>
              <a:cxn ang="0">
                <a:pos x="83" y="132"/>
              </a:cxn>
              <a:cxn ang="0">
                <a:pos x="76" y="129"/>
              </a:cxn>
              <a:cxn ang="0">
                <a:pos x="70" y="125"/>
              </a:cxn>
              <a:cxn ang="0">
                <a:pos x="64" y="120"/>
              </a:cxn>
              <a:cxn ang="0">
                <a:pos x="58" y="117"/>
              </a:cxn>
              <a:cxn ang="0">
                <a:pos x="61" y="103"/>
              </a:cxn>
              <a:cxn ang="0">
                <a:pos x="61" y="74"/>
              </a:cxn>
              <a:cxn ang="0">
                <a:pos x="51" y="37"/>
              </a:cxn>
              <a:cxn ang="0">
                <a:pos x="72" y="0"/>
              </a:cxn>
              <a:cxn ang="0">
                <a:pos x="74" y="4"/>
              </a:cxn>
              <a:cxn ang="0">
                <a:pos x="84" y="6"/>
              </a:cxn>
              <a:cxn ang="0">
                <a:pos x="91" y="11"/>
              </a:cxn>
              <a:cxn ang="0">
                <a:pos x="115" y="30"/>
              </a:cxn>
              <a:cxn ang="0">
                <a:pos x="138" y="45"/>
              </a:cxn>
              <a:cxn ang="0">
                <a:pos x="149" y="55"/>
              </a:cxn>
              <a:cxn ang="0">
                <a:pos x="167" y="67"/>
              </a:cxn>
              <a:cxn ang="0">
                <a:pos x="174" y="88"/>
              </a:cxn>
              <a:cxn ang="0">
                <a:pos x="176" y="91"/>
              </a:cxn>
              <a:cxn ang="0">
                <a:pos x="180" y="87"/>
              </a:cxn>
              <a:cxn ang="0">
                <a:pos x="181" y="94"/>
              </a:cxn>
              <a:cxn ang="0">
                <a:pos x="182" y="96"/>
              </a:cxn>
              <a:cxn ang="0">
                <a:pos x="188" y="87"/>
              </a:cxn>
              <a:cxn ang="0">
                <a:pos x="196" y="102"/>
              </a:cxn>
            </a:cxnLst>
            <a:rect l="0" t="0" r="r" b="b"/>
            <a:pathLst>
              <a:path w="205" h="277">
                <a:moveTo>
                  <a:pt x="83" y="259"/>
                </a:moveTo>
                <a:cubicBezTo>
                  <a:pt x="81" y="259"/>
                  <a:pt x="81" y="259"/>
                  <a:pt x="81" y="259"/>
                </a:cubicBezTo>
                <a:cubicBezTo>
                  <a:pt x="81" y="262"/>
                  <a:pt x="81" y="262"/>
                  <a:pt x="81" y="262"/>
                </a:cubicBezTo>
                <a:cubicBezTo>
                  <a:pt x="83" y="268"/>
                  <a:pt x="83" y="268"/>
                  <a:pt x="83" y="268"/>
                </a:cubicBezTo>
                <a:cubicBezTo>
                  <a:pt x="81" y="270"/>
                  <a:pt x="78" y="271"/>
                  <a:pt x="78" y="274"/>
                </a:cubicBezTo>
                <a:cubicBezTo>
                  <a:pt x="78" y="276"/>
                  <a:pt x="80" y="277"/>
                  <a:pt x="81" y="277"/>
                </a:cubicBezTo>
                <a:cubicBezTo>
                  <a:pt x="83" y="277"/>
                  <a:pt x="83" y="275"/>
                  <a:pt x="84" y="274"/>
                </a:cubicBezTo>
                <a:cubicBezTo>
                  <a:pt x="86" y="273"/>
                  <a:pt x="87" y="275"/>
                  <a:pt x="88" y="274"/>
                </a:cubicBezTo>
                <a:cubicBezTo>
                  <a:pt x="89" y="273"/>
                  <a:pt x="89" y="272"/>
                  <a:pt x="89" y="271"/>
                </a:cubicBezTo>
                <a:cubicBezTo>
                  <a:pt x="89" y="268"/>
                  <a:pt x="88" y="266"/>
                  <a:pt x="86" y="263"/>
                </a:cubicBezTo>
                <a:cubicBezTo>
                  <a:pt x="85" y="262"/>
                  <a:pt x="84" y="260"/>
                  <a:pt x="83" y="259"/>
                </a:cubicBezTo>
                <a:close/>
                <a:moveTo>
                  <a:pt x="7" y="165"/>
                </a:moveTo>
                <a:cubicBezTo>
                  <a:pt x="4" y="165"/>
                  <a:pt x="0" y="163"/>
                  <a:pt x="0" y="166"/>
                </a:cubicBezTo>
                <a:cubicBezTo>
                  <a:pt x="0" y="168"/>
                  <a:pt x="4" y="167"/>
                  <a:pt x="5" y="169"/>
                </a:cubicBezTo>
                <a:cubicBezTo>
                  <a:pt x="6" y="171"/>
                  <a:pt x="6" y="172"/>
                  <a:pt x="7" y="173"/>
                </a:cubicBezTo>
                <a:cubicBezTo>
                  <a:pt x="7" y="174"/>
                  <a:pt x="8" y="174"/>
                  <a:pt x="9" y="174"/>
                </a:cubicBezTo>
                <a:cubicBezTo>
                  <a:pt x="11" y="175"/>
                  <a:pt x="12" y="177"/>
                  <a:pt x="13" y="179"/>
                </a:cubicBezTo>
                <a:cubicBezTo>
                  <a:pt x="14" y="183"/>
                  <a:pt x="15" y="186"/>
                  <a:pt x="17" y="190"/>
                </a:cubicBezTo>
                <a:cubicBezTo>
                  <a:pt x="18" y="192"/>
                  <a:pt x="19" y="193"/>
                  <a:pt x="19" y="195"/>
                </a:cubicBezTo>
                <a:cubicBezTo>
                  <a:pt x="20" y="195"/>
                  <a:pt x="21" y="194"/>
                  <a:pt x="22" y="194"/>
                </a:cubicBezTo>
                <a:cubicBezTo>
                  <a:pt x="25" y="194"/>
                  <a:pt x="26" y="197"/>
                  <a:pt x="29" y="198"/>
                </a:cubicBezTo>
                <a:cubicBezTo>
                  <a:pt x="32" y="201"/>
                  <a:pt x="35" y="202"/>
                  <a:pt x="36" y="205"/>
                </a:cubicBezTo>
                <a:cubicBezTo>
                  <a:pt x="37" y="209"/>
                  <a:pt x="35" y="213"/>
                  <a:pt x="38" y="216"/>
                </a:cubicBezTo>
                <a:cubicBezTo>
                  <a:pt x="39" y="218"/>
                  <a:pt x="40" y="217"/>
                  <a:pt x="42" y="217"/>
                </a:cubicBezTo>
                <a:cubicBezTo>
                  <a:pt x="43" y="217"/>
                  <a:pt x="44" y="217"/>
                  <a:pt x="45" y="217"/>
                </a:cubicBezTo>
                <a:cubicBezTo>
                  <a:pt x="47" y="217"/>
                  <a:pt x="47" y="215"/>
                  <a:pt x="47" y="213"/>
                </a:cubicBezTo>
                <a:cubicBezTo>
                  <a:pt x="48" y="210"/>
                  <a:pt x="49" y="209"/>
                  <a:pt x="49" y="206"/>
                </a:cubicBezTo>
                <a:cubicBezTo>
                  <a:pt x="51" y="201"/>
                  <a:pt x="51" y="198"/>
                  <a:pt x="51" y="194"/>
                </a:cubicBezTo>
                <a:cubicBezTo>
                  <a:pt x="51" y="192"/>
                  <a:pt x="51" y="190"/>
                  <a:pt x="50" y="189"/>
                </a:cubicBezTo>
                <a:cubicBezTo>
                  <a:pt x="49" y="187"/>
                  <a:pt x="47" y="188"/>
                  <a:pt x="45" y="187"/>
                </a:cubicBezTo>
                <a:cubicBezTo>
                  <a:pt x="43" y="185"/>
                  <a:pt x="43" y="183"/>
                  <a:pt x="41" y="181"/>
                </a:cubicBezTo>
                <a:cubicBezTo>
                  <a:pt x="39" y="179"/>
                  <a:pt x="37" y="179"/>
                  <a:pt x="35" y="177"/>
                </a:cubicBezTo>
                <a:cubicBezTo>
                  <a:pt x="32" y="174"/>
                  <a:pt x="31" y="172"/>
                  <a:pt x="29" y="168"/>
                </a:cubicBezTo>
                <a:cubicBezTo>
                  <a:pt x="28" y="166"/>
                  <a:pt x="25" y="166"/>
                  <a:pt x="24" y="164"/>
                </a:cubicBezTo>
                <a:cubicBezTo>
                  <a:pt x="23" y="162"/>
                  <a:pt x="22" y="160"/>
                  <a:pt x="20" y="160"/>
                </a:cubicBezTo>
                <a:cubicBezTo>
                  <a:pt x="19" y="160"/>
                  <a:pt x="19" y="161"/>
                  <a:pt x="18" y="162"/>
                </a:cubicBezTo>
                <a:cubicBezTo>
                  <a:pt x="14" y="163"/>
                  <a:pt x="12" y="165"/>
                  <a:pt x="7" y="165"/>
                </a:cubicBezTo>
                <a:close/>
                <a:moveTo>
                  <a:pt x="199" y="107"/>
                </a:moveTo>
                <a:cubicBezTo>
                  <a:pt x="199" y="107"/>
                  <a:pt x="198" y="108"/>
                  <a:pt x="198" y="108"/>
                </a:cubicBezTo>
                <a:cubicBezTo>
                  <a:pt x="198" y="112"/>
                  <a:pt x="197" y="114"/>
                  <a:pt x="197" y="117"/>
                </a:cubicBezTo>
                <a:cubicBezTo>
                  <a:pt x="197" y="130"/>
                  <a:pt x="205" y="136"/>
                  <a:pt x="205" y="148"/>
                </a:cubicBezTo>
                <a:cubicBezTo>
                  <a:pt x="205" y="156"/>
                  <a:pt x="201" y="161"/>
                  <a:pt x="195" y="166"/>
                </a:cubicBezTo>
                <a:cubicBezTo>
                  <a:pt x="191" y="170"/>
                  <a:pt x="186" y="171"/>
                  <a:pt x="186" y="176"/>
                </a:cubicBezTo>
                <a:cubicBezTo>
                  <a:pt x="186" y="177"/>
                  <a:pt x="187" y="178"/>
                  <a:pt x="189" y="178"/>
                </a:cubicBezTo>
                <a:cubicBezTo>
                  <a:pt x="192" y="180"/>
                  <a:pt x="194" y="181"/>
                  <a:pt x="196" y="184"/>
                </a:cubicBezTo>
                <a:cubicBezTo>
                  <a:pt x="198" y="188"/>
                  <a:pt x="197" y="191"/>
                  <a:pt x="197" y="196"/>
                </a:cubicBezTo>
                <a:cubicBezTo>
                  <a:pt x="197" y="201"/>
                  <a:pt x="194" y="205"/>
                  <a:pt x="189" y="206"/>
                </a:cubicBezTo>
                <a:cubicBezTo>
                  <a:pt x="189" y="206"/>
                  <a:pt x="189" y="206"/>
                  <a:pt x="189" y="206"/>
                </a:cubicBezTo>
                <a:cubicBezTo>
                  <a:pt x="185" y="205"/>
                  <a:pt x="182" y="208"/>
                  <a:pt x="179" y="208"/>
                </a:cubicBezTo>
                <a:cubicBezTo>
                  <a:pt x="173" y="208"/>
                  <a:pt x="170" y="203"/>
                  <a:pt x="166" y="199"/>
                </a:cubicBezTo>
                <a:cubicBezTo>
                  <a:pt x="166" y="204"/>
                  <a:pt x="166" y="204"/>
                  <a:pt x="166" y="204"/>
                </a:cubicBezTo>
                <a:cubicBezTo>
                  <a:pt x="166" y="211"/>
                  <a:pt x="172" y="214"/>
                  <a:pt x="172" y="221"/>
                </a:cubicBezTo>
                <a:cubicBezTo>
                  <a:pt x="172" y="223"/>
                  <a:pt x="172" y="224"/>
                  <a:pt x="172" y="225"/>
                </a:cubicBezTo>
                <a:cubicBezTo>
                  <a:pt x="169" y="226"/>
                  <a:pt x="167" y="226"/>
                  <a:pt x="164" y="226"/>
                </a:cubicBezTo>
                <a:cubicBezTo>
                  <a:pt x="158" y="226"/>
                  <a:pt x="155" y="225"/>
                  <a:pt x="150" y="225"/>
                </a:cubicBezTo>
                <a:cubicBezTo>
                  <a:pt x="141" y="225"/>
                  <a:pt x="139" y="231"/>
                  <a:pt x="131" y="235"/>
                </a:cubicBezTo>
                <a:cubicBezTo>
                  <a:pt x="131" y="235"/>
                  <a:pt x="131" y="235"/>
                  <a:pt x="131" y="235"/>
                </a:cubicBezTo>
                <a:cubicBezTo>
                  <a:pt x="129" y="234"/>
                  <a:pt x="128" y="234"/>
                  <a:pt x="126" y="232"/>
                </a:cubicBezTo>
                <a:cubicBezTo>
                  <a:pt x="125" y="231"/>
                  <a:pt x="123" y="230"/>
                  <a:pt x="123" y="229"/>
                </a:cubicBezTo>
                <a:cubicBezTo>
                  <a:pt x="123" y="228"/>
                  <a:pt x="124" y="227"/>
                  <a:pt x="124" y="226"/>
                </a:cubicBezTo>
                <a:cubicBezTo>
                  <a:pt x="124" y="224"/>
                  <a:pt x="122" y="223"/>
                  <a:pt x="122" y="220"/>
                </a:cubicBezTo>
                <a:cubicBezTo>
                  <a:pt x="122" y="216"/>
                  <a:pt x="122" y="216"/>
                  <a:pt x="122" y="216"/>
                </a:cubicBezTo>
                <a:cubicBezTo>
                  <a:pt x="122" y="214"/>
                  <a:pt x="121" y="214"/>
                  <a:pt x="119" y="214"/>
                </a:cubicBezTo>
                <a:cubicBezTo>
                  <a:pt x="118" y="214"/>
                  <a:pt x="119" y="209"/>
                  <a:pt x="119" y="208"/>
                </a:cubicBezTo>
                <a:cubicBezTo>
                  <a:pt x="119" y="205"/>
                  <a:pt x="117" y="202"/>
                  <a:pt x="114" y="200"/>
                </a:cubicBezTo>
                <a:cubicBezTo>
                  <a:pt x="114" y="197"/>
                  <a:pt x="114" y="197"/>
                  <a:pt x="114" y="197"/>
                </a:cubicBezTo>
                <a:cubicBezTo>
                  <a:pt x="114" y="194"/>
                  <a:pt x="113" y="193"/>
                  <a:pt x="112" y="190"/>
                </a:cubicBezTo>
                <a:cubicBezTo>
                  <a:pt x="110" y="185"/>
                  <a:pt x="110" y="182"/>
                  <a:pt x="108" y="177"/>
                </a:cubicBezTo>
                <a:cubicBezTo>
                  <a:pt x="107" y="174"/>
                  <a:pt x="107" y="172"/>
                  <a:pt x="106" y="169"/>
                </a:cubicBezTo>
                <a:cubicBezTo>
                  <a:pt x="105" y="166"/>
                  <a:pt x="103" y="165"/>
                  <a:pt x="102" y="163"/>
                </a:cubicBezTo>
                <a:cubicBezTo>
                  <a:pt x="102" y="162"/>
                  <a:pt x="101" y="161"/>
                  <a:pt x="101" y="160"/>
                </a:cubicBezTo>
                <a:cubicBezTo>
                  <a:pt x="100" y="155"/>
                  <a:pt x="100" y="152"/>
                  <a:pt x="97" y="149"/>
                </a:cubicBezTo>
                <a:cubicBezTo>
                  <a:pt x="93" y="145"/>
                  <a:pt x="93" y="141"/>
                  <a:pt x="90" y="136"/>
                </a:cubicBezTo>
                <a:cubicBezTo>
                  <a:pt x="88" y="134"/>
                  <a:pt x="86" y="133"/>
                  <a:pt x="83" y="132"/>
                </a:cubicBezTo>
                <a:cubicBezTo>
                  <a:pt x="82" y="131"/>
                  <a:pt x="81" y="131"/>
                  <a:pt x="79" y="130"/>
                </a:cubicBezTo>
                <a:cubicBezTo>
                  <a:pt x="78" y="130"/>
                  <a:pt x="76" y="130"/>
                  <a:pt x="76" y="129"/>
                </a:cubicBezTo>
                <a:cubicBezTo>
                  <a:pt x="76" y="127"/>
                  <a:pt x="75" y="128"/>
                  <a:pt x="73" y="128"/>
                </a:cubicBezTo>
                <a:cubicBezTo>
                  <a:pt x="71" y="128"/>
                  <a:pt x="71" y="127"/>
                  <a:pt x="70" y="125"/>
                </a:cubicBezTo>
                <a:cubicBezTo>
                  <a:pt x="70" y="124"/>
                  <a:pt x="69" y="124"/>
                  <a:pt x="68" y="123"/>
                </a:cubicBezTo>
                <a:cubicBezTo>
                  <a:pt x="66" y="122"/>
                  <a:pt x="66" y="121"/>
                  <a:pt x="64" y="120"/>
                </a:cubicBezTo>
                <a:cubicBezTo>
                  <a:pt x="62" y="119"/>
                  <a:pt x="60" y="118"/>
                  <a:pt x="58" y="117"/>
                </a:cubicBezTo>
                <a:cubicBezTo>
                  <a:pt x="58" y="117"/>
                  <a:pt x="58" y="117"/>
                  <a:pt x="58" y="117"/>
                </a:cubicBezTo>
                <a:cubicBezTo>
                  <a:pt x="58" y="115"/>
                  <a:pt x="59" y="115"/>
                  <a:pt x="60" y="113"/>
                </a:cubicBezTo>
                <a:cubicBezTo>
                  <a:pt x="60" y="109"/>
                  <a:pt x="60" y="107"/>
                  <a:pt x="61" y="103"/>
                </a:cubicBezTo>
                <a:cubicBezTo>
                  <a:pt x="62" y="99"/>
                  <a:pt x="63" y="97"/>
                  <a:pt x="63" y="93"/>
                </a:cubicBezTo>
                <a:cubicBezTo>
                  <a:pt x="63" y="86"/>
                  <a:pt x="62" y="81"/>
                  <a:pt x="61" y="74"/>
                </a:cubicBezTo>
                <a:cubicBezTo>
                  <a:pt x="61" y="69"/>
                  <a:pt x="61" y="69"/>
                  <a:pt x="61" y="69"/>
                </a:cubicBezTo>
                <a:cubicBezTo>
                  <a:pt x="51" y="37"/>
                  <a:pt x="51" y="37"/>
                  <a:pt x="51" y="37"/>
                </a:cubicBezTo>
                <a:cubicBezTo>
                  <a:pt x="52" y="29"/>
                  <a:pt x="57" y="26"/>
                  <a:pt x="60" y="18"/>
                </a:cubicBezTo>
                <a:cubicBezTo>
                  <a:pt x="64" y="10"/>
                  <a:pt x="64" y="4"/>
                  <a:pt x="72" y="0"/>
                </a:cubicBezTo>
                <a:cubicBezTo>
                  <a:pt x="72" y="0"/>
                  <a:pt x="72" y="0"/>
                  <a:pt x="72" y="0"/>
                </a:cubicBezTo>
                <a:cubicBezTo>
                  <a:pt x="73" y="1"/>
                  <a:pt x="73" y="3"/>
                  <a:pt x="74" y="4"/>
                </a:cubicBezTo>
                <a:cubicBezTo>
                  <a:pt x="75" y="5"/>
                  <a:pt x="76" y="5"/>
                  <a:pt x="77" y="6"/>
                </a:cubicBezTo>
                <a:cubicBezTo>
                  <a:pt x="84" y="6"/>
                  <a:pt x="84" y="6"/>
                  <a:pt x="84" y="6"/>
                </a:cubicBezTo>
                <a:cubicBezTo>
                  <a:pt x="85" y="7"/>
                  <a:pt x="85" y="8"/>
                  <a:pt x="86" y="9"/>
                </a:cubicBezTo>
                <a:cubicBezTo>
                  <a:pt x="88" y="11"/>
                  <a:pt x="89" y="10"/>
                  <a:pt x="91" y="11"/>
                </a:cubicBezTo>
                <a:cubicBezTo>
                  <a:pt x="92" y="12"/>
                  <a:pt x="98" y="15"/>
                  <a:pt x="98" y="15"/>
                </a:cubicBezTo>
                <a:cubicBezTo>
                  <a:pt x="99" y="24"/>
                  <a:pt x="107" y="27"/>
                  <a:pt x="115" y="30"/>
                </a:cubicBezTo>
                <a:cubicBezTo>
                  <a:pt x="123" y="33"/>
                  <a:pt x="127" y="36"/>
                  <a:pt x="133" y="41"/>
                </a:cubicBezTo>
                <a:cubicBezTo>
                  <a:pt x="135" y="42"/>
                  <a:pt x="136" y="44"/>
                  <a:pt x="138" y="45"/>
                </a:cubicBezTo>
                <a:cubicBezTo>
                  <a:pt x="140" y="46"/>
                  <a:pt x="142" y="47"/>
                  <a:pt x="144" y="48"/>
                </a:cubicBezTo>
                <a:cubicBezTo>
                  <a:pt x="147" y="50"/>
                  <a:pt x="146" y="53"/>
                  <a:pt x="149" y="55"/>
                </a:cubicBezTo>
                <a:cubicBezTo>
                  <a:pt x="153" y="57"/>
                  <a:pt x="156" y="57"/>
                  <a:pt x="159" y="60"/>
                </a:cubicBezTo>
                <a:cubicBezTo>
                  <a:pt x="162" y="62"/>
                  <a:pt x="164" y="64"/>
                  <a:pt x="167" y="67"/>
                </a:cubicBezTo>
                <a:cubicBezTo>
                  <a:pt x="172" y="71"/>
                  <a:pt x="176" y="73"/>
                  <a:pt x="176" y="78"/>
                </a:cubicBezTo>
                <a:cubicBezTo>
                  <a:pt x="176" y="82"/>
                  <a:pt x="174" y="84"/>
                  <a:pt x="174" y="88"/>
                </a:cubicBezTo>
                <a:cubicBezTo>
                  <a:pt x="174" y="89"/>
                  <a:pt x="175" y="90"/>
                  <a:pt x="176" y="91"/>
                </a:cubicBezTo>
                <a:cubicBezTo>
                  <a:pt x="176" y="92"/>
                  <a:pt x="176" y="92"/>
                  <a:pt x="176" y="91"/>
                </a:cubicBezTo>
                <a:cubicBezTo>
                  <a:pt x="178" y="90"/>
                  <a:pt x="178" y="88"/>
                  <a:pt x="180" y="87"/>
                </a:cubicBezTo>
                <a:cubicBezTo>
                  <a:pt x="180" y="87"/>
                  <a:pt x="180" y="87"/>
                  <a:pt x="180" y="87"/>
                </a:cubicBezTo>
                <a:cubicBezTo>
                  <a:pt x="181" y="88"/>
                  <a:pt x="181" y="88"/>
                  <a:pt x="181" y="88"/>
                </a:cubicBezTo>
                <a:cubicBezTo>
                  <a:pt x="181" y="94"/>
                  <a:pt x="181" y="94"/>
                  <a:pt x="181" y="94"/>
                </a:cubicBezTo>
                <a:cubicBezTo>
                  <a:pt x="181" y="95"/>
                  <a:pt x="181" y="96"/>
                  <a:pt x="182" y="96"/>
                </a:cubicBezTo>
                <a:cubicBezTo>
                  <a:pt x="182" y="96"/>
                  <a:pt x="182" y="96"/>
                  <a:pt x="182" y="96"/>
                </a:cubicBezTo>
                <a:cubicBezTo>
                  <a:pt x="185" y="93"/>
                  <a:pt x="184" y="89"/>
                  <a:pt x="188" y="87"/>
                </a:cubicBezTo>
                <a:cubicBezTo>
                  <a:pt x="188" y="86"/>
                  <a:pt x="188" y="86"/>
                  <a:pt x="188" y="87"/>
                </a:cubicBezTo>
                <a:cubicBezTo>
                  <a:pt x="190" y="89"/>
                  <a:pt x="191" y="90"/>
                  <a:pt x="193" y="92"/>
                </a:cubicBezTo>
                <a:cubicBezTo>
                  <a:pt x="195" y="95"/>
                  <a:pt x="195" y="98"/>
                  <a:pt x="196" y="102"/>
                </a:cubicBezTo>
                <a:cubicBezTo>
                  <a:pt x="197" y="104"/>
                  <a:pt x="198" y="105"/>
                  <a:pt x="199" y="1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39"/>
          <p:cNvSpPr>
            <a:spLocks noEditPoints="1"/>
          </p:cNvSpPr>
          <p:nvPr/>
        </p:nvSpPr>
        <p:spPr bwMode="auto">
          <a:xfrm>
            <a:off x="1752600" y="1923109"/>
            <a:ext cx="573942" cy="691719"/>
          </a:xfrm>
          <a:custGeom>
            <a:avLst/>
            <a:gdLst/>
            <a:ahLst/>
            <a:cxnLst>
              <a:cxn ang="0">
                <a:pos x="41" y="185"/>
              </a:cxn>
              <a:cxn ang="0">
                <a:pos x="44" y="197"/>
              </a:cxn>
              <a:cxn ang="0">
                <a:pos x="60" y="201"/>
              </a:cxn>
              <a:cxn ang="0">
                <a:pos x="81" y="215"/>
              </a:cxn>
              <a:cxn ang="0">
                <a:pos x="79" y="206"/>
              </a:cxn>
              <a:cxn ang="0">
                <a:pos x="67" y="197"/>
              </a:cxn>
              <a:cxn ang="0">
                <a:pos x="60" y="189"/>
              </a:cxn>
              <a:cxn ang="0">
                <a:pos x="49" y="180"/>
              </a:cxn>
              <a:cxn ang="0">
                <a:pos x="129" y="225"/>
              </a:cxn>
              <a:cxn ang="0">
                <a:pos x="136" y="227"/>
              </a:cxn>
              <a:cxn ang="0">
                <a:pos x="125" y="222"/>
              </a:cxn>
              <a:cxn ang="0">
                <a:pos x="16" y="8"/>
              </a:cxn>
              <a:cxn ang="0">
                <a:pos x="17" y="1"/>
              </a:cxn>
              <a:cxn ang="0">
                <a:pos x="0" y="11"/>
              </a:cxn>
              <a:cxn ang="0">
                <a:pos x="7" y="15"/>
              </a:cxn>
              <a:cxn ang="0">
                <a:pos x="181" y="123"/>
              </a:cxn>
              <a:cxn ang="0">
                <a:pos x="182" y="179"/>
              </a:cxn>
              <a:cxn ang="0">
                <a:pos x="181" y="218"/>
              </a:cxn>
              <a:cxn ang="0">
                <a:pos x="178" y="221"/>
              </a:cxn>
              <a:cxn ang="0">
                <a:pos x="165" y="220"/>
              </a:cxn>
              <a:cxn ang="0">
                <a:pos x="156" y="210"/>
              </a:cxn>
              <a:cxn ang="0">
                <a:pos x="156" y="192"/>
              </a:cxn>
              <a:cxn ang="0">
                <a:pos x="140" y="179"/>
              </a:cxn>
              <a:cxn ang="0">
                <a:pos x="125" y="158"/>
              </a:cxn>
              <a:cxn ang="0">
                <a:pos x="115" y="140"/>
              </a:cxn>
              <a:cxn ang="0">
                <a:pos x="108" y="133"/>
              </a:cxn>
              <a:cxn ang="0">
                <a:pos x="98" y="129"/>
              </a:cxn>
              <a:cxn ang="0">
                <a:pos x="71" y="112"/>
              </a:cxn>
              <a:cxn ang="0">
                <a:pos x="62" y="106"/>
              </a:cxn>
              <a:cxn ang="0">
                <a:pos x="51" y="96"/>
              </a:cxn>
              <a:cxn ang="0">
                <a:pos x="36" y="80"/>
              </a:cxn>
              <a:cxn ang="0">
                <a:pos x="30" y="76"/>
              </a:cxn>
              <a:cxn ang="0">
                <a:pos x="21" y="65"/>
              </a:cxn>
              <a:cxn ang="0">
                <a:pos x="10" y="42"/>
              </a:cxn>
              <a:cxn ang="0">
                <a:pos x="8" y="30"/>
              </a:cxn>
              <a:cxn ang="0">
                <a:pos x="13" y="19"/>
              </a:cxn>
              <a:cxn ang="0">
                <a:pos x="36" y="17"/>
              </a:cxn>
              <a:cxn ang="0">
                <a:pos x="53" y="29"/>
              </a:cxn>
              <a:cxn ang="0">
                <a:pos x="71" y="38"/>
              </a:cxn>
              <a:cxn ang="0">
                <a:pos x="91" y="42"/>
              </a:cxn>
              <a:cxn ang="0">
                <a:pos x="118" y="39"/>
              </a:cxn>
              <a:cxn ang="0">
                <a:pos x="143" y="40"/>
              </a:cxn>
              <a:cxn ang="0">
                <a:pos x="154" y="47"/>
              </a:cxn>
              <a:cxn ang="0">
                <a:pos x="175" y="63"/>
              </a:cxn>
              <a:cxn ang="0">
                <a:pos x="194" y="92"/>
              </a:cxn>
              <a:cxn ang="0">
                <a:pos x="192" y="103"/>
              </a:cxn>
            </a:cxnLst>
            <a:rect l="0" t="0" r="r" b="b"/>
            <a:pathLst>
              <a:path w="194" h="233">
                <a:moveTo>
                  <a:pt x="45" y="179"/>
                </a:moveTo>
                <a:cubicBezTo>
                  <a:pt x="44" y="179"/>
                  <a:pt x="43" y="179"/>
                  <a:pt x="42" y="180"/>
                </a:cubicBezTo>
                <a:cubicBezTo>
                  <a:pt x="41" y="182"/>
                  <a:pt x="42" y="183"/>
                  <a:pt x="41" y="185"/>
                </a:cubicBezTo>
                <a:cubicBezTo>
                  <a:pt x="40" y="186"/>
                  <a:pt x="38" y="185"/>
                  <a:pt x="37" y="187"/>
                </a:cubicBezTo>
                <a:cubicBezTo>
                  <a:pt x="39" y="189"/>
                  <a:pt x="41" y="189"/>
                  <a:pt x="42" y="192"/>
                </a:cubicBezTo>
                <a:cubicBezTo>
                  <a:pt x="44" y="193"/>
                  <a:pt x="42" y="197"/>
                  <a:pt x="44" y="197"/>
                </a:cubicBezTo>
                <a:cubicBezTo>
                  <a:pt x="45" y="197"/>
                  <a:pt x="46" y="196"/>
                  <a:pt x="47" y="196"/>
                </a:cubicBezTo>
                <a:cubicBezTo>
                  <a:pt x="49" y="196"/>
                  <a:pt x="50" y="198"/>
                  <a:pt x="52" y="199"/>
                </a:cubicBezTo>
                <a:cubicBezTo>
                  <a:pt x="55" y="199"/>
                  <a:pt x="57" y="199"/>
                  <a:pt x="60" y="201"/>
                </a:cubicBezTo>
                <a:cubicBezTo>
                  <a:pt x="66" y="203"/>
                  <a:pt x="67" y="206"/>
                  <a:pt x="72" y="209"/>
                </a:cubicBezTo>
                <a:cubicBezTo>
                  <a:pt x="74" y="210"/>
                  <a:pt x="75" y="212"/>
                  <a:pt x="76" y="214"/>
                </a:cubicBezTo>
                <a:cubicBezTo>
                  <a:pt x="78" y="215"/>
                  <a:pt x="79" y="215"/>
                  <a:pt x="81" y="215"/>
                </a:cubicBezTo>
                <a:cubicBezTo>
                  <a:pt x="84" y="215"/>
                  <a:pt x="86" y="213"/>
                  <a:pt x="86" y="211"/>
                </a:cubicBezTo>
                <a:cubicBezTo>
                  <a:pt x="86" y="208"/>
                  <a:pt x="84" y="205"/>
                  <a:pt x="81" y="205"/>
                </a:cubicBezTo>
                <a:cubicBezTo>
                  <a:pt x="80" y="205"/>
                  <a:pt x="80" y="206"/>
                  <a:pt x="79" y="206"/>
                </a:cubicBezTo>
                <a:cubicBezTo>
                  <a:pt x="77" y="206"/>
                  <a:pt x="78" y="203"/>
                  <a:pt x="76" y="202"/>
                </a:cubicBezTo>
                <a:cubicBezTo>
                  <a:pt x="74" y="200"/>
                  <a:pt x="73" y="201"/>
                  <a:pt x="71" y="200"/>
                </a:cubicBezTo>
                <a:cubicBezTo>
                  <a:pt x="69" y="200"/>
                  <a:pt x="68" y="198"/>
                  <a:pt x="67" y="197"/>
                </a:cubicBezTo>
                <a:cubicBezTo>
                  <a:pt x="65" y="196"/>
                  <a:pt x="62" y="196"/>
                  <a:pt x="62" y="193"/>
                </a:cubicBezTo>
                <a:cubicBezTo>
                  <a:pt x="62" y="192"/>
                  <a:pt x="63" y="192"/>
                  <a:pt x="63" y="190"/>
                </a:cubicBezTo>
                <a:cubicBezTo>
                  <a:pt x="62" y="190"/>
                  <a:pt x="61" y="189"/>
                  <a:pt x="60" y="189"/>
                </a:cubicBezTo>
                <a:cubicBezTo>
                  <a:pt x="59" y="189"/>
                  <a:pt x="58" y="189"/>
                  <a:pt x="58" y="189"/>
                </a:cubicBezTo>
                <a:cubicBezTo>
                  <a:pt x="55" y="189"/>
                  <a:pt x="55" y="187"/>
                  <a:pt x="53" y="186"/>
                </a:cubicBezTo>
                <a:cubicBezTo>
                  <a:pt x="51" y="184"/>
                  <a:pt x="49" y="183"/>
                  <a:pt x="49" y="180"/>
                </a:cubicBezTo>
                <a:cubicBezTo>
                  <a:pt x="48" y="180"/>
                  <a:pt x="47" y="179"/>
                  <a:pt x="45" y="179"/>
                </a:cubicBezTo>
                <a:close/>
                <a:moveTo>
                  <a:pt x="124" y="222"/>
                </a:moveTo>
                <a:cubicBezTo>
                  <a:pt x="126" y="224"/>
                  <a:pt x="127" y="224"/>
                  <a:pt x="129" y="225"/>
                </a:cubicBezTo>
                <a:cubicBezTo>
                  <a:pt x="132" y="227"/>
                  <a:pt x="133" y="229"/>
                  <a:pt x="135" y="232"/>
                </a:cubicBezTo>
                <a:cubicBezTo>
                  <a:pt x="136" y="232"/>
                  <a:pt x="136" y="233"/>
                  <a:pt x="136" y="231"/>
                </a:cubicBezTo>
                <a:cubicBezTo>
                  <a:pt x="136" y="230"/>
                  <a:pt x="136" y="229"/>
                  <a:pt x="136" y="227"/>
                </a:cubicBezTo>
                <a:cubicBezTo>
                  <a:pt x="136" y="225"/>
                  <a:pt x="137" y="223"/>
                  <a:pt x="135" y="222"/>
                </a:cubicBezTo>
                <a:cubicBezTo>
                  <a:pt x="134" y="221"/>
                  <a:pt x="132" y="221"/>
                  <a:pt x="131" y="221"/>
                </a:cubicBezTo>
                <a:cubicBezTo>
                  <a:pt x="128" y="221"/>
                  <a:pt x="127" y="221"/>
                  <a:pt x="125" y="222"/>
                </a:cubicBezTo>
                <a:cubicBezTo>
                  <a:pt x="124" y="222"/>
                  <a:pt x="123" y="222"/>
                  <a:pt x="124" y="222"/>
                </a:cubicBezTo>
                <a:close/>
                <a:moveTo>
                  <a:pt x="13" y="6"/>
                </a:moveTo>
                <a:cubicBezTo>
                  <a:pt x="14" y="7"/>
                  <a:pt x="14" y="8"/>
                  <a:pt x="16" y="8"/>
                </a:cubicBezTo>
                <a:cubicBezTo>
                  <a:pt x="18" y="8"/>
                  <a:pt x="18" y="8"/>
                  <a:pt x="18" y="8"/>
                </a:cubicBezTo>
                <a:cubicBezTo>
                  <a:pt x="18" y="5"/>
                  <a:pt x="18" y="5"/>
                  <a:pt x="18" y="5"/>
                </a:cubicBezTo>
                <a:cubicBezTo>
                  <a:pt x="18" y="4"/>
                  <a:pt x="18" y="3"/>
                  <a:pt x="17" y="1"/>
                </a:cubicBezTo>
                <a:cubicBezTo>
                  <a:pt x="17" y="0"/>
                  <a:pt x="16" y="2"/>
                  <a:pt x="15" y="3"/>
                </a:cubicBezTo>
                <a:cubicBezTo>
                  <a:pt x="12" y="3"/>
                  <a:pt x="5" y="0"/>
                  <a:pt x="13" y="6"/>
                </a:cubicBezTo>
                <a:close/>
                <a:moveTo>
                  <a:pt x="0" y="11"/>
                </a:moveTo>
                <a:cubicBezTo>
                  <a:pt x="0" y="11"/>
                  <a:pt x="0" y="12"/>
                  <a:pt x="0" y="13"/>
                </a:cubicBezTo>
                <a:cubicBezTo>
                  <a:pt x="3" y="14"/>
                  <a:pt x="4" y="15"/>
                  <a:pt x="7" y="16"/>
                </a:cubicBezTo>
                <a:cubicBezTo>
                  <a:pt x="7" y="16"/>
                  <a:pt x="7" y="15"/>
                  <a:pt x="7" y="15"/>
                </a:cubicBezTo>
                <a:cubicBezTo>
                  <a:pt x="7" y="12"/>
                  <a:pt x="3" y="11"/>
                  <a:pt x="0" y="11"/>
                </a:cubicBezTo>
                <a:close/>
                <a:moveTo>
                  <a:pt x="193" y="105"/>
                </a:moveTo>
                <a:cubicBezTo>
                  <a:pt x="185" y="109"/>
                  <a:pt x="185" y="115"/>
                  <a:pt x="181" y="123"/>
                </a:cubicBezTo>
                <a:cubicBezTo>
                  <a:pt x="178" y="131"/>
                  <a:pt x="173" y="134"/>
                  <a:pt x="172" y="142"/>
                </a:cubicBezTo>
                <a:cubicBezTo>
                  <a:pt x="182" y="174"/>
                  <a:pt x="182" y="174"/>
                  <a:pt x="182" y="174"/>
                </a:cubicBezTo>
                <a:cubicBezTo>
                  <a:pt x="182" y="179"/>
                  <a:pt x="182" y="179"/>
                  <a:pt x="182" y="179"/>
                </a:cubicBezTo>
                <a:cubicBezTo>
                  <a:pt x="183" y="186"/>
                  <a:pt x="184" y="191"/>
                  <a:pt x="184" y="198"/>
                </a:cubicBezTo>
                <a:cubicBezTo>
                  <a:pt x="184" y="202"/>
                  <a:pt x="183" y="204"/>
                  <a:pt x="182" y="208"/>
                </a:cubicBezTo>
                <a:cubicBezTo>
                  <a:pt x="181" y="212"/>
                  <a:pt x="181" y="214"/>
                  <a:pt x="181" y="218"/>
                </a:cubicBezTo>
                <a:cubicBezTo>
                  <a:pt x="180" y="220"/>
                  <a:pt x="179" y="220"/>
                  <a:pt x="179" y="222"/>
                </a:cubicBezTo>
                <a:cubicBezTo>
                  <a:pt x="179" y="222"/>
                  <a:pt x="179" y="222"/>
                  <a:pt x="179" y="222"/>
                </a:cubicBezTo>
                <a:cubicBezTo>
                  <a:pt x="179" y="222"/>
                  <a:pt x="178" y="222"/>
                  <a:pt x="178" y="221"/>
                </a:cubicBezTo>
                <a:cubicBezTo>
                  <a:pt x="176" y="220"/>
                  <a:pt x="175" y="219"/>
                  <a:pt x="173" y="219"/>
                </a:cubicBezTo>
                <a:cubicBezTo>
                  <a:pt x="172" y="219"/>
                  <a:pt x="171" y="221"/>
                  <a:pt x="169" y="221"/>
                </a:cubicBezTo>
                <a:cubicBezTo>
                  <a:pt x="168" y="221"/>
                  <a:pt x="167" y="220"/>
                  <a:pt x="165" y="220"/>
                </a:cubicBezTo>
                <a:cubicBezTo>
                  <a:pt x="163" y="219"/>
                  <a:pt x="162" y="220"/>
                  <a:pt x="161" y="219"/>
                </a:cubicBezTo>
                <a:cubicBezTo>
                  <a:pt x="159" y="217"/>
                  <a:pt x="159" y="216"/>
                  <a:pt x="158" y="214"/>
                </a:cubicBezTo>
                <a:cubicBezTo>
                  <a:pt x="157" y="213"/>
                  <a:pt x="156" y="212"/>
                  <a:pt x="156" y="210"/>
                </a:cubicBezTo>
                <a:cubicBezTo>
                  <a:pt x="156" y="207"/>
                  <a:pt x="156" y="207"/>
                  <a:pt x="156" y="207"/>
                </a:cubicBezTo>
                <a:cubicBezTo>
                  <a:pt x="156" y="204"/>
                  <a:pt x="157" y="202"/>
                  <a:pt x="157" y="198"/>
                </a:cubicBezTo>
                <a:cubicBezTo>
                  <a:pt x="157" y="196"/>
                  <a:pt x="157" y="194"/>
                  <a:pt x="156" y="192"/>
                </a:cubicBezTo>
                <a:cubicBezTo>
                  <a:pt x="155" y="191"/>
                  <a:pt x="154" y="191"/>
                  <a:pt x="154" y="190"/>
                </a:cubicBezTo>
                <a:cubicBezTo>
                  <a:pt x="153" y="188"/>
                  <a:pt x="152" y="186"/>
                  <a:pt x="149" y="185"/>
                </a:cubicBezTo>
                <a:cubicBezTo>
                  <a:pt x="145" y="183"/>
                  <a:pt x="143" y="182"/>
                  <a:pt x="140" y="179"/>
                </a:cubicBezTo>
                <a:cubicBezTo>
                  <a:pt x="137" y="174"/>
                  <a:pt x="135" y="170"/>
                  <a:pt x="133" y="165"/>
                </a:cubicBezTo>
                <a:cubicBezTo>
                  <a:pt x="132" y="163"/>
                  <a:pt x="132" y="161"/>
                  <a:pt x="130" y="160"/>
                </a:cubicBezTo>
                <a:cubicBezTo>
                  <a:pt x="128" y="159"/>
                  <a:pt x="127" y="159"/>
                  <a:pt x="125" y="158"/>
                </a:cubicBezTo>
                <a:cubicBezTo>
                  <a:pt x="123" y="156"/>
                  <a:pt x="123" y="154"/>
                  <a:pt x="122" y="152"/>
                </a:cubicBezTo>
                <a:cubicBezTo>
                  <a:pt x="120" y="149"/>
                  <a:pt x="121" y="146"/>
                  <a:pt x="119" y="143"/>
                </a:cubicBezTo>
                <a:cubicBezTo>
                  <a:pt x="118" y="141"/>
                  <a:pt x="116" y="141"/>
                  <a:pt x="115" y="140"/>
                </a:cubicBezTo>
                <a:cubicBezTo>
                  <a:pt x="114" y="140"/>
                  <a:pt x="113" y="139"/>
                  <a:pt x="112" y="139"/>
                </a:cubicBezTo>
                <a:cubicBezTo>
                  <a:pt x="111" y="138"/>
                  <a:pt x="110" y="138"/>
                  <a:pt x="109" y="137"/>
                </a:cubicBezTo>
                <a:cubicBezTo>
                  <a:pt x="108" y="136"/>
                  <a:pt x="109" y="134"/>
                  <a:pt x="108" y="133"/>
                </a:cubicBezTo>
                <a:cubicBezTo>
                  <a:pt x="107" y="131"/>
                  <a:pt x="106" y="131"/>
                  <a:pt x="104" y="130"/>
                </a:cubicBezTo>
                <a:cubicBezTo>
                  <a:pt x="102" y="130"/>
                  <a:pt x="102" y="129"/>
                  <a:pt x="100" y="129"/>
                </a:cubicBezTo>
                <a:cubicBezTo>
                  <a:pt x="98" y="129"/>
                  <a:pt x="98" y="129"/>
                  <a:pt x="98" y="129"/>
                </a:cubicBezTo>
                <a:cubicBezTo>
                  <a:pt x="95" y="129"/>
                  <a:pt x="94" y="130"/>
                  <a:pt x="91" y="130"/>
                </a:cubicBezTo>
                <a:cubicBezTo>
                  <a:pt x="85" y="130"/>
                  <a:pt x="81" y="126"/>
                  <a:pt x="77" y="121"/>
                </a:cubicBezTo>
                <a:cubicBezTo>
                  <a:pt x="75" y="117"/>
                  <a:pt x="73" y="115"/>
                  <a:pt x="71" y="112"/>
                </a:cubicBezTo>
                <a:cubicBezTo>
                  <a:pt x="70" y="110"/>
                  <a:pt x="69" y="108"/>
                  <a:pt x="68" y="106"/>
                </a:cubicBezTo>
                <a:cubicBezTo>
                  <a:pt x="67" y="106"/>
                  <a:pt x="66" y="106"/>
                  <a:pt x="65" y="106"/>
                </a:cubicBezTo>
                <a:cubicBezTo>
                  <a:pt x="64" y="106"/>
                  <a:pt x="63" y="107"/>
                  <a:pt x="62" y="106"/>
                </a:cubicBezTo>
                <a:cubicBezTo>
                  <a:pt x="61" y="106"/>
                  <a:pt x="61" y="105"/>
                  <a:pt x="61" y="104"/>
                </a:cubicBezTo>
                <a:cubicBezTo>
                  <a:pt x="61" y="103"/>
                  <a:pt x="60" y="103"/>
                  <a:pt x="59" y="102"/>
                </a:cubicBezTo>
                <a:cubicBezTo>
                  <a:pt x="56" y="100"/>
                  <a:pt x="53" y="100"/>
                  <a:pt x="51" y="96"/>
                </a:cubicBezTo>
                <a:cubicBezTo>
                  <a:pt x="49" y="92"/>
                  <a:pt x="47" y="90"/>
                  <a:pt x="44" y="87"/>
                </a:cubicBezTo>
                <a:cubicBezTo>
                  <a:pt x="41" y="86"/>
                  <a:pt x="41" y="84"/>
                  <a:pt x="39" y="83"/>
                </a:cubicBezTo>
                <a:cubicBezTo>
                  <a:pt x="38" y="81"/>
                  <a:pt x="37" y="81"/>
                  <a:pt x="36" y="80"/>
                </a:cubicBezTo>
                <a:cubicBezTo>
                  <a:pt x="35" y="79"/>
                  <a:pt x="34" y="77"/>
                  <a:pt x="33" y="77"/>
                </a:cubicBezTo>
                <a:cubicBezTo>
                  <a:pt x="32" y="77"/>
                  <a:pt x="31" y="77"/>
                  <a:pt x="30" y="77"/>
                </a:cubicBezTo>
                <a:cubicBezTo>
                  <a:pt x="30" y="77"/>
                  <a:pt x="30" y="76"/>
                  <a:pt x="30" y="76"/>
                </a:cubicBezTo>
                <a:cubicBezTo>
                  <a:pt x="29" y="74"/>
                  <a:pt x="28" y="74"/>
                  <a:pt x="27" y="73"/>
                </a:cubicBezTo>
                <a:cubicBezTo>
                  <a:pt x="26" y="72"/>
                  <a:pt x="26" y="71"/>
                  <a:pt x="25" y="69"/>
                </a:cubicBezTo>
                <a:cubicBezTo>
                  <a:pt x="24" y="67"/>
                  <a:pt x="22" y="67"/>
                  <a:pt x="21" y="65"/>
                </a:cubicBezTo>
                <a:cubicBezTo>
                  <a:pt x="20" y="64"/>
                  <a:pt x="20" y="62"/>
                  <a:pt x="19" y="61"/>
                </a:cubicBezTo>
                <a:cubicBezTo>
                  <a:pt x="18" y="57"/>
                  <a:pt x="16" y="55"/>
                  <a:pt x="14" y="52"/>
                </a:cubicBezTo>
                <a:cubicBezTo>
                  <a:pt x="12" y="48"/>
                  <a:pt x="11" y="46"/>
                  <a:pt x="10" y="42"/>
                </a:cubicBezTo>
                <a:cubicBezTo>
                  <a:pt x="9" y="40"/>
                  <a:pt x="9" y="38"/>
                  <a:pt x="8" y="35"/>
                </a:cubicBezTo>
                <a:cubicBezTo>
                  <a:pt x="8" y="34"/>
                  <a:pt x="8" y="34"/>
                  <a:pt x="8" y="33"/>
                </a:cubicBezTo>
                <a:cubicBezTo>
                  <a:pt x="8" y="30"/>
                  <a:pt x="8" y="30"/>
                  <a:pt x="8" y="30"/>
                </a:cubicBezTo>
                <a:cubicBezTo>
                  <a:pt x="8" y="27"/>
                  <a:pt x="6" y="25"/>
                  <a:pt x="6" y="22"/>
                </a:cubicBezTo>
                <a:cubicBezTo>
                  <a:pt x="6" y="20"/>
                  <a:pt x="8" y="20"/>
                  <a:pt x="10" y="20"/>
                </a:cubicBezTo>
                <a:cubicBezTo>
                  <a:pt x="11" y="20"/>
                  <a:pt x="12" y="19"/>
                  <a:pt x="13" y="19"/>
                </a:cubicBezTo>
                <a:cubicBezTo>
                  <a:pt x="16" y="18"/>
                  <a:pt x="18" y="17"/>
                  <a:pt x="20" y="14"/>
                </a:cubicBezTo>
                <a:cubicBezTo>
                  <a:pt x="24" y="15"/>
                  <a:pt x="25" y="17"/>
                  <a:pt x="29" y="17"/>
                </a:cubicBezTo>
                <a:cubicBezTo>
                  <a:pt x="36" y="17"/>
                  <a:pt x="36" y="17"/>
                  <a:pt x="36" y="17"/>
                </a:cubicBezTo>
                <a:cubicBezTo>
                  <a:pt x="40" y="17"/>
                  <a:pt x="42" y="18"/>
                  <a:pt x="45" y="21"/>
                </a:cubicBezTo>
                <a:cubicBezTo>
                  <a:pt x="47" y="22"/>
                  <a:pt x="49" y="22"/>
                  <a:pt x="50" y="23"/>
                </a:cubicBezTo>
                <a:cubicBezTo>
                  <a:pt x="51" y="25"/>
                  <a:pt x="51" y="27"/>
                  <a:pt x="53" y="29"/>
                </a:cubicBezTo>
                <a:cubicBezTo>
                  <a:pt x="55" y="32"/>
                  <a:pt x="57" y="33"/>
                  <a:pt x="61" y="35"/>
                </a:cubicBezTo>
                <a:cubicBezTo>
                  <a:pt x="63" y="37"/>
                  <a:pt x="64" y="39"/>
                  <a:pt x="67" y="39"/>
                </a:cubicBezTo>
                <a:cubicBezTo>
                  <a:pt x="69" y="39"/>
                  <a:pt x="70" y="38"/>
                  <a:pt x="71" y="38"/>
                </a:cubicBezTo>
                <a:cubicBezTo>
                  <a:pt x="76" y="38"/>
                  <a:pt x="77" y="41"/>
                  <a:pt x="81" y="41"/>
                </a:cubicBezTo>
                <a:cubicBezTo>
                  <a:pt x="83" y="41"/>
                  <a:pt x="83" y="41"/>
                  <a:pt x="84" y="41"/>
                </a:cubicBezTo>
                <a:cubicBezTo>
                  <a:pt x="87" y="41"/>
                  <a:pt x="89" y="42"/>
                  <a:pt x="91" y="42"/>
                </a:cubicBezTo>
                <a:cubicBezTo>
                  <a:pt x="97" y="42"/>
                  <a:pt x="100" y="38"/>
                  <a:pt x="106" y="38"/>
                </a:cubicBezTo>
                <a:cubicBezTo>
                  <a:pt x="108" y="38"/>
                  <a:pt x="109" y="39"/>
                  <a:pt x="111" y="39"/>
                </a:cubicBezTo>
                <a:cubicBezTo>
                  <a:pt x="118" y="39"/>
                  <a:pt x="118" y="39"/>
                  <a:pt x="118" y="39"/>
                </a:cubicBezTo>
                <a:cubicBezTo>
                  <a:pt x="123" y="39"/>
                  <a:pt x="124" y="46"/>
                  <a:pt x="128" y="46"/>
                </a:cubicBezTo>
                <a:cubicBezTo>
                  <a:pt x="131" y="46"/>
                  <a:pt x="132" y="43"/>
                  <a:pt x="136" y="42"/>
                </a:cubicBezTo>
                <a:cubicBezTo>
                  <a:pt x="139" y="42"/>
                  <a:pt x="140" y="41"/>
                  <a:pt x="143" y="40"/>
                </a:cubicBezTo>
                <a:cubicBezTo>
                  <a:pt x="144" y="40"/>
                  <a:pt x="145" y="39"/>
                  <a:pt x="146" y="39"/>
                </a:cubicBezTo>
                <a:cubicBezTo>
                  <a:pt x="147" y="39"/>
                  <a:pt x="148" y="40"/>
                  <a:pt x="149" y="41"/>
                </a:cubicBezTo>
                <a:cubicBezTo>
                  <a:pt x="151" y="43"/>
                  <a:pt x="152" y="45"/>
                  <a:pt x="154" y="47"/>
                </a:cubicBezTo>
                <a:cubicBezTo>
                  <a:pt x="157" y="51"/>
                  <a:pt x="160" y="52"/>
                  <a:pt x="164" y="56"/>
                </a:cubicBezTo>
                <a:cubicBezTo>
                  <a:pt x="166" y="57"/>
                  <a:pt x="167" y="59"/>
                  <a:pt x="170" y="60"/>
                </a:cubicBezTo>
                <a:cubicBezTo>
                  <a:pt x="172" y="61"/>
                  <a:pt x="173" y="61"/>
                  <a:pt x="175" y="63"/>
                </a:cubicBezTo>
                <a:cubicBezTo>
                  <a:pt x="178" y="67"/>
                  <a:pt x="175" y="71"/>
                  <a:pt x="177" y="75"/>
                </a:cubicBezTo>
                <a:cubicBezTo>
                  <a:pt x="179" y="79"/>
                  <a:pt x="182" y="81"/>
                  <a:pt x="186" y="83"/>
                </a:cubicBezTo>
                <a:cubicBezTo>
                  <a:pt x="190" y="85"/>
                  <a:pt x="194" y="87"/>
                  <a:pt x="194" y="92"/>
                </a:cubicBezTo>
                <a:cubicBezTo>
                  <a:pt x="194" y="94"/>
                  <a:pt x="192" y="94"/>
                  <a:pt x="192" y="96"/>
                </a:cubicBezTo>
                <a:cubicBezTo>
                  <a:pt x="192" y="102"/>
                  <a:pt x="192" y="102"/>
                  <a:pt x="192" y="102"/>
                </a:cubicBezTo>
                <a:cubicBezTo>
                  <a:pt x="192" y="102"/>
                  <a:pt x="192" y="103"/>
                  <a:pt x="192" y="103"/>
                </a:cubicBezTo>
                <a:cubicBezTo>
                  <a:pt x="191" y="104"/>
                  <a:pt x="191" y="104"/>
                  <a:pt x="192" y="104"/>
                </a:cubicBezTo>
                <a:cubicBezTo>
                  <a:pt x="192" y="104"/>
                  <a:pt x="193" y="104"/>
                  <a:pt x="193" y="10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2" cap="flat">
            <a:solidFill>
              <a:srgbClr val="4D4D4D">
                <a:alpha val="50000"/>
              </a:srgb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TextBox 36">
            <a:extLst>
              <a:ext uri="{FF2B5EF4-FFF2-40B4-BE49-F238E27FC236}">
                <a16:creationId xmlns:a16="http://schemas.microsoft.com/office/drawing/2014/main" id="{E785917D-A286-40A9-9181-17EFAEAE44D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INDONESIA MAP</a:t>
            </a:r>
          </a:p>
          <a:p>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8D5A446B-8403-4C21-BD3A-2747B01B7FD2}"/>
              </a:ext>
            </a:extLst>
          </p:cNvPr>
          <p:cNvSpPr txBox="1"/>
          <p:nvPr/>
        </p:nvSpPr>
        <p:spPr>
          <a:xfrm>
            <a:off x="8645601" y="1005687"/>
            <a:ext cx="3176960" cy="1738938"/>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C75B00F0-F1E0-4A99-9F66-232E8997C7CD}"/>
              </a:ext>
            </a:extLst>
          </p:cNvPr>
          <p:cNvSpPr txBox="1"/>
          <p:nvPr/>
        </p:nvSpPr>
        <p:spPr>
          <a:xfrm>
            <a:off x="7079165" y="4873088"/>
            <a:ext cx="4347873"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99F3F435-B4FE-4111-A1EF-400ABB570E04}"/>
              </a:ext>
            </a:extLst>
          </p:cNvPr>
          <p:cNvSpPr txBox="1"/>
          <p:nvPr/>
        </p:nvSpPr>
        <p:spPr>
          <a:xfrm>
            <a:off x="271009" y="3235277"/>
            <a:ext cx="2523845" cy="193899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D2303392-E2D9-45C7-892C-C8E4AC93E1F1}"/>
              </a:ext>
            </a:extLst>
          </p:cNvPr>
          <p:cNvGrpSpPr/>
          <p:nvPr/>
        </p:nvGrpSpPr>
        <p:grpSpPr>
          <a:xfrm>
            <a:off x="374372" y="2441677"/>
            <a:ext cx="2743200" cy="508758"/>
            <a:chOff x="1066801" y="2238247"/>
            <a:chExt cx="2743200" cy="508758"/>
          </a:xfrm>
        </p:grpSpPr>
        <p:sp>
          <p:nvSpPr>
            <p:cNvPr id="42" name="Freeform: Shape 41">
              <a:extLst>
                <a:ext uri="{FF2B5EF4-FFF2-40B4-BE49-F238E27FC236}">
                  <a16:creationId xmlns:a16="http://schemas.microsoft.com/office/drawing/2014/main" id="{F6437F9B-9236-4660-A275-01B3278CD5B9}"/>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5711B1F9-35FE-4F48-A380-6770D0776B6F}"/>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EF26D02-70F0-4916-937D-BAE59A0AD36E}"/>
              </a:ext>
            </a:extLst>
          </p:cNvPr>
          <p:cNvGrpSpPr/>
          <p:nvPr/>
        </p:nvGrpSpPr>
        <p:grpSpPr>
          <a:xfrm>
            <a:off x="5796982" y="1269922"/>
            <a:ext cx="2743200" cy="508758"/>
            <a:chOff x="7772400" y="675620"/>
            <a:chExt cx="2743200" cy="508758"/>
          </a:xfrm>
        </p:grpSpPr>
        <p:sp>
          <p:nvSpPr>
            <p:cNvPr id="45" name="Freeform: Shape 44">
              <a:extLst>
                <a:ext uri="{FF2B5EF4-FFF2-40B4-BE49-F238E27FC236}">
                  <a16:creationId xmlns:a16="http://schemas.microsoft.com/office/drawing/2014/main" id="{1D81D71B-6843-406D-83FC-DA17CA6E783B}"/>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71928D97-9C7C-40AC-8644-307146A0746D}"/>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7" name="Group 46">
            <a:extLst>
              <a:ext uri="{FF2B5EF4-FFF2-40B4-BE49-F238E27FC236}">
                <a16:creationId xmlns:a16="http://schemas.microsoft.com/office/drawing/2014/main" id="{D9E9B6E6-292F-4140-A6F7-E2F0A2745257}"/>
              </a:ext>
            </a:extLst>
          </p:cNvPr>
          <p:cNvGrpSpPr/>
          <p:nvPr/>
        </p:nvGrpSpPr>
        <p:grpSpPr>
          <a:xfrm>
            <a:off x="7730059" y="3319383"/>
            <a:ext cx="2743200" cy="508758"/>
            <a:chOff x="8831418" y="3906966"/>
            <a:chExt cx="2743200" cy="508758"/>
          </a:xfrm>
        </p:grpSpPr>
        <p:sp>
          <p:nvSpPr>
            <p:cNvPr id="48" name="Freeform: Shape 47">
              <a:extLst>
                <a:ext uri="{FF2B5EF4-FFF2-40B4-BE49-F238E27FC236}">
                  <a16:creationId xmlns:a16="http://schemas.microsoft.com/office/drawing/2014/main" id="{A6EF006F-4B21-4E17-A0AB-FC8CB381D308}"/>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 Box 10">
              <a:extLst>
                <a:ext uri="{FF2B5EF4-FFF2-40B4-BE49-F238E27FC236}">
                  <a16:creationId xmlns:a16="http://schemas.microsoft.com/office/drawing/2014/main" id="{104DD0BC-CCE5-4BC8-9F44-FB62951F4BEA}"/>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50" name="Group 49">
            <a:extLst>
              <a:ext uri="{FF2B5EF4-FFF2-40B4-BE49-F238E27FC236}">
                <a16:creationId xmlns:a16="http://schemas.microsoft.com/office/drawing/2014/main" id="{3329D8A0-0F0D-4B43-ACFB-CA5A81631489}"/>
              </a:ext>
            </a:extLst>
          </p:cNvPr>
          <p:cNvGrpSpPr/>
          <p:nvPr/>
        </p:nvGrpSpPr>
        <p:grpSpPr>
          <a:xfrm>
            <a:off x="2872004" y="2140531"/>
            <a:ext cx="1097280" cy="1375905"/>
            <a:chOff x="3564433" y="1937101"/>
            <a:chExt cx="1097280" cy="1375905"/>
          </a:xfrm>
          <a:effectLst>
            <a:outerShdw blurRad="76200" dir="18900000" sy="23000" kx="-1200000" algn="bl" rotWithShape="0">
              <a:prstClr val="black">
                <a:alpha val="13000"/>
              </a:prstClr>
            </a:outerShdw>
          </a:effectLst>
        </p:grpSpPr>
        <p:sp>
          <p:nvSpPr>
            <p:cNvPr id="51" name="Freeform: Shape 50">
              <a:extLst>
                <a:ext uri="{FF2B5EF4-FFF2-40B4-BE49-F238E27FC236}">
                  <a16:creationId xmlns:a16="http://schemas.microsoft.com/office/drawing/2014/main" id="{BBDF4D94-7063-4DB2-804A-4B2C815C971D}"/>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AB5DDF1A-8184-44D4-A947-9C188D712B39}"/>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aphic 26" descr="Hike">
              <a:extLst>
                <a:ext uri="{FF2B5EF4-FFF2-40B4-BE49-F238E27FC236}">
                  <a16:creationId xmlns:a16="http://schemas.microsoft.com/office/drawing/2014/main" id="{A51934D7-BD22-4589-A081-A5342214004E}"/>
                </a:ext>
              </a:extLst>
            </p:cNvPr>
            <p:cNvGrpSpPr>
              <a:grpSpLocks noChangeAspect="1"/>
            </p:cNvGrpSpPr>
            <p:nvPr/>
          </p:nvGrpSpPr>
          <p:grpSpPr>
            <a:xfrm>
              <a:off x="3835579" y="2208930"/>
              <a:ext cx="548640" cy="548640"/>
              <a:chOff x="5638800" y="2971800"/>
              <a:chExt cx="914400" cy="914400"/>
            </a:xfrm>
            <a:solidFill>
              <a:srgbClr val="4D4D4D"/>
            </a:solidFill>
          </p:grpSpPr>
          <p:sp>
            <p:nvSpPr>
              <p:cNvPr id="75" name="Freeform: Shape 74">
                <a:extLst>
                  <a:ext uri="{FF2B5EF4-FFF2-40B4-BE49-F238E27FC236}">
                    <a16:creationId xmlns:a16="http://schemas.microsoft.com/office/drawing/2014/main" id="{F0C67136-2887-4231-89B1-4D10CE610664}"/>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76" name="Freeform: Shape 75">
                <a:extLst>
                  <a:ext uri="{FF2B5EF4-FFF2-40B4-BE49-F238E27FC236}">
                    <a16:creationId xmlns:a16="http://schemas.microsoft.com/office/drawing/2014/main" id="{CE6386AC-F001-4BF4-AF25-99D4E32BFC26}"/>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88ABE844-4808-496B-B89E-0EE21BAB153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78" name="Group 77">
            <a:extLst>
              <a:ext uri="{FF2B5EF4-FFF2-40B4-BE49-F238E27FC236}">
                <a16:creationId xmlns:a16="http://schemas.microsoft.com/office/drawing/2014/main" id="{918AE531-26AD-438A-BAD7-0DF4ECDEDA50}"/>
              </a:ext>
            </a:extLst>
          </p:cNvPr>
          <p:cNvGrpSpPr/>
          <p:nvPr/>
        </p:nvGrpSpPr>
        <p:grpSpPr>
          <a:xfrm>
            <a:off x="5030799" y="970997"/>
            <a:ext cx="1097280" cy="1375905"/>
            <a:chOff x="7006217" y="376695"/>
            <a:chExt cx="1097280" cy="1375905"/>
          </a:xfrm>
          <a:effectLst>
            <a:outerShdw blurRad="76200" dir="18900000" sy="23000" kx="-1200000" algn="bl" rotWithShape="0">
              <a:prstClr val="black">
                <a:alpha val="13000"/>
              </a:prstClr>
            </a:outerShdw>
          </a:effectLst>
        </p:grpSpPr>
        <p:sp>
          <p:nvSpPr>
            <p:cNvPr id="79" name="Freeform: Shape 78">
              <a:extLst>
                <a:ext uri="{FF2B5EF4-FFF2-40B4-BE49-F238E27FC236}">
                  <a16:creationId xmlns:a16="http://schemas.microsoft.com/office/drawing/2014/main" id="{79ED6990-786A-454C-9948-07D038A0C77C}"/>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BCFE825D-1616-4939-AF23-070B1ADAB0D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1" name="Graphic 80" descr="Tent">
              <a:extLst>
                <a:ext uri="{FF2B5EF4-FFF2-40B4-BE49-F238E27FC236}">
                  <a16:creationId xmlns:a16="http://schemas.microsoft.com/office/drawing/2014/main" id="{620288DD-770E-41BE-B9C6-A09F85669B6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82" name="Group 81">
            <a:extLst>
              <a:ext uri="{FF2B5EF4-FFF2-40B4-BE49-F238E27FC236}">
                <a16:creationId xmlns:a16="http://schemas.microsoft.com/office/drawing/2014/main" id="{3D5D5C1E-90B4-42DC-8A88-D5D780AC48CA}"/>
              </a:ext>
            </a:extLst>
          </p:cNvPr>
          <p:cNvGrpSpPr/>
          <p:nvPr/>
        </p:nvGrpSpPr>
        <p:grpSpPr>
          <a:xfrm>
            <a:off x="6813627" y="3036604"/>
            <a:ext cx="1097280" cy="1375905"/>
            <a:chOff x="7857476" y="3628087"/>
            <a:chExt cx="1097280" cy="1375905"/>
          </a:xfrm>
          <a:effectLst>
            <a:outerShdw blurRad="76200" dir="18900000" sy="23000" kx="-1200000" algn="bl" rotWithShape="0">
              <a:prstClr val="black">
                <a:alpha val="20000"/>
              </a:prstClr>
            </a:outerShdw>
          </a:effectLst>
        </p:grpSpPr>
        <p:sp>
          <p:nvSpPr>
            <p:cNvPr id="83" name="Freeform: Shape 82">
              <a:extLst>
                <a:ext uri="{FF2B5EF4-FFF2-40B4-BE49-F238E27FC236}">
                  <a16:creationId xmlns:a16="http://schemas.microsoft.com/office/drawing/2014/main" id="{72A0268E-9BC3-4E58-982E-E38BA178210C}"/>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1840CB5C-470C-41DB-B704-B9B27090E087}"/>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5" name="Graphic 32" descr="Fishing">
              <a:extLst>
                <a:ext uri="{FF2B5EF4-FFF2-40B4-BE49-F238E27FC236}">
                  <a16:creationId xmlns:a16="http://schemas.microsoft.com/office/drawing/2014/main" id="{09DC40E5-CB5A-47B9-BB21-7375AAF339C3}"/>
                </a:ext>
              </a:extLst>
            </p:cNvPr>
            <p:cNvGrpSpPr>
              <a:grpSpLocks noChangeAspect="1"/>
            </p:cNvGrpSpPr>
            <p:nvPr/>
          </p:nvGrpSpPr>
          <p:grpSpPr>
            <a:xfrm>
              <a:off x="8123014" y="3937616"/>
              <a:ext cx="548640" cy="436504"/>
              <a:chOff x="5681186" y="3099911"/>
              <a:chExt cx="824865" cy="656273"/>
            </a:xfrm>
            <a:solidFill>
              <a:srgbClr val="4D4D4D"/>
            </a:solidFill>
          </p:grpSpPr>
          <p:sp>
            <p:nvSpPr>
              <p:cNvPr id="86" name="Freeform: Shape 85">
                <a:extLst>
                  <a:ext uri="{FF2B5EF4-FFF2-40B4-BE49-F238E27FC236}">
                    <a16:creationId xmlns:a16="http://schemas.microsoft.com/office/drawing/2014/main" id="{2088CCB5-0BDC-4DFB-9F64-09E744152C8E}"/>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87" name="Freeform: Shape 86">
                <a:extLst>
                  <a:ext uri="{FF2B5EF4-FFF2-40B4-BE49-F238E27FC236}">
                    <a16:creationId xmlns:a16="http://schemas.microsoft.com/office/drawing/2014/main" id="{560A11F5-000D-4D82-AC95-D8CA56C0C2D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88" name="Freeform: Shape 87">
                <a:extLst>
                  <a:ext uri="{FF2B5EF4-FFF2-40B4-BE49-F238E27FC236}">
                    <a16:creationId xmlns:a16="http://schemas.microsoft.com/office/drawing/2014/main" id="{4B84077F-DA9A-495D-BEFE-6ECCDD6CE6F1}"/>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14862907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1000"/>
                                        <p:tgtEl>
                                          <p:spTgt spid="3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1000" fill="hold"/>
                                        <p:tgtEl>
                                          <p:spTgt spid="54"/>
                                        </p:tgtEl>
                                        <p:attrNameLst>
                                          <p:attrName>ppt_w</p:attrName>
                                        </p:attrNameLst>
                                      </p:cBhvr>
                                      <p:tavLst>
                                        <p:tav tm="0">
                                          <p:val>
                                            <p:fltVal val="0"/>
                                          </p:val>
                                        </p:tav>
                                        <p:tav tm="100000">
                                          <p:val>
                                            <p:strVal val="#ppt_w"/>
                                          </p:val>
                                        </p:tav>
                                      </p:tavLst>
                                    </p:anim>
                                    <p:anim calcmode="lin" valueType="num">
                                      <p:cBhvr>
                                        <p:cTn id="12" dur="1000" fill="hold"/>
                                        <p:tgtEl>
                                          <p:spTgt spid="54"/>
                                        </p:tgtEl>
                                        <p:attrNameLst>
                                          <p:attrName>ppt_h</p:attrName>
                                        </p:attrNameLst>
                                      </p:cBhvr>
                                      <p:tavLst>
                                        <p:tav tm="0">
                                          <p:val>
                                            <p:fltVal val="0"/>
                                          </p:val>
                                        </p:tav>
                                        <p:tav tm="100000">
                                          <p:val>
                                            <p:strVal val="#ppt_h"/>
                                          </p:val>
                                        </p:tav>
                                      </p:tavLst>
                                    </p:anim>
                                    <p:anim calcmode="lin" valueType="num">
                                      <p:cBhvr>
                                        <p:cTn id="13" dur="1000" fill="hold"/>
                                        <p:tgtEl>
                                          <p:spTgt spid="54"/>
                                        </p:tgtEl>
                                        <p:attrNameLst>
                                          <p:attrName>style.rotation</p:attrName>
                                        </p:attrNameLst>
                                      </p:cBhvr>
                                      <p:tavLst>
                                        <p:tav tm="0">
                                          <p:val>
                                            <p:fltVal val="90"/>
                                          </p:val>
                                        </p:tav>
                                        <p:tav tm="100000">
                                          <p:val>
                                            <p:fltVal val="0"/>
                                          </p:val>
                                        </p:tav>
                                      </p:tavLst>
                                    </p:anim>
                                    <p:animEffect transition="in" filter="fade">
                                      <p:cBhvr>
                                        <p:cTn id="14" dur="1000"/>
                                        <p:tgtEl>
                                          <p:spTgt spid="5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1000" fill="hold"/>
                                        <p:tgtEl>
                                          <p:spTgt spid="55"/>
                                        </p:tgtEl>
                                        <p:attrNameLst>
                                          <p:attrName>ppt_w</p:attrName>
                                        </p:attrNameLst>
                                      </p:cBhvr>
                                      <p:tavLst>
                                        <p:tav tm="0">
                                          <p:val>
                                            <p:fltVal val="0"/>
                                          </p:val>
                                        </p:tav>
                                        <p:tav tm="100000">
                                          <p:val>
                                            <p:strVal val="#ppt_w"/>
                                          </p:val>
                                        </p:tav>
                                      </p:tavLst>
                                    </p:anim>
                                    <p:anim calcmode="lin" valueType="num">
                                      <p:cBhvr>
                                        <p:cTn id="18" dur="1000" fill="hold"/>
                                        <p:tgtEl>
                                          <p:spTgt spid="55"/>
                                        </p:tgtEl>
                                        <p:attrNameLst>
                                          <p:attrName>ppt_h</p:attrName>
                                        </p:attrNameLst>
                                      </p:cBhvr>
                                      <p:tavLst>
                                        <p:tav tm="0">
                                          <p:val>
                                            <p:fltVal val="0"/>
                                          </p:val>
                                        </p:tav>
                                        <p:tav tm="100000">
                                          <p:val>
                                            <p:strVal val="#ppt_h"/>
                                          </p:val>
                                        </p:tav>
                                      </p:tavLst>
                                    </p:anim>
                                    <p:anim calcmode="lin" valueType="num">
                                      <p:cBhvr>
                                        <p:cTn id="19" dur="1000" fill="hold"/>
                                        <p:tgtEl>
                                          <p:spTgt spid="55"/>
                                        </p:tgtEl>
                                        <p:attrNameLst>
                                          <p:attrName>style.rotation</p:attrName>
                                        </p:attrNameLst>
                                      </p:cBhvr>
                                      <p:tavLst>
                                        <p:tav tm="0">
                                          <p:val>
                                            <p:fltVal val="90"/>
                                          </p:val>
                                        </p:tav>
                                        <p:tav tm="100000">
                                          <p:val>
                                            <p:fltVal val="0"/>
                                          </p:val>
                                        </p:tav>
                                      </p:tavLst>
                                    </p:anim>
                                    <p:animEffect transition="in" filter="fade">
                                      <p:cBhvr>
                                        <p:cTn id="20" dur="1000"/>
                                        <p:tgtEl>
                                          <p:spTgt spid="5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56"/>
                                        </p:tgtEl>
                                        <p:attrNameLst>
                                          <p:attrName>style.visibility</p:attrName>
                                        </p:attrNameLst>
                                      </p:cBhvr>
                                      <p:to>
                                        <p:strVal val="visible"/>
                                      </p:to>
                                    </p:set>
                                    <p:anim calcmode="lin" valueType="num">
                                      <p:cBhvr>
                                        <p:cTn id="23" dur="1000" fill="hold"/>
                                        <p:tgtEl>
                                          <p:spTgt spid="56"/>
                                        </p:tgtEl>
                                        <p:attrNameLst>
                                          <p:attrName>ppt_w</p:attrName>
                                        </p:attrNameLst>
                                      </p:cBhvr>
                                      <p:tavLst>
                                        <p:tav tm="0">
                                          <p:val>
                                            <p:fltVal val="0"/>
                                          </p:val>
                                        </p:tav>
                                        <p:tav tm="100000">
                                          <p:val>
                                            <p:strVal val="#ppt_w"/>
                                          </p:val>
                                        </p:tav>
                                      </p:tavLst>
                                    </p:anim>
                                    <p:anim calcmode="lin" valueType="num">
                                      <p:cBhvr>
                                        <p:cTn id="24" dur="1000" fill="hold"/>
                                        <p:tgtEl>
                                          <p:spTgt spid="56"/>
                                        </p:tgtEl>
                                        <p:attrNameLst>
                                          <p:attrName>ppt_h</p:attrName>
                                        </p:attrNameLst>
                                      </p:cBhvr>
                                      <p:tavLst>
                                        <p:tav tm="0">
                                          <p:val>
                                            <p:fltVal val="0"/>
                                          </p:val>
                                        </p:tav>
                                        <p:tav tm="100000">
                                          <p:val>
                                            <p:strVal val="#ppt_h"/>
                                          </p:val>
                                        </p:tav>
                                      </p:tavLst>
                                    </p:anim>
                                    <p:anim calcmode="lin" valueType="num">
                                      <p:cBhvr>
                                        <p:cTn id="25" dur="1000" fill="hold"/>
                                        <p:tgtEl>
                                          <p:spTgt spid="56"/>
                                        </p:tgtEl>
                                        <p:attrNameLst>
                                          <p:attrName>style.rotation</p:attrName>
                                        </p:attrNameLst>
                                      </p:cBhvr>
                                      <p:tavLst>
                                        <p:tav tm="0">
                                          <p:val>
                                            <p:fltVal val="90"/>
                                          </p:val>
                                        </p:tav>
                                        <p:tav tm="100000">
                                          <p:val>
                                            <p:fltVal val="0"/>
                                          </p:val>
                                        </p:tav>
                                      </p:tavLst>
                                    </p:anim>
                                    <p:animEffect transition="in" filter="fade">
                                      <p:cBhvr>
                                        <p:cTn id="26" dur="1000"/>
                                        <p:tgtEl>
                                          <p:spTgt spid="5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57"/>
                                        </p:tgtEl>
                                        <p:attrNameLst>
                                          <p:attrName>style.visibility</p:attrName>
                                        </p:attrNameLst>
                                      </p:cBhvr>
                                      <p:to>
                                        <p:strVal val="visible"/>
                                      </p:to>
                                    </p:set>
                                    <p:anim calcmode="lin" valueType="num">
                                      <p:cBhvr>
                                        <p:cTn id="29" dur="1000" fill="hold"/>
                                        <p:tgtEl>
                                          <p:spTgt spid="57"/>
                                        </p:tgtEl>
                                        <p:attrNameLst>
                                          <p:attrName>ppt_w</p:attrName>
                                        </p:attrNameLst>
                                      </p:cBhvr>
                                      <p:tavLst>
                                        <p:tav tm="0">
                                          <p:val>
                                            <p:fltVal val="0"/>
                                          </p:val>
                                        </p:tav>
                                        <p:tav tm="100000">
                                          <p:val>
                                            <p:strVal val="#ppt_w"/>
                                          </p:val>
                                        </p:tav>
                                      </p:tavLst>
                                    </p:anim>
                                    <p:anim calcmode="lin" valueType="num">
                                      <p:cBhvr>
                                        <p:cTn id="30" dur="1000" fill="hold"/>
                                        <p:tgtEl>
                                          <p:spTgt spid="57"/>
                                        </p:tgtEl>
                                        <p:attrNameLst>
                                          <p:attrName>ppt_h</p:attrName>
                                        </p:attrNameLst>
                                      </p:cBhvr>
                                      <p:tavLst>
                                        <p:tav tm="0">
                                          <p:val>
                                            <p:fltVal val="0"/>
                                          </p:val>
                                        </p:tav>
                                        <p:tav tm="100000">
                                          <p:val>
                                            <p:strVal val="#ppt_h"/>
                                          </p:val>
                                        </p:tav>
                                      </p:tavLst>
                                    </p:anim>
                                    <p:anim calcmode="lin" valueType="num">
                                      <p:cBhvr>
                                        <p:cTn id="31" dur="1000" fill="hold"/>
                                        <p:tgtEl>
                                          <p:spTgt spid="57"/>
                                        </p:tgtEl>
                                        <p:attrNameLst>
                                          <p:attrName>style.rotation</p:attrName>
                                        </p:attrNameLst>
                                      </p:cBhvr>
                                      <p:tavLst>
                                        <p:tav tm="0">
                                          <p:val>
                                            <p:fltVal val="90"/>
                                          </p:val>
                                        </p:tav>
                                        <p:tav tm="100000">
                                          <p:val>
                                            <p:fltVal val="0"/>
                                          </p:val>
                                        </p:tav>
                                      </p:tavLst>
                                    </p:anim>
                                    <p:animEffect transition="in" filter="fade">
                                      <p:cBhvr>
                                        <p:cTn id="32" dur="1000"/>
                                        <p:tgtEl>
                                          <p:spTgt spid="5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anim calcmode="lin" valueType="num">
                                      <p:cBhvr>
                                        <p:cTn id="35" dur="1000" fill="hold"/>
                                        <p:tgtEl>
                                          <p:spTgt spid="58"/>
                                        </p:tgtEl>
                                        <p:attrNameLst>
                                          <p:attrName>ppt_w</p:attrName>
                                        </p:attrNameLst>
                                      </p:cBhvr>
                                      <p:tavLst>
                                        <p:tav tm="0">
                                          <p:val>
                                            <p:fltVal val="0"/>
                                          </p:val>
                                        </p:tav>
                                        <p:tav tm="100000">
                                          <p:val>
                                            <p:strVal val="#ppt_w"/>
                                          </p:val>
                                        </p:tav>
                                      </p:tavLst>
                                    </p:anim>
                                    <p:anim calcmode="lin" valueType="num">
                                      <p:cBhvr>
                                        <p:cTn id="36" dur="1000" fill="hold"/>
                                        <p:tgtEl>
                                          <p:spTgt spid="58"/>
                                        </p:tgtEl>
                                        <p:attrNameLst>
                                          <p:attrName>ppt_h</p:attrName>
                                        </p:attrNameLst>
                                      </p:cBhvr>
                                      <p:tavLst>
                                        <p:tav tm="0">
                                          <p:val>
                                            <p:fltVal val="0"/>
                                          </p:val>
                                        </p:tav>
                                        <p:tav tm="100000">
                                          <p:val>
                                            <p:strVal val="#ppt_h"/>
                                          </p:val>
                                        </p:tav>
                                      </p:tavLst>
                                    </p:anim>
                                    <p:anim calcmode="lin" valueType="num">
                                      <p:cBhvr>
                                        <p:cTn id="37" dur="1000" fill="hold"/>
                                        <p:tgtEl>
                                          <p:spTgt spid="58"/>
                                        </p:tgtEl>
                                        <p:attrNameLst>
                                          <p:attrName>style.rotation</p:attrName>
                                        </p:attrNameLst>
                                      </p:cBhvr>
                                      <p:tavLst>
                                        <p:tav tm="0">
                                          <p:val>
                                            <p:fltVal val="90"/>
                                          </p:val>
                                        </p:tav>
                                        <p:tav tm="100000">
                                          <p:val>
                                            <p:fltVal val="0"/>
                                          </p:val>
                                        </p:tav>
                                      </p:tavLst>
                                    </p:anim>
                                    <p:animEffect transition="in" filter="fade">
                                      <p:cBhvr>
                                        <p:cTn id="38" dur="1000"/>
                                        <p:tgtEl>
                                          <p:spTgt spid="5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p:cTn id="41" dur="1000" fill="hold"/>
                                        <p:tgtEl>
                                          <p:spTgt spid="59"/>
                                        </p:tgtEl>
                                        <p:attrNameLst>
                                          <p:attrName>ppt_w</p:attrName>
                                        </p:attrNameLst>
                                      </p:cBhvr>
                                      <p:tavLst>
                                        <p:tav tm="0">
                                          <p:val>
                                            <p:fltVal val="0"/>
                                          </p:val>
                                        </p:tav>
                                        <p:tav tm="100000">
                                          <p:val>
                                            <p:strVal val="#ppt_w"/>
                                          </p:val>
                                        </p:tav>
                                      </p:tavLst>
                                    </p:anim>
                                    <p:anim calcmode="lin" valueType="num">
                                      <p:cBhvr>
                                        <p:cTn id="42" dur="1000" fill="hold"/>
                                        <p:tgtEl>
                                          <p:spTgt spid="59"/>
                                        </p:tgtEl>
                                        <p:attrNameLst>
                                          <p:attrName>ppt_h</p:attrName>
                                        </p:attrNameLst>
                                      </p:cBhvr>
                                      <p:tavLst>
                                        <p:tav tm="0">
                                          <p:val>
                                            <p:fltVal val="0"/>
                                          </p:val>
                                        </p:tav>
                                        <p:tav tm="100000">
                                          <p:val>
                                            <p:strVal val="#ppt_h"/>
                                          </p:val>
                                        </p:tav>
                                      </p:tavLst>
                                    </p:anim>
                                    <p:anim calcmode="lin" valueType="num">
                                      <p:cBhvr>
                                        <p:cTn id="43" dur="1000" fill="hold"/>
                                        <p:tgtEl>
                                          <p:spTgt spid="59"/>
                                        </p:tgtEl>
                                        <p:attrNameLst>
                                          <p:attrName>style.rotation</p:attrName>
                                        </p:attrNameLst>
                                      </p:cBhvr>
                                      <p:tavLst>
                                        <p:tav tm="0">
                                          <p:val>
                                            <p:fltVal val="90"/>
                                          </p:val>
                                        </p:tav>
                                        <p:tav tm="100000">
                                          <p:val>
                                            <p:fltVal val="0"/>
                                          </p:val>
                                        </p:tav>
                                      </p:tavLst>
                                    </p:anim>
                                    <p:animEffect transition="in" filter="fade">
                                      <p:cBhvr>
                                        <p:cTn id="44" dur="1000"/>
                                        <p:tgtEl>
                                          <p:spTgt spid="59"/>
                                        </p:tgtEl>
                                      </p:cBhvr>
                                    </p:animEffect>
                                  </p:childTnLst>
                                </p:cTn>
                              </p:par>
                              <p:par>
                                <p:cTn id="45" presetID="31" presetClass="entr" presetSubtype="0" fill="hold" grpId="0" nodeType="withEffect">
                                  <p:stCondLst>
                                    <p:cond delay="0"/>
                                  </p:stCondLst>
                                  <p:childTnLst>
                                    <p:set>
                                      <p:cBhvr>
                                        <p:cTn id="46" dur="1" fill="hold">
                                          <p:stCondLst>
                                            <p:cond delay="0"/>
                                          </p:stCondLst>
                                        </p:cTn>
                                        <p:tgtEl>
                                          <p:spTgt spid="60"/>
                                        </p:tgtEl>
                                        <p:attrNameLst>
                                          <p:attrName>style.visibility</p:attrName>
                                        </p:attrNameLst>
                                      </p:cBhvr>
                                      <p:to>
                                        <p:strVal val="visible"/>
                                      </p:to>
                                    </p:set>
                                    <p:anim calcmode="lin" valueType="num">
                                      <p:cBhvr>
                                        <p:cTn id="47" dur="1000" fill="hold"/>
                                        <p:tgtEl>
                                          <p:spTgt spid="60"/>
                                        </p:tgtEl>
                                        <p:attrNameLst>
                                          <p:attrName>ppt_w</p:attrName>
                                        </p:attrNameLst>
                                      </p:cBhvr>
                                      <p:tavLst>
                                        <p:tav tm="0">
                                          <p:val>
                                            <p:fltVal val="0"/>
                                          </p:val>
                                        </p:tav>
                                        <p:tav tm="100000">
                                          <p:val>
                                            <p:strVal val="#ppt_w"/>
                                          </p:val>
                                        </p:tav>
                                      </p:tavLst>
                                    </p:anim>
                                    <p:anim calcmode="lin" valueType="num">
                                      <p:cBhvr>
                                        <p:cTn id="48" dur="1000" fill="hold"/>
                                        <p:tgtEl>
                                          <p:spTgt spid="60"/>
                                        </p:tgtEl>
                                        <p:attrNameLst>
                                          <p:attrName>ppt_h</p:attrName>
                                        </p:attrNameLst>
                                      </p:cBhvr>
                                      <p:tavLst>
                                        <p:tav tm="0">
                                          <p:val>
                                            <p:fltVal val="0"/>
                                          </p:val>
                                        </p:tav>
                                        <p:tav tm="100000">
                                          <p:val>
                                            <p:strVal val="#ppt_h"/>
                                          </p:val>
                                        </p:tav>
                                      </p:tavLst>
                                    </p:anim>
                                    <p:anim calcmode="lin" valueType="num">
                                      <p:cBhvr>
                                        <p:cTn id="49" dur="1000" fill="hold"/>
                                        <p:tgtEl>
                                          <p:spTgt spid="60"/>
                                        </p:tgtEl>
                                        <p:attrNameLst>
                                          <p:attrName>style.rotation</p:attrName>
                                        </p:attrNameLst>
                                      </p:cBhvr>
                                      <p:tavLst>
                                        <p:tav tm="0">
                                          <p:val>
                                            <p:fltVal val="90"/>
                                          </p:val>
                                        </p:tav>
                                        <p:tav tm="100000">
                                          <p:val>
                                            <p:fltVal val="0"/>
                                          </p:val>
                                        </p:tav>
                                      </p:tavLst>
                                    </p:anim>
                                    <p:animEffect transition="in" filter="fade">
                                      <p:cBhvr>
                                        <p:cTn id="50" dur="1000"/>
                                        <p:tgtEl>
                                          <p:spTgt spid="60"/>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p:cTn id="53" dur="1000" fill="hold"/>
                                        <p:tgtEl>
                                          <p:spTgt spid="61"/>
                                        </p:tgtEl>
                                        <p:attrNameLst>
                                          <p:attrName>ppt_w</p:attrName>
                                        </p:attrNameLst>
                                      </p:cBhvr>
                                      <p:tavLst>
                                        <p:tav tm="0">
                                          <p:val>
                                            <p:fltVal val="0"/>
                                          </p:val>
                                        </p:tav>
                                        <p:tav tm="100000">
                                          <p:val>
                                            <p:strVal val="#ppt_w"/>
                                          </p:val>
                                        </p:tav>
                                      </p:tavLst>
                                    </p:anim>
                                    <p:anim calcmode="lin" valueType="num">
                                      <p:cBhvr>
                                        <p:cTn id="54" dur="1000" fill="hold"/>
                                        <p:tgtEl>
                                          <p:spTgt spid="61"/>
                                        </p:tgtEl>
                                        <p:attrNameLst>
                                          <p:attrName>ppt_h</p:attrName>
                                        </p:attrNameLst>
                                      </p:cBhvr>
                                      <p:tavLst>
                                        <p:tav tm="0">
                                          <p:val>
                                            <p:fltVal val="0"/>
                                          </p:val>
                                        </p:tav>
                                        <p:tav tm="100000">
                                          <p:val>
                                            <p:strVal val="#ppt_h"/>
                                          </p:val>
                                        </p:tav>
                                      </p:tavLst>
                                    </p:anim>
                                    <p:anim calcmode="lin" valueType="num">
                                      <p:cBhvr>
                                        <p:cTn id="55" dur="1000" fill="hold"/>
                                        <p:tgtEl>
                                          <p:spTgt spid="61"/>
                                        </p:tgtEl>
                                        <p:attrNameLst>
                                          <p:attrName>style.rotation</p:attrName>
                                        </p:attrNameLst>
                                      </p:cBhvr>
                                      <p:tavLst>
                                        <p:tav tm="0">
                                          <p:val>
                                            <p:fltVal val="90"/>
                                          </p:val>
                                        </p:tav>
                                        <p:tav tm="100000">
                                          <p:val>
                                            <p:fltVal val="0"/>
                                          </p:val>
                                        </p:tav>
                                      </p:tavLst>
                                    </p:anim>
                                    <p:animEffect transition="in" filter="fade">
                                      <p:cBhvr>
                                        <p:cTn id="56" dur="1000"/>
                                        <p:tgtEl>
                                          <p:spTgt spid="6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62"/>
                                        </p:tgtEl>
                                        <p:attrNameLst>
                                          <p:attrName>style.visibility</p:attrName>
                                        </p:attrNameLst>
                                      </p:cBhvr>
                                      <p:to>
                                        <p:strVal val="visible"/>
                                      </p:to>
                                    </p:set>
                                    <p:anim calcmode="lin" valueType="num">
                                      <p:cBhvr>
                                        <p:cTn id="59" dur="1000" fill="hold"/>
                                        <p:tgtEl>
                                          <p:spTgt spid="62"/>
                                        </p:tgtEl>
                                        <p:attrNameLst>
                                          <p:attrName>ppt_w</p:attrName>
                                        </p:attrNameLst>
                                      </p:cBhvr>
                                      <p:tavLst>
                                        <p:tav tm="0">
                                          <p:val>
                                            <p:fltVal val="0"/>
                                          </p:val>
                                        </p:tav>
                                        <p:tav tm="100000">
                                          <p:val>
                                            <p:strVal val="#ppt_w"/>
                                          </p:val>
                                        </p:tav>
                                      </p:tavLst>
                                    </p:anim>
                                    <p:anim calcmode="lin" valueType="num">
                                      <p:cBhvr>
                                        <p:cTn id="60" dur="1000" fill="hold"/>
                                        <p:tgtEl>
                                          <p:spTgt spid="62"/>
                                        </p:tgtEl>
                                        <p:attrNameLst>
                                          <p:attrName>ppt_h</p:attrName>
                                        </p:attrNameLst>
                                      </p:cBhvr>
                                      <p:tavLst>
                                        <p:tav tm="0">
                                          <p:val>
                                            <p:fltVal val="0"/>
                                          </p:val>
                                        </p:tav>
                                        <p:tav tm="100000">
                                          <p:val>
                                            <p:strVal val="#ppt_h"/>
                                          </p:val>
                                        </p:tav>
                                      </p:tavLst>
                                    </p:anim>
                                    <p:anim calcmode="lin" valueType="num">
                                      <p:cBhvr>
                                        <p:cTn id="61" dur="1000" fill="hold"/>
                                        <p:tgtEl>
                                          <p:spTgt spid="62"/>
                                        </p:tgtEl>
                                        <p:attrNameLst>
                                          <p:attrName>style.rotation</p:attrName>
                                        </p:attrNameLst>
                                      </p:cBhvr>
                                      <p:tavLst>
                                        <p:tav tm="0">
                                          <p:val>
                                            <p:fltVal val="90"/>
                                          </p:val>
                                        </p:tav>
                                        <p:tav tm="100000">
                                          <p:val>
                                            <p:fltVal val="0"/>
                                          </p:val>
                                        </p:tav>
                                      </p:tavLst>
                                    </p:anim>
                                    <p:animEffect transition="in" filter="fade">
                                      <p:cBhvr>
                                        <p:cTn id="62" dur="1000"/>
                                        <p:tgtEl>
                                          <p:spTgt spid="6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63"/>
                                        </p:tgtEl>
                                        <p:attrNameLst>
                                          <p:attrName>style.visibility</p:attrName>
                                        </p:attrNameLst>
                                      </p:cBhvr>
                                      <p:to>
                                        <p:strVal val="visible"/>
                                      </p:to>
                                    </p:set>
                                    <p:anim calcmode="lin" valueType="num">
                                      <p:cBhvr>
                                        <p:cTn id="65" dur="1000" fill="hold"/>
                                        <p:tgtEl>
                                          <p:spTgt spid="63"/>
                                        </p:tgtEl>
                                        <p:attrNameLst>
                                          <p:attrName>ppt_w</p:attrName>
                                        </p:attrNameLst>
                                      </p:cBhvr>
                                      <p:tavLst>
                                        <p:tav tm="0">
                                          <p:val>
                                            <p:fltVal val="0"/>
                                          </p:val>
                                        </p:tav>
                                        <p:tav tm="100000">
                                          <p:val>
                                            <p:strVal val="#ppt_w"/>
                                          </p:val>
                                        </p:tav>
                                      </p:tavLst>
                                    </p:anim>
                                    <p:anim calcmode="lin" valueType="num">
                                      <p:cBhvr>
                                        <p:cTn id="66" dur="1000" fill="hold"/>
                                        <p:tgtEl>
                                          <p:spTgt spid="63"/>
                                        </p:tgtEl>
                                        <p:attrNameLst>
                                          <p:attrName>ppt_h</p:attrName>
                                        </p:attrNameLst>
                                      </p:cBhvr>
                                      <p:tavLst>
                                        <p:tav tm="0">
                                          <p:val>
                                            <p:fltVal val="0"/>
                                          </p:val>
                                        </p:tav>
                                        <p:tav tm="100000">
                                          <p:val>
                                            <p:strVal val="#ppt_h"/>
                                          </p:val>
                                        </p:tav>
                                      </p:tavLst>
                                    </p:anim>
                                    <p:anim calcmode="lin" valueType="num">
                                      <p:cBhvr>
                                        <p:cTn id="67" dur="1000" fill="hold"/>
                                        <p:tgtEl>
                                          <p:spTgt spid="63"/>
                                        </p:tgtEl>
                                        <p:attrNameLst>
                                          <p:attrName>style.rotation</p:attrName>
                                        </p:attrNameLst>
                                      </p:cBhvr>
                                      <p:tavLst>
                                        <p:tav tm="0">
                                          <p:val>
                                            <p:fltVal val="90"/>
                                          </p:val>
                                        </p:tav>
                                        <p:tav tm="100000">
                                          <p:val>
                                            <p:fltVal val="0"/>
                                          </p:val>
                                        </p:tav>
                                      </p:tavLst>
                                    </p:anim>
                                    <p:animEffect transition="in" filter="fade">
                                      <p:cBhvr>
                                        <p:cTn id="68" dur="1000"/>
                                        <p:tgtEl>
                                          <p:spTgt spid="63"/>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64"/>
                                        </p:tgtEl>
                                        <p:attrNameLst>
                                          <p:attrName>style.visibility</p:attrName>
                                        </p:attrNameLst>
                                      </p:cBhvr>
                                      <p:to>
                                        <p:strVal val="visible"/>
                                      </p:to>
                                    </p:set>
                                    <p:anim calcmode="lin" valueType="num">
                                      <p:cBhvr>
                                        <p:cTn id="71" dur="1000" fill="hold"/>
                                        <p:tgtEl>
                                          <p:spTgt spid="64"/>
                                        </p:tgtEl>
                                        <p:attrNameLst>
                                          <p:attrName>ppt_w</p:attrName>
                                        </p:attrNameLst>
                                      </p:cBhvr>
                                      <p:tavLst>
                                        <p:tav tm="0">
                                          <p:val>
                                            <p:fltVal val="0"/>
                                          </p:val>
                                        </p:tav>
                                        <p:tav tm="100000">
                                          <p:val>
                                            <p:strVal val="#ppt_w"/>
                                          </p:val>
                                        </p:tav>
                                      </p:tavLst>
                                    </p:anim>
                                    <p:anim calcmode="lin" valueType="num">
                                      <p:cBhvr>
                                        <p:cTn id="72" dur="1000" fill="hold"/>
                                        <p:tgtEl>
                                          <p:spTgt spid="64"/>
                                        </p:tgtEl>
                                        <p:attrNameLst>
                                          <p:attrName>ppt_h</p:attrName>
                                        </p:attrNameLst>
                                      </p:cBhvr>
                                      <p:tavLst>
                                        <p:tav tm="0">
                                          <p:val>
                                            <p:fltVal val="0"/>
                                          </p:val>
                                        </p:tav>
                                        <p:tav tm="100000">
                                          <p:val>
                                            <p:strVal val="#ppt_h"/>
                                          </p:val>
                                        </p:tav>
                                      </p:tavLst>
                                    </p:anim>
                                    <p:anim calcmode="lin" valueType="num">
                                      <p:cBhvr>
                                        <p:cTn id="73" dur="1000" fill="hold"/>
                                        <p:tgtEl>
                                          <p:spTgt spid="64"/>
                                        </p:tgtEl>
                                        <p:attrNameLst>
                                          <p:attrName>style.rotation</p:attrName>
                                        </p:attrNameLst>
                                      </p:cBhvr>
                                      <p:tavLst>
                                        <p:tav tm="0">
                                          <p:val>
                                            <p:fltVal val="90"/>
                                          </p:val>
                                        </p:tav>
                                        <p:tav tm="100000">
                                          <p:val>
                                            <p:fltVal val="0"/>
                                          </p:val>
                                        </p:tav>
                                      </p:tavLst>
                                    </p:anim>
                                    <p:animEffect transition="in" filter="fade">
                                      <p:cBhvr>
                                        <p:cTn id="74" dur="1000"/>
                                        <p:tgtEl>
                                          <p:spTgt spid="64"/>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1000" fill="hold"/>
                                        <p:tgtEl>
                                          <p:spTgt spid="65"/>
                                        </p:tgtEl>
                                        <p:attrNameLst>
                                          <p:attrName>ppt_w</p:attrName>
                                        </p:attrNameLst>
                                      </p:cBhvr>
                                      <p:tavLst>
                                        <p:tav tm="0">
                                          <p:val>
                                            <p:fltVal val="0"/>
                                          </p:val>
                                        </p:tav>
                                        <p:tav tm="100000">
                                          <p:val>
                                            <p:strVal val="#ppt_w"/>
                                          </p:val>
                                        </p:tav>
                                      </p:tavLst>
                                    </p:anim>
                                    <p:anim calcmode="lin" valueType="num">
                                      <p:cBhvr>
                                        <p:cTn id="78" dur="1000" fill="hold"/>
                                        <p:tgtEl>
                                          <p:spTgt spid="65"/>
                                        </p:tgtEl>
                                        <p:attrNameLst>
                                          <p:attrName>ppt_h</p:attrName>
                                        </p:attrNameLst>
                                      </p:cBhvr>
                                      <p:tavLst>
                                        <p:tav tm="0">
                                          <p:val>
                                            <p:fltVal val="0"/>
                                          </p:val>
                                        </p:tav>
                                        <p:tav tm="100000">
                                          <p:val>
                                            <p:strVal val="#ppt_h"/>
                                          </p:val>
                                        </p:tav>
                                      </p:tavLst>
                                    </p:anim>
                                    <p:anim calcmode="lin" valueType="num">
                                      <p:cBhvr>
                                        <p:cTn id="79" dur="1000" fill="hold"/>
                                        <p:tgtEl>
                                          <p:spTgt spid="65"/>
                                        </p:tgtEl>
                                        <p:attrNameLst>
                                          <p:attrName>style.rotation</p:attrName>
                                        </p:attrNameLst>
                                      </p:cBhvr>
                                      <p:tavLst>
                                        <p:tav tm="0">
                                          <p:val>
                                            <p:fltVal val="90"/>
                                          </p:val>
                                        </p:tav>
                                        <p:tav tm="100000">
                                          <p:val>
                                            <p:fltVal val="0"/>
                                          </p:val>
                                        </p:tav>
                                      </p:tavLst>
                                    </p:anim>
                                    <p:animEffect transition="in" filter="fade">
                                      <p:cBhvr>
                                        <p:cTn id="80" dur="1000"/>
                                        <p:tgtEl>
                                          <p:spTgt spid="65"/>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66"/>
                                        </p:tgtEl>
                                        <p:attrNameLst>
                                          <p:attrName>style.visibility</p:attrName>
                                        </p:attrNameLst>
                                      </p:cBhvr>
                                      <p:to>
                                        <p:strVal val="visible"/>
                                      </p:to>
                                    </p:set>
                                    <p:anim calcmode="lin" valueType="num">
                                      <p:cBhvr>
                                        <p:cTn id="83" dur="1000" fill="hold"/>
                                        <p:tgtEl>
                                          <p:spTgt spid="66"/>
                                        </p:tgtEl>
                                        <p:attrNameLst>
                                          <p:attrName>ppt_w</p:attrName>
                                        </p:attrNameLst>
                                      </p:cBhvr>
                                      <p:tavLst>
                                        <p:tav tm="0">
                                          <p:val>
                                            <p:fltVal val="0"/>
                                          </p:val>
                                        </p:tav>
                                        <p:tav tm="100000">
                                          <p:val>
                                            <p:strVal val="#ppt_w"/>
                                          </p:val>
                                        </p:tav>
                                      </p:tavLst>
                                    </p:anim>
                                    <p:anim calcmode="lin" valueType="num">
                                      <p:cBhvr>
                                        <p:cTn id="84" dur="1000" fill="hold"/>
                                        <p:tgtEl>
                                          <p:spTgt spid="66"/>
                                        </p:tgtEl>
                                        <p:attrNameLst>
                                          <p:attrName>ppt_h</p:attrName>
                                        </p:attrNameLst>
                                      </p:cBhvr>
                                      <p:tavLst>
                                        <p:tav tm="0">
                                          <p:val>
                                            <p:fltVal val="0"/>
                                          </p:val>
                                        </p:tav>
                                        <p:tav tm="100000">
                                          <p:val>
                                            <p:strVal val="#ppt_h"/>
                                          </p:val>
                                        </p:tav>
                                      </p:tavLst>
                                    </p:anim>
                                    <p:anim calcmode="lin" valueType="num">
                                      <p:cBhvr>
                                        <p:cTn id="85" dur="1000" fill="hold"/>
                                        <p:tgtEl>
                                          <p:spTgt spid="66"/>
                                        </p:tgtEl>
                                        <p:attrNameLst>
                                          <p:attrName>style.rotation</p:attrName>
                                        </p:attrNameLst>
                                      </p:cBhvr>
                                      <p:tavLst>
                                        <p:tav tm="0">
                                          <p:val>
                                            <p:fltVal val="90"/>
                                          </p:val>
                                        </p:tav>
                                        <p:tav tm="100000">
                                          <p:val>
                                            <p:fltVal val="0"/>
                                          </p:val>
                                        </p:tav>
                                      </p:tavLst>
                                    </p:anim>
                                    <p:animEffect transition="in" filter="fade">
                                      <p:cBhvr>
                                        <p:cTn id="86" dur="1000"/>
                                        <p:tgtEl>
                                          <p:spTgt spid="6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67"/>
                                        </p:tgtEl>
                                        <p:attrNameLst>
                                          <p:attrName>style.visibility</p:attrName>
                                        </p:attrNameLst>
                                      </p:cBhvr>
                                      <p:to>
                                        <p:strVal val="visible"/>
                                      </p:to>
                                    </p:set>
                                    <p:anim calcmode="lin" valueType="num">
                                      <p:cBhvr>
                                        <p:cTn id="89" dur="1000" fill="hold"/>
                                        <p:tgtEl>
                                          <p:spTgt spid="67"/>
                                        </p:tgtEl>
                                        <p:attrNameLst>
                                          <p:attrName>ppt_w</p:attrName>
                                        </p:attrNameLst>
                                      </p:cBhvr>
                                      <p:tavLst>
                                        <p:tav tm="0">
                                          <p:val>
                                            <p:fltVal val="0"/>
                                          </p:val>
                                        </p:tav>
                                        <p:tav tm="100000">
                                          <p:val>
                                            <p:strVal val="#ppt_w"/>
                                          </p:val>
                                        </p:tav>
                                      </p:tavLst>
                                    </p:anim>
                                    <p:anim calcmode="lin" valueType="num">
                                      <p:cBhvr>
                                        <p:cTn id="90" dur="1000" fill="hold"/>
                                        <p:tgtEl>
                                          <p:spTgt spid="67"/>
                                        </p:tgtEl>
                                        <p:attrNameLst>
                                          <p:attrName>ppt_h</p:attrName>
                                        </p:attrNameLst>
                                      </p:cBhvr>
                                      <p:tavLst>
                                        <p:tav tm="0">
                                          <p:val>
                                            <p:fltVal val="0"/>
                                          </p:val>
                                        </p:tav>
                                        <p:tav tm="100000">
                                          <p:val>
                                            <p:strVal val="#ppt_h"/>
                                          </p:val>
                                        </p:tav>
                                      </p:tavLst>
                                    </p:anim>
                                    <p:anim calcmode="lin" valueType="num">
                                      <p:cBhvr>
                                        <p:cTn id="91" dur="1000" fill="hold"/>
                                        <p:tgtEl>
                                          <p:spTgt spid="67"/>
                                        </p:tgtEl>
                                        <p:attrNameLst>
                                          <p:attrName>style.rotation</p:attrName>
                                        </p:attrNameLst>
                                      </p:cBhvr>
                                      <p:tavLst>
                                        <p:tav tm="0">
                                          <p:val>
                                            <p:fltVal val="90"/>
                                          </p:val>
                                        </p:tav>
                                        <p:tav tm="100000">
                                          <p:val>
                                            <p:fltVal val="0"/>
                                          </p:val>
                                        </p:tav>
                                      </p:tavLst>
                                    </p:anim>
                                    <p:animEffect transition="in" filter="fade">
                                      <p:cBhvr>
                                        <p:cTn id="92" dur="1000"/>
                                        <p:tgtEl>
                                          <p:spTgt spid="67"/>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68"/>
                                        </p:tgtEl>
                                        <p:attrNameLst>
                                          <p:attrName>style.visibility</p:attrName>
                                        </p:attrNameLst>
                                      </p:cBhvr>
                                      <p:to>
                                        <p:strVal val="visible"/>
                                      </p:to>
                                    </p:set>
                                    <p:anim calcmode="lin" valueType="num">
                                      <p:cBhvr>
                                        <p:cTn id="95" dur="1000" fill="hold"/>
                                        <p:tgtEl>
                                          <p:spTgt spid="68"/>
                                        </p:tgtEl>
                                        <p:attrNameLst>
                                          <p:attrName>ppt_w</p:attrName>
                                        </p:attrNameLst>
                                      </p:cBhvr>
                                      <p:tavLst>
                                        <p:tav tm="0">
                                          <p:val>
                                            <p:fltVal val="0"/>
                                          </p:val>
                                        </p:tav>
                                        <p:tav tm="100000">
                                          <p:val>
                                            <p:strVal val="#ppt_w"/>
                                          </p:val>
                                        </p:tav>
                                      </p:tavLst>
                                    </p:anim>
                                    <p:anim calcmode="lin" valueType="num">
                                      <p:cBhvr>
                                        <p:cTn id="96" dur="1000" fill="hold"/>
                                        <p:tgtEl>
                                          <p:spTgt spid="68"/>
                                        </p:tgtEl>
                                        <p:attrNameLst>
                                          <p:attrName>ppt_h</p:attrName>
                                        </p:attrNameLst>
                                      </p:cBhvr>
                                      <p:tavLst>
                                        <p:tav tm="0">
                                          <p:val>
                                            <p:fltVal val="0"/>
                                          </p:val>
                                        </p:tav>
                                        <p:tav tm="100000">
                                          <p:val>
                                            <p:strVal val="#ppt_h"/>
                                          </p:val>
                                        </p:tav>
                                      </p:tavLst>
                                    </p:anim>
                                    <p:anim calcmode="lin" valueType="num">
                                      <p:cBhvr>
                                        <p:cTn id="97" dur="1000" fill="hold"/>
                                        <p:tgtEl>
                                          <p:spTgt spid="68"/>
                                        </p:tgtEl>
                                        <p:attrNameLst>
                                          <p:attrName>style.rotation</p:attrName>
                                        </p:attrNameLst>
                                      </p:cBhvr>
                                      <p:tavLst>
                                        <p:tav tm="0">
                                          <p:val>
                                            <p:fltVal val="90"/>
                                          </p:val>
                                        </p:tav>
                                        <p:tav tm="100000">
                                          <p:val>
                                            <p:fltVal val="0"/>
                                          </p:val>
                                        </p:tav>
                                      </p:tavLst>
                                    </p:anim>
                                    <p:animEffect transition="in" filter="fade">
                                      <p:cBhvr>
                                        <p:cTn id="98" dur="1000"/>
                                        <p:tgtEl>
                                          <p:spTgt spid="68"/>
                                        </p:tgtEl>
                                      </p:cBhvr>
                                    </p:animEffect>
                                  </p:childTnLst>
                                </p:cTn>
                              </p:par>
                              <p:par>
                                <p:cTn id="99" presetID="31" presetClass="entr" presetSubtype="0" fill="hold" grpId="0" nodeType="withEffect">
                                  <p:stCondLst>
                                    <p:cond delay="0"/>
                                  </p:stCondLst>
                                  <p:childTnLst>
                                    <p:set>
                                      <p:cBhvr>
                                        <p:cTn id="100" dur="1" fill="hold">
                                          <p:stCondLst>
                                            <p:cond delay="0"/>
                                          </p:stCondLst>
                                        </p:cTn>
                                        <p:tgtEl>
                                          <p:spTgt spid="69"/>
                                        </p:tgtEl>
                                        <p:attrNameLst>
                                          <p:attrName>style.visibility</p:attrName>
                                        </p:attrNameLst>
                                      </p:cBhvr>
                                      <p:to>
                                        <p:strVal val="visible"/>
                                      </p:to>
                                    </p:set>
                                    <p:anim calcmode="lin" valueType="num">
                                      <p:cBhvr>
                                        <p:cTn id="101" dur="1000" fill="hold"/>
                                        <p:tgtEl>
                                          <p:spTgt spid="69"/>
                                        </p:tgtEl>
                                        <p:attrNameLst>
                                          <p:attrName>ppt_w</p:attrName>
                                        </p:attrNameLst>
                                      </p:cBhvr>
                                      <p:tavLst>
                                        <p:tav tm="0">
                                          <p:val>
                                            <p:fltVal val="0"/>
                                          </p:val>
                                        </p:tav>
                                        <p:tav tm="100000">
                                          <p:val>
                                            <p:strVal val="#ppt_w"/>
                                          </p:val>
                                        </p:tav>
                                      </p:tavLst>
                                    </p:anim>
                                    <p:anim calcmode="lin" valueType="num">
                                      <p:cBhvr>
                                        <p:cTn id="102" dur="1000" fill="hold"/>
                                        <p:tgtEl>
                                          <p:spTgt spid="69"/>
                                        </p:tgtEl>
                                        <p:attrNameLst>
                                          <p:attrName>ppt_h</p:attrName>
                                        </p:attrNameLst>
                                      </p:cBhvr>
                                      <p:tavLst>
                                        <p:tav tm="0">
                                          <p:val>
                                            <p:fltVal val="0"/>
                                          </p:val>
                                        </p:tav>
                                        <p:tav tm="100000">
                                          <p:val>
                                            <p:strVal val="#ppt_h"/>
                                          </p:val>
                                        </p:tav>
                                      </p:tavLst>
                                    </p:anim>
                                    <p:anim calcmode="lin" valueType="num">
                                      <p:cBhvr>
                                        <p:cTn id="103" dur="1000" fill="hold"/>
                                        <p:tgtEl>
                                          <p:spTgt spid="69"/>
                                        </p:tgtEl>
                                        <p:attrNameLst>
                                          <p:attrName>style.rotation</p:attrName>
                                        </p:attrNameLst>
                                      </p:cBhvr>
                                      <p:tavLst>
                                        <p:tav tm="0">
                                          <p:val>
                                            <p:fltVal val="90"/>
                                          </p:val>
                                        </p:tav>
                                        <p:tav tm="100000">
                                          <p:val>
                                            <p:fltVal val="0"/>
                                          </p:val>
                                        </p:tav>
                                      </p:tavLst>
                                    </p:anim>
                                    <p:animEffect transition="in" filter="fade">
                                      <p:cBhvr>
                                        <p:cTn id="104" dur="1000"/>
                                        <p:tgtEl>
                                          <p:spTgt spid="69"/>
                                        </p:tgtEl>
                                      </p:cBhvr>
                                    </p:animEffect>
                                  </p:childTnLst>
                                </p:cTn>
                              </p:par>
                              <p:par>
                                <p:cTn id="105" presetID="31" presetClass="entr" presetSubtype="0" fill="hold" grpId="0" nodeType="withEffect">
                                  <p:stCondLst>
                                    <p:cond delay="0"/>
                                  </p:stCondLst>
                                  <p:childTnLst>
                                    <p:set>
                                      <p:cBhvr>
                                        <p:cTn id="106" dur="1" fill="hold">
                                          <p:stCondLst>
                                            <p:cond delay="0"/>
                                          </p:stCondLst>
                                        </p:cTn>
                                        <p:tgtEl>
                                          <p:spTgt spid="70"/>
                                        </p:tgtEl>
                                        <p:attrNameLst>
                                          <p:attrName>style.visibility</p:attrName>
                                        </p:attrNameLst>
                                      </p:cBhvr>
                                      <p:to>
                                        <p:strVal val="visible"/>
                                      </p:to>
                                    </p:set>
                                    <p:anim calcmode="lin" valueType="num">
                                      <p:cBhvr>
                                        <p:cTn id="107" dur="1000" fill="hold"/>
                                        <p:tgtEl>
                                          <p:spTgt spid="70"/>
                                        </p:tgtEl>
                                        <p:attrNameLst>
                                          <p:attrName>ppt_w</p:attrName>
                                        </p:attrNameLst>
                                      </p:cBhvr>
                                      <p:tavLst>
                                        <p:tav tm="0">
                                          <p:val>
                                            <p:fltVal val="0"/>
                                          </p:val>
                                        </p:tav>
                                        <p:tav tm="100000">
                                          <p:val>
                                            <p:strVal val="#ppt_w"/>
                                          </p:val>
                                        </p:tav>
                                      </p:tavLst>
                                    </p:anim>
                                    <p:anim calcmode="lin" valueType="num">
                                      <p:cBhvr>
                                        <p:cTn id="108" dur="1000" fill="hold"/>
                                        <p:tgtEl>
                                          <p:spTgt spid="70"/>
                                        </p:tgtEl>
                                        <p:attrNameLst>
                                          <p:attrName>ppt_h</p:attrName>
                                        </p:attrNameLst>
                                      </p:cBhvr>
                                      <p:tavLst>
                                        <p:tav tm="0">
                                          <p:val>
                                            <p:fltVal val="0"/>
                                          </p:val>
                                        </p:tav>
                                        <p:tav tm="100000">
                                          <p:val>
                                            <p:strVal val="#ppt_h"/>
                                          </p:val>
                                        </p:tav>
                                      </p:tavLst>
                                    </p:anim>
                                    <p:anim calcmode="lin" valueType="num">
                                      <p:cBhvr>
                                        <p:cTn id="109" dur="1000" fill="hold"/>
                                        <p:tgtEl>
                                          <p:spTgt spid="70"/>
                                        </p:tgtEl>
                                        <p:attrNameLst>
                                          <p:attrName>style.rotation</p:attrName>
                                        </p:attrNameLst>
                                      </p:cBhvr>
                                      <p:tavLst>
                                        <p:tav tm="0">
                                          <p:val>
                                            <p:fltVal val="90"/>
                                          </p:val>
                                        </p:tav>
                                        <p:tav tm="100000">
                                          <p:val>
                                            <p:fltVal val="0"/>
                                          </p:val>
                                        </p:tav>
                                      </p:tavLst>
                                    </p:anim>
                                    <p:animEffect transition="in" filter="fade">
                                      <p:cBhvr>
                                        <p:cTn id="110" dur="1000"/>
                                        <p:tgtEl>
                                          <p:spTgt spid="70"/>
                                        </p:tgtEl>
                                      </p:cBhvr>
                                    </p:animEffect>
                                  </p:childTnLst>
                                </p:cTn>
                              </p:par>
                              <p:par>
                                <p:cTn id="111" presetID="31" presetClass="entr" presetSubtype="0" fill="hold" grpId="0" nodeType="withEffect">
                                  <p:stCondLst>
                                    <p:cond delay="0"/>
                                  </p:stCondLst>
                                  <p:childTnLst>
                                    <p:set>
                                      <p:cBhvr>
                                        <p:cTn id="112" dur="1" fill="hold">
                                          <p:stCondLst>
                                            <p:cond delay="0"/>
                                          </p:stCondLst>
                                        </p:cTn>
                                        <p:tgtEl>
                                          <p:spTgt spid="71"/>
                                        </p:tgtEl>
                                        <p:attrNameLst>
                                          <p:attrName>style.visibility</p:attrName>
                                        </p:attrNameLst>
                                      </p:cBhvr>
                                      <p:to>
                                        <p:strVal val="visible"/>
                                      </p:to>
                                    </p:set>
                                    <p:anim calcmode="lin" valueType="num">
                                      <p:cBhvr>
                                        <p:cTn id="113" dur="1000" fill="hold"/>
                                        <p:tgtEl>
                                          <p:spTgt spid="71"/>
                                        </p:tgtEl>
                                        <p:attrNameLst>
                                          <p:attrName>ppt_w</p:attrName>
                                        </p:attrNameLst>
                                      </p:cBhvr>
                                      <p:tavLst>
                                        <p:tav tm="0">
                                          <p:val>
                                            <p:fltVal val="0"/>
                                          </p:val>
                                        </p:tav>
                                        <p:tav tm="100000">
                                          <p:val>
                                            <p:strVal val="#ppt_w"/>
                                          </p:val>
                                        </p:tav>
                                      </p:tavLst>
                                    </p:anim>
                                    <p:anim calcmode="lin" valueType="num">
                                      <p:cBhvr>
                                        <p:cTn id="114" dur="1000" fill="hold"/>
                                        <p:tgtEl>
                                          <p:spTgt spid="71"/>
                                        </p:tgtEl>
                                        <p:attrNameLst>
                                          <p:attrName>ppt_h</p:attrName>
                                        </p:attrNameLst>
                                      </p:cBhvr>
                                      <p:tavLst>
                                        <p:tav tm="0">
                                          <p:val>
                                            <p:fltVal val="0"/>
                                          </p:val>
                                        </p:tav>
                                        <p:tav tm="100000">
                                          <p:val>
                                            <p:strVal val="#ppt_h"/>
                                          </p:val>
                                        </p:tav>
                                      </p:tavLst>
                                    </p:anim>
                                    <p:anim calcmode="lin" valueType="num">
                                      <p:cBhvr>
                                        <p:cTn id="115" dur="1000" fill="hold"/>
                                        <p:tgtEl>
                                          <p:spTgt spid="71"/>
                                        </p:tgtEl>
                                        <p:attrNameLst>
                                          <p:attrName>style.rotation</p:attrName>
                                        </p:attrNameLst>
                                      </p:cBhvr>
                                      <p:tavLst>
                                        <p:tav tm="0">
                                          <p:val>
                                            <p:fltVal val="90"/>
                                          </p:val>
                                        </p:tav>
                                        <p:tav tm="100000">
                                          <p:val>
                                            <p:fltVal val="0"/>
                                          </p:val>
                                        </p:tav>
                                      </p:tavLst>
                                    </p:anim>
                                    <p:animEffect transition="in" filter="fade">
                                      <p:cBhvr>
                                        <p:cTn id="116" dur="1000"/>
                                        <p:tgtEl>
                                          <p:spTgt spid="71"/>
                                        </p:tgtEl>
                                      </p:cBhvr>
                                    </p:animEffect>
                                  </p:childTnLst>
                                </p:cTn>
                              </p:par>
                              <p:par>
                                <p:cTn id="117" presetID="31" presetClass="entr" presetSubtype="0" fill="hold" grpId="0" nodeType="withEffect">
                                  <p:stCondLst>
                                    <p:cond delay="0"/>
                                  </p:stCondLst>
                                  <p:childTnLst>
                                    <p:set>
                                      <p:cBhvr>
                                        <p:cTn id="118" dur="1" fill="hold">
                                          <p:stCondLst>
                                            <p:cond delay="0"/>
                                          </p:stCondLst>
                                        </p:cTn>
                                        <p:tgtEl>
                                          <p:spTgt spid="72"/>
                                        </p:tgtEl>
                                        <p:attrNameLst>
                                          <p:attrName>style.visibility</p:attrName>
                                        </p:attrNameLst>
                                      </p:cBhvr>
                                      <p:to>
                                        <p:strVal val="visible"/>
                                      </p:to>
                                    </p:set>
                                    <p:anim calcmode="lin" valueType="num">
                                      <p:cBhvr>
                                        <p:cTn id="119" dur="1000" fill="hold"/>
                                        <p:tgtEl>
                                          <p:spTgt spid="72"/>
                                        </p:tgtEl>
                                        <p:attrNameLst>
                                          <p:attrName>ppt_w</p:attrName>
                                        </p:attrNameLst>
                                      </p:cBhvr>
                                      <p:tavLst>
                                        <p:tav tm="0">
                                          <p:val>
                                            <p:fltVal val="0"/>
                                          </p:val>
                                        </p:tav>
                                        <p:tav tm="100000">
                                          <p:val>
                                            <p:strVal val="#ppt_w"/>
                                          </p:val>
                                        </p:tav>
                                      </p:tavLst>
                                    </p:anim>
                                    <p:anim calcmode="lin" valueType="num">
                                      <p:cBhvr>
                                        <p:cTn id="120" dur="1000" fill="hold"/>
                                        <p:tgtEl>
                                          <p:spTgt spid="72"/>
                                        </p:tgtEl>
                                        <p:attrNameLst>
                                          <p:attrName>ppt_h</p:attrName>
                                        </p:attrNameLst>
                                      </p:cBhvr>
                                      <p:tavLst>
                                        <p:tav tm="0">
                                          <p:val>
                                            <p:fltVal val="0"/>
                                          </p:val>
                                        </p:tav>
                                        <p:tav tm="100000">
                                          <p:val>
                                            <p:strVal val="#ppt_h"/>
                                          </p:val>
                                        </p:tav>
                                      </p:tavLst>
                                    </p:anim>
                                    <p:anim calcmode="lin" valueType="num">
                                      <p:cBhvr>
                                        <p:cTn id="121" dur="1000" fill="hold"/>
                                        <p:tgtEl>
                                          <p:spTgt spid="72"/>
                                        </p:tgtEl>
                                        <p:attrNameLst>
                                          <p:attrName>style.rotation</p:attrName>
                                        </p:attrNameLst>
                                      </p:cBhvr>
                                      <p:tavLst>
                                        <p:tav tm="0">
                                          <p:val>
                                            <p:fltVal val="90"/>
                                          </p:val>
                                        </p:tav>
                                        <p:tav tm="100000">
                                          <p:val>
                                            <p:fltVal val="0"/>
                                          </p:val>
                                        </p:tav>
                                      </p:tavLst>
                                    </p:anim>
                                    <p:animEffect transition="in" filter="fade">
                                      <p:cBhvr>
                                        <p:cTn id="122" dur="1000"/>
                                        <p:tgtEl>
                                          <p:spTgt spid="72"/>
                                        </p:tgtEl>
                                      </p:cBhvr>
                                    </p:animEffect>
                                  </p:childTnLst>
                                </p:cTn>
                              </p:par>
                              <p:par>
                                <p:cTn id="123" presetID="31" presetClass="entr" presetSubtype="0" fill="hold" grpId="0" nodeType="withEffect">
                                  <p:stCondLst>
                                    <p:cond delay="0"/>
                                  </p:stCondLst>
                                  <p:childTnLst>
                                    <p:set>
                                      <p:cBhvr>
                                        <p:cTn id="124" dur="1" fill="hold">
                                          <p:stCondLst>
                                            <p:cond delay="0"/>
                                          </p:stCondLst>
                                        </p:cTn>
                                        <p:tgtEl>
                                          <p:spTgt spid="73"/>
                                        </p:tgtEl>
                                        <p:attrNameLst>
                                          <p:attrName>style.visibility</p:attrName>
                                        </p:attrNameLst>
                                      </p:cBhvr>
                                      <p:to>
                                        <p:strVal val="visible"/>
                                      </p:to>
                                    </p:set>
                                    <p:anim calcmode="lin" valueType="num">
                                      <p:cBhvr>
                                        <p:cTn id="125" dur="1000" fill="hold"/>
                                        <p:tgtEl>
                                          <p:spTgt spid="73"/>
                                        </p:tgtEl>
                                        <p:attrNameLst>
                                          <p:attrName>ppt_w</p:attrName>
                                        </p:attrNameLst>
                                      </p:cBhvr>
                                      <p:tavLst>
                                        <p:tav tm="0">
                                          <p:val>
                                            <p:fltVal val="0"/>
                                          </p:val>
                                        </p:tav>
                                        <p:tav tm="100000">
                                          <p:val>
                                            <p:strVal val="#ppt_w"/>
                                          </p:val>
                                        </p:tav>
                                      </p:tavLst>
                                    </p:anim>
                                    <p:anim calcmode="lin" valueType="num">
                                      <p:cBhvr>
                                        <p:cTn id="126" dur="1000" fill="hold"/>
                                        <p:tgtEl>
                                          <p:spTgt spid="73"/>
                                        </p:tgtEl>
                                        <p:attrNameLst>
                                          <p:attrName>ppt_h</p:attrName>
                                        </p:attrNameLst>
                                      </p:cBhvr>
                                      <p:tavLst>
                                        <p:tav tm="0">
                                          <p:val>
                                            <p:fltVal val="0"/>
                                          </p:val>
                                        </p:tav>
                                        <p:tav tm="100000">
                                          <p:val>
                                            <p:strVal val="#ppt_h"/>
                                          </p:val>
                                        </p:tav>
                                      </p:tavLst>
                                    </p:anim>
                                    <p:anim calcmode="lin" valueType="num">
                                      <p:cBhvr>
                                        <p:cTn id="127" dur="1000" fill="hold"/>
                                        <p:tgtEl>
                                          <p:spTgt spid="73"/>
                                        </p:tgtEl>
                                        <p:attrNameLst>
                                          <p:attrName>style.rotation</p:attrName>
                                        </p:attrNameLst>
                                      </p:cBhvr>
                                      <p:tavLst>
                                        <p:tav tm="0">
                                          <p:val>
                                            <p:fltVal val="90"/>
                                          </p:val>
                                        </p:tav>
                                        <p:tav tm="100000">
                                          <p:val>
                                            <p:fltVal val="0"/>
                                          </p:val>
                                        </p:tav>
                                      </p:tavLst>
                                    </p:anim>
                                    <p:animEffect transition="in" filter="fade">
                                      <p:cBhvr>
                                        <p:cTn id="128" dur="1000"/>
                                        <p:tgtEl>
                                          <p:spTgt spid="73"/>
                                        </p:tgtEl>
                                      </p:cBhvr>
                                    </p:animEffect>
                                  </p:childTnLst>
                                </p:cTn>
                              </p:par>
                              <p:par>
                                <p:cTn id="129" presetID="31" presetClass="entr" presetSubtype="0" fill="hold" grpId="0" nodeType="withEffect">
                                  <p:stCondLst>
                                    <p:cond delay="0"/>
                                  </p:stCondLst>
                                  <p:childTnLst>
                                    <p:set>
                                      <p:cBhvr>
                                        <p:cTn id="130" dur="1" fill="hold">
                                          <p:stCondLst>
                                            <p:cond delay="0"/>
                                          </p:stCondLst>
                                        </p:cTn>
                                        <p:tgtEl>
                                          <p:spTgt spid="74"/>
                                        </p:tgtEl>
                                        <p:attrNameLst>
                                          <p:attrName>style.visibility</p:attrName>
                                        </p:attrNameLst>
                                      </p:cBhvr>
                                      <p:to>
                                        <p:strVal val="visible"/>
                                      </p:to>
                                    </p:set>
                                    <p:anim calcmode="lin" valueType="num">
                                      <p:cBhvr>
                                        <p:cTn id="131" dur="1000" fill="hold"/>
                                        <p:tgtEl>
                                          <p:spTgt spid="74"/>
                                        </p:tgtEl>
                                        <p:attrNameLst>
                                          <p:attrName>ppt_w</p:attrName>
                                        </p:attrNameLst>
                                      </p:cBhvr>
                                      <p:tavLst>
                                        <p:tav tm="0">
                                          <p:val>
                                            <p:fltVal val="0"/>
                                          </p:val>
                                        </p:tav>
                                        <p:tav tm="100000">
                                          <p:val>
                                            <p:strVal val="#ppt_w"/>
                                          </p:val>
                                        </p:tav>
                                      </p:tavLst>
                                    </p:anim>
                                    <p:anim calcmode="lin" valueType="num">
                                      <p:cBhvr>
                                        <p:cTn id="132" dur="1000" fill="hold"/>
                                        <p:tgtEl>
                                          <p:spTgt spid="74"/>
                                        </p:tgtEl>
                                        <p:attrNameLst>
                                          <p:attrName>ppt_h</p:attrName>
                                        </p:attrNameLst>
                                      </p:cBhvr>
                                      <p:tavLst>
                                        <p:tav tm="0">
                                          <p:val>
                                            <p:fltVal val="0"/>
                                          </p:val>
                                        </p:tav>
                                        <p:tav tm="100000">
                                          <p:val>
                                            <p:strVal val="#ppt_h"/>
                                          </p:val>
                                        </p:tav>
                                      </p:tavLst>
                                    </p:anim>
                                    <p:anim calcmode="lin" valueType="num">
                                      <p:cBhvr>
                                        <p:cTn id="133" dur="1000" fill="hold"/>
                                        <p:tgtEl>
                                          <p:spTgt spid="74"/>
                                        </p:tgtEl>
                                        <p:attrNameLst>
                                          <p:attrName>style.rotation</p:attrName>
                                        </p:attrNameLst>
                                      </p:cBhvr>
                                      <p:tavLst>
                                        <p:tav tm="0">
                                          <p:val>
                                            <p:fltVal val="90"/>
                                          </p:val>
                                        </p:tav>
                                        <p:tav tm="100000">
                                          <p:val>
                                            <p:fltVal val="0"/>
                                          </p:val>
                                        </p:tav>
                                      </p:tavLst>
                                    </p:anim>
                                    <p:animEffect transition="in" filter="fade">
                                      <p:cBhvr>
                                        <p:cTn id="134" dur="1000"/>
                                        <p:tgtEl>
                                          <p:spTgt spid="74"/>
                                        </p:tgtEl>
                                      </p:cBhvr>
                                    </p:animEffect>
                                  </p:childTnLst>
                                </p:cTn>
                              </p:par>
                              <p:par>
                                <p:cTn id="135" presetID="31" presetClass="entr" presetSubtype="0" fill="hold" grpId="0" nodeType="withEffect">
                                  <p:stCondLst>
                                    <p:cond delay="0"/>
                                  </p:stCondLst>
                                  <p:childTnLst>
                                    <p:set>
                                      <p:cBhvr>
                                        <p:cTn id="136" dur="1" fill="hold">
                                          <p:stCondLst>
                                            <p:cond delay="0"/>
                                          </p:stCondLst>
                                        </p:cTn>
                                        <p:tgtEl>
                                          <p:spTgt spid="91"/>
                                        </p:tgtEl>
                                        <p:attrNameLst>
                                          <p:attrName>style.visibility</p:attrName>
                                        </p:attrNameLst>
                                      </p:cBhvr>
                                      <p:to>
                                        <p:strVal val="visible"/>
                                      </p:to>
                                    </p:set>
                                    <p:anim calcmode="lin" valueType="num">
                                      <p:cBhvr>
                                        <p:cTn id="137" dur="1000" fill="hold"/>
                                        <p:tgtEl>
                                          <p:spTgt spid="91"/>
                                        </p:tgtEl>
                                        <p:attrNameLst>
                                          <p:attrName>ppt_w</p:attrName>
                                        </p:attrNameLst>
                                      </p:cBhvr>
                                      <p:tavLst>
                                        <p:tav tm="0">
                                          <p:val>
                                            <p:fltVal val="0"/>
                                          </p:val>
                                        </p:tav>
                                        <p:tav tm="100000">
                                          <p:val>
                                            <p:strVal val="#ppt_w"/>
                                          </p:val>
                                        </p:tav>
                                      </p:tavLst>
                                    </p:anim>
                                    <p:anim calcmode="lin" valueType="num">
                                      <p:cBhvr>
                                        <p:cTn id="138" dur="1000" fill="hold"/>
                                        <p:tgtEl>
                                          <p:spTgt spid="91"/>
                                        </p:tgtEl>
                                        <p:attrNameLst>
                                          <p:attrName>ppt_h</p:attrName>
                                        </p:attrNameLst>
                                      </p:cBhvr>
                                      <p:tavLst>
                                        <p:tav tm="0">
                                          <p:val>
                                            <p:fltVal val="0"/>
                                          </p:val>
                                        </p:tav>
                                        <p:tav tm="100000">
                                          <p:val>
                                            <p:strVal val="#ppt_h"/>
                                          </p:val>
                                        </p:tav>
                                      </p:tavLst>
                                    </p:anim>
                                    <p:anim calcmode="lin" valueType="num">
                                      <p:cBhvr>
                                        <p:cTn id="139" dur="1000" fill="hold"/>
                                        <p:tgtEl>
                                          <p:spTgt spid="91"/>
                                        </p:tgtEl>
                                        <p:attrNameLst>
                                          <p:attrName>style.rotation</p:attrName>
                                        </p:attrNameLst>
                                      </p:cBhvr>
                                      <p:tavLst>
                                        <p:tav tm="0">
                                          <p:val>
                                            <p:fltVal val="90"/>
                                          </p:val>
                                        </p:tav>
                                        <p:tav tm="100000">
                                          <p:val>
                                            <p:fltVal val="0"/>
                                          </p:val>
                                        </p:tav>
                                      </p:tavLst>
                                    </p:anim>
                                    <p:animEffect transition="in" filter="fade">
                                      <p:cBhvr>
                                        <p:cTn id="140" dur="1000"/>
                                        <p:tgtEl>
                                          <p:spTgt spid="91"/>
                                        </p:tgtEl>
                                      </p:cBhvr>
                                    </p:animEffect>
                                  </p:childTnLst>
                                </p:cTn>
                              </p:par>
                              <p:par>
                                <p:cTn id="141" presetID="31" presetClass="entr" presetSubtype="0" fill="hold" grpId="0" nodeType="withEffect">
                                  <p:stCondLst>
                                    <p:cond delay="0"/>
                                  </p:stCondLst>
                                  <p:childTnLst>
                                    <p:set>
                                      <p:cBhvr>
                                        <p:cTn id="142" dur="1" fill="hold">
                                          <p:stCondLst>
                                            <p:cond delay="0"/>
                                          </p:stCondLst>
                                        </p:cTn>
                                        <p:tgtEl>
                                          <p:spTgt spid="125"/>
                                        </p:tgtEl>
                                        <p:attrNameLst>
                                          <p:attrName>style.visibility</p:attrName>
                                        </p:attrNameLst>
                                      </p:cBhvr>
                                      <p:to>
                                        <p:strVal val="visible"/>
                                      </p:to>
                                    </p:set>
                                    <p:anim calcmode="lin" valueType="num">
                                      <p:cBhvr>
                                        <p:cTn id="143" dur="1000" fill="hold"/>
                                        <p:tgtEl>
                                          <p:spTgt spid="125"/>
                                        </p:tgtEl>
                                        <p:attrNameLst>
                                          <p:attrName>ppt_w</p:attrName>
                                        </p:attrNameLst>
                                      </p:cBhvr>
                                      <p:tavLst>
                                        <p:tav tm="0">
                                          <p:val>
                                            <p:fltVal val="0"/>
                                          </p:val>
                                        </p:tav>
                                        <p:tav tm="100000">
                                          <p:val>
                                            <p:strVal val="#ppt_w"/>
                                          </p:val>
                                        </p:tav>
                                      </p:tavLst>
                                    </p:anim>
                                    <p:anim calcmode="lin" valueType="num">
                                      <p:cBhvr>
                                        <p:cTn id="144" dur="1000" fill="hold"/>
                                        <p:tgtEl>
                                          <p:spTgt spid="125"/>
                                        </p:tgtEl>
                                        <p:attrNameLst>
                                          <p:attrName>ppt_h</p:attrName>
                                        </p:attrNameLst>
                                      </p:cBhvr>
                                      <p:tavLst>
                                        <p:tav tm="0">
                                          <p:val>
                                            <p:fltVal val="0"/>
                                          </p:val>
                                        </p:tav>
                                        <p:tav tm="100000">
                                          <p:val>
                                            <p:strVal val="#ppt_h"/>
                                          </p:val>
                                        </p:tav>
                                      </p:tavLst>
                                    </p:anim>
                                    <p:anim calcmode="lin" valueType="num">
                                      <p:cBhvr>
                                        <p:cTn id="145" dur="1000" fill="hold"/>
                                        <p:tgtEl>
                                          <p:spTgt spid="125"/>
                                        </p:tgtEl>
                                        <p:attrNameLst>
                                          <p:attrName>style.rotation</p:attrName>
                                        </p:attrNameLst>
                                      </p:cBhvr>
                                      <p:tavLst>
                                        <p:tav tm="0">
                                          <p:val>
                                            <p:fltVal val="90"/>
                                          </p:val>
                                        </p:tav>
                                        <p:tav tm="100000">
                                          <p:val>
                                            <p:fltVal val="0"/>
                                          </p:val>
                                        </p:tav>
                                      </p:tavLst>
                                    </p:anim>
                                    <p:animEffect transition="in" filter="fade">
                                      <p:cBhvr>
                                        <p:cTn id="146" dur="1000"/>
                                        <p:tgtEl>
                                          <p:spTgt spid="125"/>
                                        </p:tgtEl>
                                      </p:cBhvr>
                                    </p:animEffect>
                                  </p:childTnLst>
                                </p:cTn>
                              </p:par>
                              <p:par>
                                <p:cTn id="147" presetID="31" presetClass="entr" presetSubtype="0" fill="hold" grpId="0" nodeType="withEffect">
                                  <p:stCondLst>
                                    <p:cond delay="0"/>
                                  </p:stCondLst>
                                  <p:childTnLst>
                                    <p:set>
                                      <p:cBhvr>
                                        <p:cTn id="148" dur="1" fill="hold">
                                          <p:stCondLst>
                                            <p:cond delay="0"/>
                                          </p:stCondLst>
                                        </p:cTn>
                                        <p:tgtEl>
                                          <p:spTgt spid="126"/>
                                        </p:tgtEl>
                                        <p:attrNameLst>
                                          <p:attrName>style.visibility</p:attrName>
                                        </p:attrNameLst>
                                      </p:cBhvr>
                                      <p:to>
                                        <p:strVal val="visible"/>
                                      </p:to>
                                    </p:set>
                                    <p:anim calcmode="lin" valueType="num">
                                      <p:cBhvr>
                                        <p:cTn id="149" dur="1000" fill="hold"/>
                                        <p:tgtEl>
                                          <p:spTgt spid="126"/>
                                        </p:tgtEl>
                                        <p:attrNameLst>
                                          <p:attrName>ppt_w</p:attrName>
                                        </p:attrNameLst>
                                      </p:cBhvr>
                                      <p:tavLst>
                                        <p:tav tm="0">
                                          <p:val>
                                            <p:fltVal val="0"/>
                                          </p:val>
                                        </p:tav>
                                        <p:tav tm="100000">
                                          <p:val>
                                            <p:strVal val="#ppt_w"/>
                                          </p:val>
                                        </p:tav>
                                      </p:tavLst>
                                    </p:anim>
                                    <p:anim calcmode="lin" valueType="num">
                                      <p:cBhvr>
                                        <p:cTn id="150" dur="1000" fill="hold"/>
                                        <p:tgtEl>
                                          <p:spTgt spid="126"/>
                                        </p:tgtEl>
                                        <p:attrNameLst>
                                          <p:attrName>ppt_h</p:attrName>
                                        </p:attrNameLst>
                                      </p:cBhvr>
                                      <p:tavLst>
                                        <p:tav tm="0">
                                          <p:val>
                                            <p:fltVal val="0"/>
                                          </p:val>
                                        </p:tav>
                                        <p:tav tm="100000">
                                          <p:val>
                                            <p:strVal val="#ppt_h"/>
                                          </p:val>
                                        </p:tav>
                                      </p:tavLst>
                                    </p:anim>
                                    <p:anim calcmode="lin" valueType="num">
                                      <p:cBhvr>
                                        <p:cTn id="151" dur="1000" fill="hold"/>
                                        <p:tgtEl>
                                          <p:spTgt spid="126"/>
                                        </p:tgtEl>
                                        <p:attrNameLst>
                                          <p:attrName>style.rotation</p:attrName>
                                        </p:attrNameLst>
                                      </p:cBhvr>
                                      <p:tavLst>
                                        <p:tav tm="0">
                                          <p:val>
                                            <p:fltVal val="90"/>
                                          </p:val>
                                        </p:tav>
                                        <p:tav tm="100000">
                                          <p:val>
                                            <p:fltVal val="0"/>
                                          </p:val>
                                        </p:tav>
                                      </p:tavLst>
                                    </p:anim>
                                    <p:animEffect transition="in" filter="fade">
                                      <p:cBhvr>
                                        <p:cTn id="152" dur="1000"/>
                                        <p:tgtEl>
                                          <p:spTgt spid="126"/>
                                        </p:tgtEl>
                                      </p:cBhvr>
                                    </p:animEffect>
                                  </p:childTnLst>
                                </p:cTn>
                              </p:par>
                              <p:par>
                                <p:cTn id="153" presetID="31" presetClass="entr" presetSubtype="0" fill="hold" grpId="0" nodeType="withEffect">
                                  <p:stCondLst>
                                    <p:cond delay="0"/>
                                  </p:stCondLst>
                                  <p:childTnLst>
                                    <p:set>
                                      <p:cBhvr>
                                        <p:cTn id="154" dur="1" fill="hold">
                                          <p:stCondLst>
                                            <p:cond delay="0"/>
                                          </p:stCondLst>
                                        </p:cTn>
                                        <p:tgtEl>
                                          <p:spTgt spid="127"/>
                                        </p:tgtEl>
                                        <p:attrNameLst>
                                          <p:attrName>style.visibility</p:attrName>
                                        </p:attrNameLst>
                                      </p:cBhvr>
                                      <p:to>
                                        <p:strVal val="visible"/>
                                      </p:to>
                                    </p:set>
                                    <p:anim calcmode="lin" valueType="num">
                                      <p:cBhvr>
                                        <p:cTn id="155" dur="1000" fill="hold"/>
                                        <p:tgtEl>
                                          <p:spTgt spid="127"/>
                                        </p:tgtEl>
                                        <p:attrNameLst>
                                          <p:attrName>ppt_w</p:attrName>
                                        </p:attrNameLst>
                                      </p:cBhvr>
                                      <p:tavLst>
                                        <p:tav tm="0">
                                          <p:val>
                                            <p:fltVal val="0"/>
                                          </p:val>
                                        </p:tav>
                                        <p:tav tm="100000">
                                          <p:val>
                                            <p:strVal val="#ppt_w"/>
                                          </p:val>
                                        </p:tav>
                                      </p:tavLst>
                                    </p:anim>
                                    <p:anim calcmode="lin" valueType="num">
                                      <p:cBhvr>
                                        <p:cTn id="156" dur="1000" fill="hold"/>
                                        <p:tgtEl>
                                          <p:spTgt spid="127"/>
                                        </p:tgtEl>
                                        <p:attrNameLst>
                                          <p:attrName>ppt_h</p:attrName>
                                        </p:attrNameLst>
                                      </p:cBhvr>
                                      <p:tavLst>
                                        <p:tav tm="0">
                                          <p:val>
                                            <p:fltVal val="0"/>
                                          </p:val>
                                        </p:tav>
                                        <p:tav tm="100000">
                                          <p:val>
                                            <p:strVal val="#ppt_h"/>
                                          </p:val>
                                        </p:tav>
                                      </p:tavLst>
                                    </p:anim>
                                    <p:anim calcmode="lin" valueType="num">
                                      <p:cBhvr>
                                        <p:cTn id="157" dur="1000" fill="hold"/>
                                        <p:tgtEl>
                                          <p:spTgt spid="127"/>
                                        </p:tgtEl>
                                        <p:attrNameLst>
                                          <p:attrName>style.rotation</p:attrName>
                                        </p:attrNameLst>
                                      </p:cBhvr>
                                      <p:tavLst>
                                        <p:tav tm="0">
                                          <p:val>
                                            <p:fltVal val="90"/>
                                          </p:val>
                                        </p:tav>
                                        <p:tav tm="100000">
                                          <p:val>
                                            <p:fltVal val="0"/>
                                          </p:val>
                                        </p:tav>
                                      </p:tavLst>
                                    </p:anim>
                                    <p:animEffect transition="in" filter="fade">
                                      <p:cBhvr>
                                        <p:cTn id="158" dur="1000"/>
                                        <p:tgtEl>
                                          <p:spTgt spid="127"/>
                                        </p:tgtEl>
                                      </p:cBhvr>
                                    </p:animEffect>
                                  </p:childTnLst>
                                </p:cTn>
                              </p:par>
                              <p:par>
                                <p:cTn id="159" presetID="31" presetClass="entr" presetSubtype="0" fill="hold" grpId="0" nodeType="withEffect">
                                  <p:stCondLst>
                                    <p:cond delay="0"/>
                                  </p:stCondLst>
                                  <p:childTnLst>
                                    <p:set>
                                      <p:cBhvr>
                                        <p:cTn id="160" dur="1" fill="hold">
                                          <p:stCondLst>
                                            <p:cond delay="0"/>
                                          </p:stCondLst>
                                        </p:cTn>
                                        <p:tgtEl>
                                          <p:spTgt spid="128"/>
                                        </p:tgtEl>
                                        <p:attrNameLst>
                                          <p:attrName>style.visibility</p:attrName>
                                        </p:attrNameLst>
                                      </p:cBhvr>
                                      <p:to>
                                        <p:strVal val="visible"/>
                                      </p:to>
                                    </p:set>
                                    <p:anim calcmode="lin" valueType="num">
                                      <p:cBhvr>
                                        <p:cTn id="161" dur="1000" fill="hold"/>
                                        <p:tgtEl>
                                          <p:spTgt spid="128"/>
                                        </p:tgtEl>
                                        <p:attrNameLst>
                                          <p:attrName>ppt_w</p:attrName>
                                        </p:attrNameLst>
                                      </p:cBhvr>
                                      <p:tavLst>
                                        <p:tav tm="0">
                                          <p:val>
                                            <p:fltVal val="0"/>
                                          </p:val>
                                        </p:tav>
                                        <p:tav tm="100000">
                                          <p:val>
                                            <p:strVal val="#ppt_w"/>
                                          </p:val>
                                        </p:tav>
                                      </p:tavLst>
                                    </p:anim>
                                    <p:anim calcmode="lin" valueType="num">
                                      <p:cBhvr>
                                        <p:cTn id="162" dur="1000" fill="hold"/>
                                        <p:tgtEl>
                                          <p:spTgt spid="128"/>
                                        </p:tgtEl>
                                        <p:attrNameLst>
                                          <p:attrName>ppt_h</p:attrName>
                                        </p:attrNameLst>
                                      </p:cBhvr>
                                      <p:tavLst>
                                        <p:tav tm="0">
                                          <p:val>
                                            <p:fltVal val="0"/>
                                          </p:val>
                                        </p:tav>
                                        <p:tav tm="100000">
                                          <p:val>
                                            <p:strVal val="#ppt_h"/>
                                          </p:val>
                                        </p:tav>
                                      </p:tavLst>
                                    </p:anim>
                                    <p:anim calcmode="lin" valueType="num">
                                      <p:cBhvr>
                                        <p:cTn id="163" dur="1000" fill="hold"/>
                                        <p:tgtEl>
                                          <p:spTgt spid="128"/>
                                        </p:tgtEl>
                                        <p:attrNameLst>
                                          <p:attrName>style.rotation</p:attrName>
                                        </p:attrNameLst>
                                      </p:cBhvr>
                                      <p:tavLst>
                                        <p:tav tm="0">
                                          <p:val>
                                            <p:fltVal val="90"/>
                                          </p:val>
                                        </p:tav>
                                        <p:tav tm="100000">
                                          <p:val>
                                            <p:fltVal val="0"/>
                                          </p:val>
                                        </p:tav>
                                      </p:tavLst>
                                    </p:anim>
                                    <p:animEffect transition="in" filter="fade">
                                      <p:cBhvr>
                                        <p:cTn id="164" dur="1000"/>
                                        <p:tgtEl>
                                          <p:spTgt spid="128"/>
                                        </p:tgtEl>
                                      </p:cBhvr>
                                    </p:animEffect>
                                  </p:childTnLst>
                                </p:cTn>
                              </p:par>
                              <p:par>
                                <p:cTn id="165" presetID="31" presetClass="entr" presetSubtype="0" fill="hold" grpId="0" nodeType="withEffect">
                                  <p:stCondLst>
                                    <p:cond delay="0"/>
                                  </p:stCondLst>
                                  <p:childTnLst>
                                    <p:set>
                                      <p:cBhvr>
                                        <p:cTn id="166" dur="1" fill="hold">
                                          <p:stCondLst>
                                            <p:cond delay="0"/>
                                          </p:stCondLst>
                                        </p:cTn>
                                        <p:tgtEl>
                                          <p:spTgt spid="129"/>
                                        </p:tgtEl>
                                        <p:attrNameLst>
                                          <p:attrName>style.visibility</p:attrName>
                                        </p:attrNameLst>
                                      </p:cBhvr>
                                      <p:to>
                                        <p:strVal val="visible"/>
                                      </p:to>
                                    </p:set>
                                    <p:anim calcmode="lin" valueType="num">
                                      <p:cBhvr>
                                        <p:cTn id="167" dur="1000" fill="hold"/>
                                        <p:tgtEl>
                                          <p:spTgt spid="129"/>
                                        </p:tgtEl>
                                        <p:attrNameLst>
                                          <p:attrName>ppt_w</p:attrName>
                                        </p:attrNameLst>
                                      </p:cBhvr>
                                      <p:tavLst>
                                        <p:tav tm="0">
                                          <p:val>
                                            <p:fltVal val="0"/>
                                          </p:val>
                                        </p:tav>
                                        <p:tav tm="100000">
                                          <p:val>
                                            <p:strVal val="#ppt_w"/>
                                          </p:val>
                                        </p:tav>
                                      </p:tavLst>
                                    </p:anim>
                                    <p:anim calcmode="lin" valueType="num">
                                      <p:cBhvr>
                                        <p:cTn id="168" dur="1000" fill="hold"/>
                                        <p:tgtEl>
                                          <p:spTgt spid="129"/>
                                        </p:tgtEl>
                                        <p:attrNameLst>
                                          <p:attrName>ppt_h</p:attrName>
                                        </p:attrNameLst>
                                      </p:cBhvr>
                                      <p:tavLst>
                                        <p:tav tm="0">
                                          <p:val>
                                            <p:fltVal val="0"/>
                                          </p:val>
                                        </p:tav>
                                        <p:tav tm="100000">
                                          <p:val>
                                            <p:strVal val="#ppt_h"/>
                                          </p:val>
                                        </p:tav>
                                      </p:tavLst>
                                    </p:anim>
                                    <p:anim calcmode="lin" valueType="num">
                                      <p:cBhvr>
                                        <p:cTn id="169" dur="1000" fill="hold"/>
                                        <p:tgtEl>
                                          <p:spTgt spid="129"/>
                                        </p:tgtEl>
                                        <p:attrNameLst>
                                          <p:attrName>style.rotation</p:attrName>
                                        </p:attrNameLst>
                                      </p:cBhvr>
                                      <p:tavLst>
                                        <p:tav tm="0">
                                          <p:val>
                                            <p:fltVal val="90"/>
                                          </p:val>
                                        </p:tav>
                                        <p:tav tm="100000">
                                          <p:val>
                                            <p:fltVal val="0"/>
                                          </p:val>
                                        </p:tav>
                                      </p:tavLst>
                                    </p:anim>
                                    <p:animEffect transition="in" filter="fade">
                                      <p:cBhvr>
                                        <p:cTn id="170" dur="1000"/>
                                        <p:tgtEl>
                                          <p:spTgt spid="129"/>
                                        </p:tgtEl>
                                      </p:cBhvr>
                                    </p:animEffect>
                                  </p:childTnLst>
                                </p:cTn>
                              </p:par>
                              <p:par>
                                <p:cTn id="171" presetID="31" presetClass="entr" presetSubtype="0" fill="hold" grpId="0" nodeType="withEffect">
                                  <p:stCondLst>
                                    <p:cond delay="0"/>
                                  </p:stCondLst>
                                  <p:childTnLst>
                                    <p:set>
                                      <p:cBhvr>
                                        <p:cTn id="172" dur="1" fill="hold">
                                          <p:stCondLst>
                                            <p:cond delay="0"/>
                                          </p:stCondLst>
                                        </p:cTn>
                                        <p:tgtEl>
                                          <p:spTgt spid="130"/>
                                        </p:tgtEl>
                                        <p:attrNameLst>
                                          <p:attrName>style.visibility</p:attrName>
                                        </p:attrNameLst>
                                      </p:cBhvr>
                                      <p:to>
                                        <p:strVal val="visible"/>
                                      </p:to>
                                    </p:set>
                                    <p:anim calcmode="lin" valueType="num">
                                      <p:cBhvr>
                                        <p:cTn id="173" dur="1000" fill="hold"/>
                                        <p:tgtEl>
                                          <p:spTgt spid="130"/>
                                        </p:tgtEl>
                                        <p:attrNameLst>
                                          <p:attrName>ppt_w</p:attrName>
                                        </p:attrNameLst>
                                      </p:cBhvr>
                                      <p:tavLst>
                                        <p:tav tm="0">
                                          <p:val>
                                            <p:fltVal val="0"/>
                                          </p:val>
                                        </p:tav>
                                        <p:tav tm="100000">
                                          <p:val>
                                            <p:strVal val="#ppt_w"/>
                                          </p:val>
                                        </p:tav>
                                      </p:tavLst>
                                    </p:anim>
                                    <p:anim calcmode="lin" valueType="num">
                                      <p:cBhvr>
                                        <p:cTn id="174" dur="1000" fill="hold"/>
                                        <p:tgtEl>
                                          <p:spTgt spid="130"/>
                                        </p:tgtEl>
                                        <p:attrNameLst>
                                          <p:attrName>ppt_h</p:attrName>
                                        </p:attrNameLst>
                                      </p:cBhvr>
                                      <p:tavLst>
                                        <p:tav tm="0">
                                          <p:val>
                                            <p:fltVal val="0"/>
                                          </p:val>
                                        </p:tav>
                                        <p:tav tm="100000">
                                          <p:val>
                                            <p:strVal val="#ppt_h"/>
                                          </p:val>
                                        </p:tav>
                                      </p:tavLst>
                                    </p:anim>
                                    <p:anim calcmode="lin" valueType="num">
                                      <p:cBhvr>
                                        <p:cTn id="175" dur="1000" fill="hold"/>
                                        <p:tgtEl>
                                          <p:spTgt spid="130"/>
                                        </p:tgtEl>
                                        <p:attrNameLst>
                                          <p:attrName>style.rotation</p:attrName>
                                        </p:attrNameLst>
                                      </p:cBhvr>
                                      <p:tavLst>
                                        <p:tav tm="0">
                                          <p:val>
                                            <p:fltVal val="90"/>
                                          </p:val>
                                        </p:tav>
                                        <p:tav tm="100000">
                                          <p:val>
                                            <p:fltVal val="0"/>
                                          </p:val>
                                        </p:tav>
                                      </p:tavLst>
                                    </p:anim>
                                    <p:animEffect transition="in" filter="fade">
                                      <p:cBhvr>
                                        <p:cTn id="176" dur="1000"/>
                                        <p:tgtEl>
                                          <p:spTgt spid="130"/>
                                        </p:tgtEl>
                                      </p:cBhvr>
                                    </p:animEffect>
                                  </p:childTnLst>
                                </p:cTn>
                              </p:par>
                              <p:par>
                                <p:cTn id="177" presetID="31" presetClass="entr" presetSubtype="0" fill="hold" grpId="0" nodeType="withEffect">
                                  <p:stCondLst>
                                    <p:cond delay="0"/>
                                  </p:stCondLst>
                                  <p:childTnLst>
                                    <p:set>
                                      <p:cBhvr>
                                        <p:cTn id="178" dur="1" fill="hold">
                                          <p:stCondLst>
                                            <p:cond delay="0"/>
                                          </p:stCondLst>
                                        </p:cTn>
                                        <p:tgtEl>
                                          <p:spTgt spid="131"/>
                                        </p:tgtEl>
                                        <p:attrNameLst>
                                          <p:attrName>style.visibility</p:attrName>
                                        </p:attrNameLst>
                                      </p:cBhvr>
                                      <p:to>
                                        <p:strVal val="visible"/>
                                      </p:to>
                                    </p:set>
                                    <p:anim calcmode="lin" valueType="num">
                                      <p:cBhvr>
                                        <p:cTn id="179" dur="1000" fill="hold"/>
                                        <p:tgtEl>
                                          <p:spTgt spid="131"/>
                                        </p:tgtEl>
                                        <p:attrNameLst>
                                          <p:attrName>ppt_w</p:attrName>
                                        </p:attrNameLst>
                                      </p:cBhvr>
                                      <p:tavLst>
                                        <p:tav tm="0">
                                          <p:val>
                                            <p:fltVal val="0"/>
                                          </p:val>
                                        </p:tav>
                                        <p:tav tm="100000">
                                          <p:val>
                                            <p:strVal val="#ppt_w"/>
                                          </p:val>
                                        </p:tav>
                                      </p:tavLst>
                                    </p:anim>
                                    <p:anim calcmode="lin" valueType="num">
                                      <p:cBhvr>
                                        <p:cTn id="180" dur="1000" fill="hold"/>
                                        <p:tgtEl>
                                          <p:spTgt spid="131"/>
                                        </p:tgtEl>
                                        <p:attrNameLst>
                                          <p:attrName>ppt_h</p:attrName>
                                        </p:attrNameLst>
                                      </p:cBhvr>
                                      <p:tavLst>
                                        <p:tav tm="0">
                                          <p:val>
                                            <p:fltVal val="0"/>
                                          </p:val>
                                        </p:tav>
                                        <p:tav tm="100000">
                                          <p:val>
                                            <p:strVal val="#ppt_h"/>
                                          </p:val>
                                        </p:tav>
                                      </p:tavLst>
                                    </p:anim>
                                    <p:anim calcmode="lin" valueType="num">
                                      <p:cBhvr>
                                        <p:cTn id="181" dur="1000" fill="hold"/>
                                        <p:tgtEl>
                                          <p:spTgt spid="131"/>
                                        </p:tgtEl>
                                        <p:attrNameLst>
                                          <p:attrName>style.rotation</p:attrName>
                                        </p:attrNameLst>
                                      </p:cBhvr>
                                      <p:tavLst>
                                        <p:tav tm="0">
                                          <p:val>
                                            <p:fltVal val="90"/>
                                          </p:val>
                                        </p:tav>
                                        <p:tav tm="100000">
                                          <p:val>
                                            <p:fltVal val="0"/>
                                          </p:val>
                                        </p:tav>
                                      </p:tavLst>
                                    </p:anim>
                                    <p:animEffect transition="in" filter="fade">
                                      <p:cBhvr>
                                        <p:cTn id="182" dur="1000"/>
                                        <p:tgtEl>
                                          <p:spTgt spid="131"/>
                                        </p:tgtEl>
                                      </p:cBhvr>
                                    </p:animEffect>
                                  </p:childTnLst>
                                </p:cTn>
                              </p:par>
                              <p:par>
                                <p:cTn id="183" presetID="31" presetClass="entr" presetSubtype="0" fill="hold" grpId="0" nodeType="withEffect">
                                  <p:stCondLst>
                                    <p:cond delay="0"/>
                                  </p:stCondLst>
                                  <p:childTnLst>
                                    <p:set>
                                      <p:cBhvr>
                                        <p:cTn id="184" dur="1" fill="hold">
                                          <p:stCondLst>
                                            <p:cond delay="0"/>
                                          </p:stCondLst>
                                        </p:cTn>
                                        <p:tgtEl>
                                          <p:spTgt spid="132"/>
                                        </p:tgtEl>
                                        <p:attrNameLst>
                                          <p:attrName>style.visibility</p:attrName>
                                        </p:attrNameLst>
                                      </p:cBhvr>
                                      <p:to>
                                        <p:strVal val="visible"/>
                                      </p:to>
                                    </p:set>
                                    <p:anim calcmode="lin" valueType="num">
                                      <p:cBhvr>
                                        <p:cTn id="185" dur="1000" fill="hold"/>
                                        <p:tgtEl>
                                          <p:spTgt spid="132"/>
                                        </p:tgtEl>
                                        <p:attrNameLst>
                                          <p:attrName>ppt_w</p:attrName>
                                        </p:attrNameLst>
                                      </p:cBhvr>
                                      <p:tavLst>
                                        <p:tav tm="0">
                                          <p:val>
                                            <p:fltVal val="0"/>
                                          </p:val>
                                        </p:tav>
                                        <p:tav tm="100000">
                                          <p:val>
                                            <p:strVal val="#ppt_w"/>
                                          </p:val>
                                        </p:tav>
                                      </p:tavLst>
                                    </p:anim>
                                    <p:anim calcmode="lin" valueType="num">
                                      <p:cBhvr>
                                        <p:cTn id="186" dur="1000" fill="hold"/>
                                        <p:tgtEl>
                                          <p:spTgt spid="132"/>
                                        </p:tgtEl>
                                        <p:attrNameLst>
                                          <p:attrName>ppt_h</p:attrName>
                                        </p:attrNameLst>
                                      </p:cBhvr>
                                      <p:tavLst>
                                        <p:tav tm="0">
                                          <p:val>
                                            <p:fltVal val="0"/>
                                          </p:val>
                                        </p:tav>
                                        <p:tav tm="100000">
                                          <p:val>
                                            <p:strVal val="#ppt_h"/>
                                          </p:val>
                                        </p:tav>
                                      </p:tavLst>
                                    </p:anim>
                                    <p:anim calcmode="lin" valueType="num">
                                      <p:cBhvr>
                                        <p:cTn id="187" dur="1000" fill="hold"/>
                                        <p:tgtEl>
                                          <p:spTgt spid="132"/>
                                        </p:tgtEl>
                                        <p:attrNameLst>
                                          <p:attrName>style.rotation</p:attrName>
                                        </p:attrNameLst>
                                      </p:cBhvr>
                                      <p:tavLst>
                                        <p:tav tm="0">
                                          <p:val>
                                            <p:fltVal val="90"/>
                                          </p:val>
                                        </p:tav>
                                        <p:tav tm="100000">
                                          <p:val>
                                            <p:fltVal val="0"/>
                                          </p:val>
                                        </p:tav>
                                      </p:tavLst>
                                    </p:anim>
                                    <p:animEffect transition="in" filter="fade">
                                      <p:cBhvr>
                                        <p:cTn id="188" dur="1000"/>
                                        <p:tgtEl>
                                          <p:spTgt spid="132"/>
                                        </p:tgtEl>
                                      </p:cBhvr>
                                    </p:animEffect>
                                  </p:childTnLst>
                                </p:cTn>
                              </p:par>
                              <p:par>
                                <p:cTn id="189" presetID="31" presetClass="entr" presetSubtype="0" fill="hold" grpId="0" nodeType="withEffect">
                                  <p:stCondLst>
                                    <p:cond delay="0"/>
                                  </p:stCondLst>
                                  <p:childTnLst>
                                    <p:set>
                                      <p:cBhvr>
                                        <p:cTn id="190" dur="1" fill="hold">
                                          <p:stCondLst>
                                            <p:cond delay="0"/>
                                          </p:stCondLst>
                                        </p:cTn>
                                        <p:tgtEl>
                                          <p:spTgt spid="133"/>
                                        </p:tgtEl>
                                        <p:attrNameLst>
                                          <p:attrName>style.visibility</p:attrName>
                                        </p:attrNameLst>
                                      </p:cBhvr>
                                      <p:to>
                                        <p:strVal val="visible"/>
                                      </p:to>
                                    </p:set>
                                    <p:anim calcmode="lin" valueType="num">
                                      <p:cBhvr>
                                        <p:cTn id="191" dur="1000" fill="hold"/>
                                        <p:tgtEl>
                                          <p:spTgt spid="133"/>
                                        </p:tgtEl>
                                        <p:attrNameLst>
                                          <p:attrName>ppt_w</p:attrName>
                                        </p:attrNameLst>
                                      </p:cBhvr>
                                      <p:tavLst>
                                        <p:tav tm="0">
                                          <p:val>
                                            <p:fltVal val="0"/>
                                          </p:val>
                                        </p:tav>
                                        <p:tav tm="100000">
                                          <p:val>
                                            <p:strVal val="#ppt_w"/>
                                          </p:val>
                                        </p:tav>
                                      </p:tavLst>
                                    </p:anim>
                                    <p:anim calcmode="lin" valueType="num">
                                      <p:cBhvr>
                                        <p:cTn id="192" dur="1000" fill="hold"/>
                                        <p:tgtEl>
                                          <p:spTgt spid="133"/>
                                        </p:tgtEl>
                                        <p:attrNameLst>
                                          <p:attrName>ppt_h</p:attrName>
                                        </p:attrNameLst>
                                      </p:cBhvr>
                                      <p:tavLst>
                                        <p:tav tm="0">
                                          <p:val>
                                            <p:fltVal val="0"/>
                                          </p:val>
                                        </p:tav>
                                        <p:tav tm="100000">
                                          <p:val>
                                            <p:strVal val="#ppt_h"/>
                                          </p:val>
                                        </p:tav>
                                      </p:tavLst>
                                    </p:anim>
                                    <p:anim calcmode="lin" valueType="num">
                                      <p:cBhvr>
                                        <p:cTn id="193" dur="1000" fill="hold"/>
                                        <p:tgtEl>
                                          <p:spTgt spid="133"/>
                                        </p:tgtEl>
                                        <p:attrNameLst>
                                          <p:attrName>style.rotation</p:attrName>
                                        </p:attrNameLst>
                                      </p:cBhvr>
                                      <p:tavLst>
                                        <p:tav tm="0">
                                          <p:val>
                                            <p:fltVal val="90"/>
                                          </p:val>
                                        </p:tav>
                                        <p:tav tm="100000">
                                          <p:val>
                                            <p:fltVal val="0"/>
                                          </p:val>
                                        </p:tav>
                                      </p:tavLst>
                                    </p:anim>
                                    <p:animEffect transition="in" filter="fade">
                                      <p:cBhvr>
                                        <p:cTn id="194" dur="1000"/>
                                        <p:tgtEl>
                                          <p:spTgt spid="133"/>
                                        </p:tgtEl>
                                      </p:cBhvr>
                                    </p:animEffect>
                                  </p:childTnLst>
                                </p:cTn>
                              </p:par>
                              <p:par>
                                <p:cTn id="195" presetID="31" presetClass="entr" presetSubtype="0" fill="hold" grpId="0" nodeType="withEffect">
                                  <p:stCondLst>
                                    <p:cond delay="0"/>
                                  </p:stCondLst>
                                  <p:childTnLst>
                                    <p:set>
                                      <p:cBhvr>
                                        <p:cTn id="196" dur="1" fill="hold">
                                          <p:stCondLst>
                                            <p:cond delay="0"/>
                                          </p:stCondLst>
                                        </p:cTn>
                                        <p:tgtEl>
                                          <p:spTgt spid="134"/>
                                        </p:tgtEl>
                                        <p:attrNameLst>
                                          <p:attrName>style.visibility</p:attrName>
                                        </p:attrNameLst>
                                      </p:cBhvr>
                                      <p:to>
                                        <p:strVal val="visible"/>
                                      </p:to>
                                    </p:set>
                                    <p:anim calcmode="lin" valueType="num">
                                      <p:cBhvr>
                                        <p:cTn id="197" dur="1000" fill="hold"/>
                                        <p:tgtEl>
                                          <p:spTgt spid="134"/>
                                        </p:tgtEl>
                                        <p:attrNameLst>
                                          <p:attrName>ppt_w</p:attrName>
                                        </p:attrNameLst>
                                      </p:cBhvr>
                                      <p:tavLst>
                                        <p:tav tm="0">
                                          <p:val>
                                            <p:fltVal val="0"/>
                                          </p:val>
                                        </p:tav>
                                        <p:tav tm="100000">
                                          <p:val>
                                            <p:strVal val="#ppt_w"/>
                                          </p:val>
                                        </p:tav>
                                      </p:tavLst>
                                    </p:anim>
                                    <p:anim calcmode="lin" valueType="num">
                                      <p:cBhvr>
                                        <p:cTn id="198" dur="1000" fill="hold"/>
                                        <p:tgtEl>
                                          <p:spTgt spid="134"/>
                                        </p:tgtEl>
                                        <p:attrNameLst>
                                          <p:attrName>ppt_h</p:attrName>
                                        </p:attrNameLst>
                                      </p:cBhvr>
                                      <p:tavLst>
                                        <p:tav tm="0">
                                          <p:val>
                                            <p:fltVal val="0"/>
                                          </p:val>
                                        </p:tav>
                                        <p:tav tm="100000">
                                          <p:val>
                                            <p:strVal val="#ppt_h"/>
                                          </p:val>
                                        </p:tav>
                                      </p:tavLst>
                                    </p:anim>
                                    <p:anim calcmode="lin" valueType="num">
                                      <p:cBhvr>
                                        <p:cTn id="199" dur="1000" fill="hold"/>
                                        <p:tgtEl>
                                          <p:spTgt spid="134"/>
                                        </p:tgtEl>
                                        <p:attrNameLst>
                                          <p:attrName>style.rotation</p:attrName>
                                        </p:attrNameLst>
                                      </p:cBhvr>
                                      <p:tavLst>
                                        <p:tav tm="0">
                                          <p:val>
                                            <p:fltVal val="90"/>
                                          </p:val>
                                        </p:tav>
                                        <p:tav tm="100000">
                                          <p:val>
                                            <p:fltVal val="0"/>
                                          </p:val>
                                        </p:tav>
                                      </p:tavLst>
                                    </p:anim>
                                    <p:animEffect transition="in" filter="fade">
                                      <p:cBhvr>
                                        <p:cTn id="200" dur="1000"/>
                                        <p:tgtEl>
                                          <p:spTgt spid="134"/>
                                        </p:tgtEl>
                                      </p:cBhvr>
                                    </p:animEffect>
                                  </p:childTnLst>
                                </p:cTn>
                              </p:par>
                              <p:par>
                                <p:cTn id="201" presetID="31" presetClass="entr" presetSubtype="0" fill="hold" grpId="0" nodeType="withEffect">
                                  <p:stCondLst>
                                    <p:cond delay="0"/>
                                  </p:stCondLst>
                                  <p:childTnLst>
                                    <p:set>
                                      <p:cBhvr>
                                        <p:cTn id="202" dur="1" fill="hold">
                                          <p:stCondLst>
                                            <p:cond delay="0"/>
                                          </p:stCondLst>
                                        </p:cTn>
                                        <p:tgtEl>
                                          <p:spTgt spid="135"/>
                                        </p:tgtEl>
                                        <p:attrNameLst>
                                          <p:attrName>style.visibility</p:attrName>
                                        </p:attrNameLst>
                                      </p:cBhvr>
                                      <p:to>
                                        <p:strVal val="visible"/>
                                      </p:to>
                                    </p:set>
                                    <p:anim calcmode="lin" valueType="num">
                                      <p:cBhvr>
                                        <p:cTn id="203" dur="1000" fill="hold"/>
                                        <p:tgtEl>
                                          <p:spTgt spid="135"/>
                                        </p:tgtEl>
                                        <p:attrNameLst>
                                          <p:attrName>ppt_w</p:attrName>
                                        </p:attrNameLst>
                                      </p:cBhvr>
                                      <p:tavLst>
                                        <p:tav tm="0">
                                          <p:val>
                                            <p:fltVal val="0"/>
                                          </p:val>
                                        </p:tav>
                                        <p:tav tm="100000">
                                          <p:val>
                                            <p:strVal val="#ppt_w"/>
                                          </p:val>
                                        </p:tav>
                                      </p:tavLst>
                                    </p:anim>
                                    <p:anim calcmode="lin" valueType="num">
                                      <p:cBhvr>
                                        <p:cTn id="204" dur="1000" fill="hold"/>
                                        <p:tgtEl>
                                          <p:spTgt spid="135"/>
                                        </p:tgtEl>
                                        <p:attrNameLst>
                                          <p:attrName>ppt_h</p:attrName>
                                        </p:attrNameLst>
                                      </p:cBhvr>
                                      <p:tavLst>
                                        <p:tav tm="0">
                                          <p:val>
                                            <p:fltVal val="0"/>
                                          </p:val>
                                        </p:tav>
                                        <p:tav tm="100000">
                                          <p:val>
                                            <p:strVal val="#ppt_h"/>
                                          </p:val>
                                        </p:tav>
                                      </p:tavLst>
                                    </p:anim>
                                    <p:anim calcmode="lin" valueType="num">
                                      <p:cBhvr>
                                        <p:cTn id="205" dur="1000" fill="hold"/>
                                        <p:tgtEl>
                                          <p:spTgt spid="135"/>
                                        </p:tgtEl>
                                        <p:attrNameLst>
                                          <p:attrName>style.rotation</p:attrName>
                                        </p:attrNameLst>
                                      </p:cBhvr>
                                      <p:tavLst>
                                        <p:tav tm="0">
                                          <p:val>
                                            <p:fltVal val="90"/>
                                          </p:val>
                                        </p:tav>
                                        <p:tav tm="100000">
                                          <p:val>
                                            <p:fltVal val="0"/>
                                          </p:val>
                                        </p:tav>
                                      </p:tavLst>
                                    </p:anim>
                                    <p:animEffect transition="in" filter="fade">
                                      <p:cBhvr>
                                        <p:cTn id="206" dur="1000"/>
                                        <p:tgtEl>
                                          <p:spTgt spid="135"/>
                                        </p:tgtEl>
                                      </p:cBhvr>
                                    </p:animEffect>
                                  </p:childTnLst>
                                </p:cTn>
                              </p:par>
                              <p:par>
                                <p:cTn id="207" presetID="31" presetClass="entr" presetSubtype="0" fill="hold" grpId="0" nodeType="withEffect">
                                  <p:stCondLst>
                                    <p:cond delay="0"/>
                                  </p:stCondLst>
                                  <p:childTnLst>
                                    <p:set>
                                      <p:cBhvr>
                                        <p:cTn id="208" dur="1" fill="hold">
                                          <p:stCondLst>
                                            <p:cond delay="0"/>
                                          </p:stCondLst>
                                        </p:cTn>
                                        <p:tgtEl>
                                          <p:spTgt spid="136"/>
                                        </p:tgtEl>
                                        <p:attrNameLst>
                                          <p:attrName>style.visibility</p:attrName>
                                        </p:attrNameLst>
                                      </p:cBhvr>
                                      <p:to>
                                        <p:strVal val="visible"/>
                                      </p:to>
                                    </p:set>
                                    <p:anim calcmode="lin" valueType="num">
                                      <p:cBhvr>
                                        <p:cTn id="209" dur="1000" fill="hold"/>
                                        <p:tgtEl>
                                          <p:spTgt spid="136"/>
                                        </p:tgtEl>
                                        <p:attrNameLst>
                                          <p:attrName>ppt_w</p:attrName>
                                        </p:attrNameLst>
                                      </p:cBhvr>
                                      <p:tavLst>
                                        <p:tav tm="0">
                                          <p:val>
                                            <p:fltVal val="0"/>
                                          </p:val>
                                        </p:tav>
                                        <p:tav tm="100000">
                                          <p:val>
                                            <p:strVal val="#ppt_w"/>
                                          </p:val>
                                        </p:tav>
                                      </p:tavLst>
                                    </p:anim>
                                    <p:anim calcmode="lin" valueType="num">
                                      <p:cBhvr>
                                        <p:cTn id="210" dur="1000" fill="hold"/>
                                        <p:tgtEl>
                                          <p:spTgt spid="136"/>
                                        </p:tgtEl>
                                        <p:attrNameLst>
                                          <p:attrName>ppt_h</p:attrName>
                                        </p:attrNameLst>
                                      </p:cBhvr>
                                      <p:tavLst>
                                        <p:tav tm="0">
                                          <p:val>
                                            <p:fltVal val="0"/>
                                          </p:val>
                                        </p:tav>
                                        <p:tav tm="100000">
                                          <p:val>
                                            <p:strVal val="#ppt_h"/>
                                          </p:val>
                                        </p:tav>
                                      </p:tavLst>
                                    </p:anim>
                                    <p:anim calcmode="lin" valueType="num">
                                      <p:cBhvr>
                                        <p:cTn id="211" dur="1000" fill="hold"/>
                                        <p:tgtEl>
                                          <p:spTgt spid="136"/>
                                        </p:tgtEl>
                                        <p:attrNameLst>
                                          <p:attrName>style.rotation</p:attrName>
                                        </p:attrNameLst>
                                      </p:cBhvr>
                                      <p:tavLst>
                                        <p:tav tm="0">
                                          <p:val>
                                            <p:fltVal val="90"/>
                                          </p:val>
                                        </p:tav>
                                        <p:tav tm="100000">
                                          <p:val>
                                            <p:fltVal val="0"/>
                                          </p:val>
                                        </p:tav>
                                      </p:tavLst>
                                    </p:anim>
                                    <p:animEffect transition="in" filter="fade">
                                      <p:cBhvr>
                                        <p:cTn id="212" dur="1000"/>
                                        <p:tgtEl>
                                          <p:spTgt spid="136"/>
                                        </p:tgtEl>
                                      </p:cBhvr>
                                    </p:animEffect>
                                  </p:childTnLst>
                                </p:cTn>
                              </p:par>
                              <p:par>
                                <p:cTn id="213" presetID="31" presetClass="entr" presetSubtype="0" fill="hold" grpId="0" nodeType="withEffect">
                                  <p:stCondLst>
                                    <p:cond delay="0"/>
                                  </p:stCondLst>
                                  <p:childTnLst>
                                    <p:set>
                                      <p:cBhvr>
                                        <p:cTn id="214" dur="1" fill="hold">
                                          <p:stCondLst>
                                            <p:cond delay="0"/>
                                          </p:stCondLst>
                                        </p:cTn>
                                        <p:tgtEl>
                                          <p:spTgt spid="137"/>
                                        </p:tgtEl>
                                        <p:attrNameLst>
                                          <p:attrName>style.visibility</p:attrName>
                                        </p:attrNameLst>
                                      </p:cBhvr>
                                      <p:to>
                                        <p:strVal val="visible"/>
                                      </p:to>
                                    </p:set>
                                    <p:anim calcmode="lin" valueType="num">
                                      <p:cBhvr>
                                        <p:cTn id="215" dur="1000" fill="hold"/>
                                        <p:tgtEl>
                                          <p:spTgt spid="137"/>
                                        </p:tgtEl>
                                        <p:attrNameLst>
                                          <p:attrName>ppt_w</p:attrName>
                                        </p:attrNameLst>
                                      </p:cBhvr>
                                      <p:tavLst>
                                        <p:tav tm="0">
                                          <p:val>
                                            <p:fltVal val="0"/>
                                          </p:val>
                                        </p:tav>
                                        <p:tav tm="100000">
                                          <p:val>
                                            <p:strVal val="#ppt_w"/>
                                          </p:val>
                                        </p:tav>
                                      </p:tavLst>
                                    </p:anim>
                                    <p:anim calcmode="lin" valueType="num">
                                      <p:cBhvr>
                                        <p:cTn id="216" dur="1000" fill="hold"/>
                                        <p:tgtEl>
                                          <p:spTgt spid="137"/>
                                        </p:tgtEl>
                                        <p:attrNameLst>
                                          <p:attrName>ppt_h</p:attrName>
                                        </p:attrNameLst>
                                      </p:cBhvr>
                                      <p:tavLst>
                                        <p:tav tm="0">
                                          <p:val>
                                            <p:fltVal val="0"/>
                                          </p:val>
                                        </p:tav>
                                        <p:tav tm="100000">
                                          <p:val>
                                            <p:strVal val="#ppt_h"/>
                                          </p:val>
                                        </p:tav>
                                      </p:tavLst>
                                    </p:anim>
                                    <p:anim calcmode="lin" valueType="num">
                                      <p:cBhvr>
                                        <p:cTn id="217" dur="1000" fill="hold"/>
                                        <p:tgtEl>
                                          <p:spTgt spid="137"/>
                                        </p:tgtEl>
                                        <p:attrNameLst>
                                          <p:attrName>style.rotation</p:attrName>
                                        </p:attrNameLst>
                                      </p:cBhvr>
                                      <p:tavLst>
                                        <p:tav tm="0">
                                          <p:val>
                                            <p:fltVal val="90"/>
                                          </p:val>
                                        </p:tav>
                                        <p:tav tm="100000">
                                          <p:val>
                                            <p:fltVal val="0"/>
                                          </p:val>
                                        </p:tav>
                                      </p:tavLst>
                                    </p:anim>
                                    <p:animEffect transition="in" filter="fade">
                                      <p:cBhvr>
                                        <p:cTn id="218" dur="1000"/>
                                        <p:tgtEl>
                                          <p:spTgt spid="137"/>
                                        </p:tgtEl>
                                      </p:cBhvr>
                                    </p:animEffect>
                                  </p:childTnLst>
                                </p:cTn>
                              </p:par>
                            </p:childTnLst>
                          </p:cTn>
                        </p:par>
                        <p:par>
                          <p:cTn id="219" fill="hold">
                            <p:stCondLst>
                              <p:cond delay="2000"/>
                            </p:stCondLst>
                            <p:childTnLst>
                              <p:par>
                                <p:cTn id="220" presetID="47" presetClass="entr" presetSubtype="0" fill="hold" nodeType="afterEffect">
                                  <p:stCondLst>
                                    <p:cond delay="0"/>
                                  </p:stCondLst>
                                  <p:childTnLst>
                                    <p:set>
                                      <p:cBhvr>
                                        <p:cTn id="221" dur="1" fill="hold">
                                          <p:stCondLst>
                                            <p:cond delay="0"/>
                                          </p:stCondLst>
                                        </p:cTn>
                                        <p:tgtEl>
                                          <p:spTgt spid="50"/>
                                        </p:tgtEl>
                                        <p:attrNameLst>
                                          <p:attrName>style.visibility</p:attrName>
                                        </p:attrNameLst>
                                      </p:cBhvr>
                                      <p:to>
                                        <p:strVal val="visible"/>
                                      </p:to>
                                    </p:set>
                                    <p:animEffect transition="in" filter="fade">
                                      <p:cBhvr>
                                        <p:cTn id="222" dur="1000"/>
                                        <p:tgtEl>
                                          <p:spTgt spid="50"/>
                                        </p:tgtEl>
                                      </p:cBhvr>
                                    </p:animEffect>
                                    <p:anim calcmode="lin" valueType="num">
                                      <p:cBhvr>
                                        <p:cTn id="223" dur="1000" fill="hold"/>
                                        <p:tgtEl>
                                          <p:spTgt spid="50"/>
                                        </p:tgtEl>
                                        <p:attrNameLst>
                                          <p:attrName>ppt_x</p:attrName>
                                        </p:attrNameLst>
                                      </p:cBhvr>
                                      <p:tavLst>
                                        <p:tav tm="0">
                                          <p:val>
                                            <p:strVal val="#ppt_x"/>
                                          </p:val>
                                        </p:tav>
                                        <p:tav tm="100000">
                                          <p:val>
                                            <p:strVal val="#ppt_x"/>
                                          </p:val>
                                        </p:tav>
                                      </p:tavLst>
                                    </p:anim>
                                    <p:anim calcmode="lin" valueType="num">
                                      <p:cBhvr>
                                        <p:cTn id="224" dur="1000" fill="hold"/>
                                        <p:tgtEl>
                                          <p:spTgt spid="50"/>
                                        </p:tgtEl>
                                        <p:attrNameLst>
                                          <p:attrName>ppt_y</p:attrName>
                                        </p:attrNameLst>
                                      </p:cBhvr>
                                      <p:tavLst>
                                        <p:tav tm="0">
                                          <p:val>
                                            <p:strVal val="#ppt_y-.1"/>
                                          </p:val>
                                        </p:tav>
                                        <p:tav tm="100000">
                                          <p:val>
                                            <p:strVal val="#ppt_y"/>
                                          </p:val>
                                        </p:tav>
                                      </p:tavLst>
                                    </p:anim>
                                  </p:childTnLst>
                                </p:cTn>
                              </p:par>
                            </p:childTnLst>
                          </p:cTn>
                        </p:par>
                        <p:par>
                          <p:cTn id="225" fill="hold">
                            <p:stCondLst>
                              <p:cond delay="3000"/>
                            </p:stCondLst>
                            <p:childTnLst>
                              <p:par>
                                <p:cTn id="226" presetID="22" presetClass="entr" presetSubtype="2" fill="hold" nodeType="afterEffect">
                                  <p:stCondLst>
                                    <p:cond delay="0"/>
                                  </p:stCondLst>
                                  <p:childTnLst>
                                    <p:set>
                                      <p:cBhvr>
                                        <p:cTn id="227" dur="1" fill="hold">
                                          <p:stCondLst>
                                            <p:cond delay="0"/>
                                          </p:stCondLst>
                                        </p:cTn>
                                        <p:tgtEl>
                                          <p:spTgt spid="41"/>
                                        </p:tgtEl>
                                        <p:attrNameLst>
                                          <p:attrName>style.visibility</p:attrName>
                                        </p:attrNameLst>
                                      </p:cBhvr>
                                      <p:to>
                                        <p:strVal val="visible"/>
                                      </p:to>
                                    </p:set>
                                    <p:animEffect transition="in" filter="wipe(right)">
                                      <p:cBhvr>
                                        <p:cTn id="228" dur="500"/>
                                        <p:tgtEl>
                                          <p:spTgt spid="41"/>
                                        </p:tgtEl>
                                      </p:cBhvr>
                                    </p:animEffect>
                                  </p:childTnLst>
                                </p:cTn>
                              </p:par>
                            </p:childTnLst>
                          </p:cTn>
                        </p:par>
                        <p:par>
                          <p:cTn id="229" fill="hold">
                            <p:stCondLst>
                              <p:cond delay="3500"/>
                            </p:stCondLst>
                            <p:childTnLst>
                              <p:par>
                                <p:cTn id="230" presetID="42" presetClass="entr" presetSubtype="0" fill="hold" grpId="0" nodeType="afterEffect">
                                  <p:stCondLst>
                                    <p:cond delay="0"/>
                                  </p:stCondLst>
                                  <p:childTnLst>
                                    <p:set>
                                      <p:cBhvr>
                                        <p:cTn id="231" dur="1" fill="hold">
                                          <p:stCondLst>
                                            <p:cond delay="0"/>
                                          </p:stCondLst>
                                        </p:cTn>
                                        <p:tgtEl>
                                          <p:spTgt spid="40"/>
                                        </p:tgtEl>
                                        <p:attrNameLst>
                                          <p:attrName>style.visibility</p:attrName>
                                        </p:attrNameLst>
                                      </p:cBhvr>
                                      <p:to>
                                        <p:strVal val="visible"/>
                                      </p:to>
                                    </p:set>
                                    <p:animEffect transition="in" filter="fade">
                                      <p:cBhvr>
                                        <p:cTn id="232" dur="1000"/>
                                        <p:tgtEl>
                                          <p:spTgt spid="40"/>
                                        </p:tgtEl>
                                      </p:cBhvr>
                                    </p:animEffect>
                                    <p:anim calcmode="lin" valueType="num">
                                      <p:cBhvr>
                                        <p:cTn id="233" dur="1000" fill="hold"/>
                                        <p:tgtEl>
                                          <p:spTgt spid="40"/>
                                        </p:tgtEl>
                                        <p:attrNameLst>
                                          <p:attrName>ppt_x</p:attrName>
                                        </p:attrNameLst>
                                      </p:cBhvr>
                                      <p:tavLst>
                                        <p:tav tm="0">
                                          <p:val>
                                            <p:strVal val="#ppt_x"/>
                                          </p:val>
                                        </p:tav>
                                        <p:tav tm="100000">
                                          <p:val>
                                            <p:strVal val="#ppt_x"/>
                                          </p:val>
                                        </p:tav>
                                      </p:tavLst>
                                    </p:anim>
                                    <p:anim calcmode="lin" valueType="num">
                                      <p:cBhvr>
                                        <p:cTn id="234" dur="1000" fill="hold"/>
                                        <p:tgtEl>
                                          <p:spTgt spid="40"/>
                                        </p:tgtEl>
                                        <p:attrNameLst>
                                          <p:attrName>ppt_y</p:attrName>
                                        </p:attrNameLst>
                                      </p:cBhvr>
                                      <p:tavLst>
                                        <p:tav tm="0">
                                          <p:val>
                                            <p:strVal val="#ppt_y+.1"/>
                                          </p:val>
                                        </p:tav>
                                        <p:tav tm="100000">
                                          <p:val>
                                            <p:strVal val="#ppt_y"/>
                                          </p:val>
                                        </p:tav>
                                      </p:tavLst>
                                    </p:anim>
                                  </p:childTnLst>
                                </p:cTn>
                              </p:par>
                            </p:childTnLst>
                          </p:cTn>
                        </p:par>
                        <p:par>
                          <p:cTn id="235" fill="hold">
                            <p:stCondLst>
                              <p:cond delay="4500"/>
                            </p:stCondLst>
                            <p:childTnLst>
                              <p:par>
                                <p:cTn id="236" presetID="47" presetClass="entr" presetSubtype="0" fill="hold" nodeType="afterEffect">
                                  <p:stCondLst>
                                    <p:cond delay="0"/>
                                  </p:stCondLst>
                                  <p:childTnLst>
                                    <p:set>
                                      <p:cBhvr>
                                        <p:cTn id="237" dur="1" fill="hold">
                                          <p:stCondLst>
                                            <p:cond delay="0"/>
                                          </p:stCondLst>
                                        </p:cTn>
                                        <p:tgtEl>
                                          <p:spTgt spid="78"/>
                                        </p:tgtEl>
                                        <p:attrNameLst>
                                          <p:attrName>style.visibility</p:attrName>
                                        </p:attrNameLst>
                                      </p:cBhvr>
                                      <p:to>
                                        <p:strVal val="visible"/>
                                      </p:to>
                                    </p:set>
                                    <p:animEffect transition="in" filter="fade">
                                      <p:cBhvr>
                                        <p:cTn id="238" dur="1000"/>
                                        <p:tgtEl>
                                          <p:spTgt spid="78"/>
                                        </p:tgtEl>
                                      </p:cBhvr>
                                    </p:animEffect>
                                    <p:anim calcmode="lin" valueType="num">
                                      <p:cBhvr>
                                        <p:cTn id="239" dur="1000" fill="hold"/>
                                        <p:tgtEl>
                                          <p:spTgt spid="78"/>
                                        </p:tgtEl>
                                        <p:attrNameLst>
                                          <p:attrName>ppt_x</p:attrName>
                                        </p:attrNameLst>
                                      </p:cBhvr>
                                      <p:tavLst>
                                        <p:tav tm="0">
                                          <p:val>
                                            <p:strVal val="#ppt_x"/>
                                          </p:val>
                                        </p:tav>
                                        <p:tav tm="100000">
                                          <p:val>
                                            <p:strVal val="#ppt_x"/>
                                          </p:val>
                                        </p:tav>
                                      </p:tavLst>
                                    </p:anim>
                                    <p:anim calcmode="lin" valueType="num">
                                      <p:cBhvr>
                                        <p:cTn id="240" dur="1000" fill="hold"/>
                                        <p:tgtEl>
                                          <p:spTgt spid="78"/>
                                        </p:tgtEl>
                                        <p:attrNameLst>
                                          <p:attrName>ppt_y</p:attrName>
                                        </p:attrNameLst>
                                      </p:cBhvr>
                                      <p:tavLst>
                                        <p:tav tm="0">
                                          <p:val>
                                            <p:strVal val="#ppt_y-.1"/>
                                          </p:val>
                                        </p:tav>
                                        <p:tav tm="100000">
                                          <p:val>
                                            <p:strVal val="#ppt_y"/>
                                          </p:val>
                                        </p:tav>
                                      </p:tavLst>
                                    </p:anim>
                                  </p:childTnLst>
                                </p:cTn>
                              </p:par>
                            </p:childTnLst>
                          </p:cTn>
                        </p:par>
                        <p:par>
                          <p:cTn id="241" fill="hold">
                            <p:stCondLst>
                              <p:cond delay="5500"/>
                            </p:stCondLst>
                            <p:childTnLst>
                              <p:par>
                                <p:cTn id="242" presetID="22" presetClass="entr" presetSubtype="8" fill="hold" nodeType="afterEffect">
                                  <p:stCondLst>
                                    <p:cond delay="0"/>
                                  </p:stCondLst>
                                  <p:childTnLst>
                                    <p:set>
                                      <p:cBhvr>
                                        <p:cTn id="243" dur="1" fill="hold">
                                          <p:stCondLst>
                                            <p:cond delay="0"/>
                                          </p:stCondLst>
                                        </p:cTn>
                                        <p:tgtEl>
                                          <p:spTgt spid="44"/>
                                        </p:tgtEl>
                                        <p:attrNameLst>
                                          <p:attrName>style.visibility</p:attrName>
                                        </p:attrNameLst>
                                      </p:cBhvr>
                                      <p:to>
                                        <p:strVal val="visible"/>
                                      </p:to>
                                    </p:set>
                                    <p:animEffect transition="in" filter="wipe(left)">
                                      <p:cBhvr>
                                        <p:cTn id="244" dur="500"/>
                                        <p:tgtEl>
                                          <p:spTgt spid="44"/>
                                        </p:tgtEl>
                                      </p:cBhvr>
                                    </p:animEffect>
                                  </p:childTnLst>
                                </p:cTn>
                              </p:par>
                            </p:childTnLst>
                          </p:cTn>
                        </p:par>
                        <p:par>
                          <p:cTn id="245" fill="hold">
                            <p:stCondLst>
                              <p:cond delay="6000"/>
                            </p:stCondLst>
                            <p:childTnLst>
                              <p:par>
                                <p:cTn id="246" presetID="42" presetClass="entr" presetSubtype="0" fill="hold" grpId="0" nodeType="afterEffect">
                                  <p:stCondLst>
                                    <p:cond delay="0"/>
                                  </p:stCondLst>
                                  <p:childTnLst>
                                    <p:set>
                                      <p:cBhvr>
                                        <p:cTn id="247" dur="1" fill="hold">
                                          <p:stCondLst>
                                            <p:cond delay="0"/>
                                          </p:stCondLst>
                                        </p:cTn>
                                        <p:tgtEl>
                                          <p:spTgt spid="38"/>
                                        </p:tgtEl>
                                        <p:attrNameLst>
                                          <p:attrName>style.visibility</p:attrName>
                                        </p:attrNameLst>
                                      </p:cBhvr>
                                      <p:to>
                                        <p:strVal val="visible"/>
                                      </p:to>
                                    </p:set>
                                    <p:animEffect transition="in" filter="fade">
                                      <p:cBhvr>
                                        <p:cTn id="248" dur="1000"/>
                                        <p:tgtEl>
                                          <p:spTgt spid="38"/>
                                        </p:tgtEl>
                                      </p:cBhvr>
                                    </p:animEffect>
                                    <p:anim calcmode="lin" valueType="num">
                                      <p:cBhvr>
                                        <p:cTn id="249" dur="1000" fill="hold"/>
                                        <p:tgtEl>
                                          <p:spTgt spid="38"/>
                                        </p:tgtEl>
                                        <p:attrNameLst>
                                          <p:attrName>ppt_x</p:attrName>
                                        </p:attrNameLst>
                                      </p:cBhvr>
                                      <p:tavLst>
                                        <p:tav tm="0">
                                          <p:val>
                                            <p:strVal val="#ppt_x"/>
                                          </p:val>
                                        </p:tav>
                                        <p:tav tm="100000">
                                          <p:val>
                                            <p:strVal val="#ppt_x"/>
                                          </p:val>
                                        </p:tav>
                                      </p:tavLst>
                                    </p:anim>
                                    <p:anim calcmode="lin" valueType="num">
                                      <p:cBhvr>
                                        <p:cTn id="250" dur="1000" fill="hold"/>
                                        <p:tgtEl>
                                          <p:spTgt spid="38"/>
                                        </p:tgtEl>
                                        <p:attrNameLst>
                                          <p:attrName>ppt_y</p:attrName>
                                        </p:attrNameLst>
                                      </p:cBhvr>
                                      <p:tavLst>
                                        <p:tav tm="0">
                                          <p:val>
                                            <p:strVal val="#ppt_y+.1"/>
                                          </p:val>
                                        </p:tav>
                                        <p:tav tm="100000">
                                          <p:val>
                                            <p:strVal val="#ppt_y"/>
                                          </p:val>
                                        </p:tav>
                                      </p:tavLst>
                                    </p:anim>
                                  </p:childTnLst>
                                </p:cTn>
                              </p:par>
                            </p:childTnLst>
                          </p:cTn>
                        </p:par>
                        <p:par>
                          <p:cTn id="251" fill="hold">
                            <p:stCondLst>
                              <p:cond delay="7000"/>
                            </p:stCondLst>
                            <p:childTnLst>
                              <p:par>
                                <p:cTn id="252" presetID="47" presetClass="entr" presetSubtype="0" fill="hold" nodeType="afterEffect">
                                  <p:stCondLst>
                                    <p:cond delay="0"/>
                                  </p:stCondLst>
                                  <p:childTnLst>
                                    <p:set>
                                      <p:cBhvr>
                                        <p:cTn id="253" dur="1" fill="hold">
                                          <p:stCondLst>
                                            <p:cond delay="0"/>
                                          </p:stCondLst>
                                        </p:cTn>
                                        <p:tgtEl>
                                          <p:spTgt spid="82"/>
                                        </p:tgtEl>
                                        <p:attrNameLst>
                                          <p:attrName>style.visibility</p:attrName>
                                        </p:attrNameLst>
                                      </p:cBhvr>
                                      <p:to>
                                        <p:strVal val="visible"/>
                                      </p:to>
                                    </p:set>
                                    <p:animEffect transition="in" filter="fade">
                                      <p:cBhvr>
                                        <p:cTn id="254" dur="1000"/>
                                        <p:tgtEl>
                                          <p:spTgt spid="82"/>
                                        </p:tgtEl>
                                      </p:cBhvr>
                                    </p:animEffect>
                                    <p:anim calcmode="lin" valueType="num">
                                      <p:cBhvr>
                                        <p:cTn id="255" dur="1000" fill="hold"/>
                                        <p:tgtEl>
                                          <p:spTgt spid="82"/>
                                        </p:tgtEl>
                                        <p:attrNameLst>
                                          <p:attrName>ppt_x</p:attrName>
                                        </p:attrNameLst>
                                      </p:cBhvr>
                                      <p:tavLst>
                                        <p:tav tm="0">
                                          <p:val>
                                            <p:strVal val="#ppt_x"/>
                                          </p:val>
                                        </p:tav>
                                        <p:tav tm="100000">
                                          <p:val>
                                            <p:strVal val="#ppt_x"/>
                                          </p:val>
                                        </p:tav>
                                      </p:tavLst>
                                    </p:anim>
                                    <p:anim calcmode="lin" valueType="num">
                                      <p:cBhvr>
                                        <p:cTn id="256" dur="1000" fill="hold"/>
                                        <p:tgtEl>
                                          <p:spTgt spid="82"/>
                                        </p:tgtEl>
                                        <p:attrNameLst>
                                          <p:attrName>ppt_y</p:attrName>
                                        </p:attrNameLst>
                                      </p:cBhvr>
                                      <p:tavLst>
                                        <p:tav tm="0">
                                          <p:val>
                                            <p:strVal val="#ppt_y-.1"/>
                                          </p:val>
                                        </p:tav>
                                        <p:tav tm="100000">
                                          <p:val>
                                            <p:strVal val="#ppt_y"/>
                                          </p:val>
                                        </p:tav>
                                      </p:tavLst>
                                    </p:anim>
                                  </p:childTnLst>
                                </p:cTn>
                              </p:par>
                            </p:childTnLst>
                          </p:cTn>
                        </p:par>
                        <p:par>
                          <p:cTn id="257" fill="hold">
                            <p:stCondLst>
                              <p:cond delay="8000"/>
                            </p:stCondLst>
                            <p:childTnLst>
                              <p:par>
                                <p:cTn id="258" presetID="22" presetClass="entr" presetSubtype="8" fill="hold" nodeType="afterEffect">
                                  <p:stCondLst>
                                    <p:cond delay="0"/>
                                  </p:stCondLst>
                                  <p:childTnLst>
                                    <p:set>
                                      <p:cBhvr>
                                        <p:cTn id="259" dur="1" fill="hold">
                                          <p:stCondLst>
                                            <p:cond delay="0"/>
                                          </p:stCondLst>
                                        </p:cTn>
                                        <p:tgtEl>
                                          <p:spTgt spid="47"/>
                                        </p:tgtEl>
                                        <p:attrNameLst>
                                          <p:attrName>style.visibility</p:attrName>
                                        </p:attrNameLst>
                                      </p:cBhvr>
                                      <p:to>
                                        <p:strVal val="visible"/>
                                      </p:to>
                                    </p:set>
                                    <p:animEffect transition="in" filter="wipe(left)">
                                      <p:cBhvr>
                                        <p:cTn id="260" dur="500"/>
                                        <p:tgtEl>
                                          <p:spTgt spid="47"/>
                                        </p:tgtEl>
                                      </p:cBhvr>
                                    </p:animEffect>
                                  </p:childTnLst>
                                </p:cTn>
                              </p:par>
                            </p:childTnLst>
                          </p:cTn>
                        </p:par>
                        <p:par>
                          <p:cTn id="261" fill="hold">
                            <p:stCondLst>
                              <p:cond delay="8500"/>
                            </p:stCondLst>
                            <p:childTnLst>
                              <p:par>
                                <p:cTn id="262" presetID="42" presetClass="entr" presetSubtype="0" fill="hold" grpId="0" nodeType="afterEffect">
                                  <p:stCondLst>
                                    <p:cond delay="0"/>
                                  </p:stCondLst>
                                  <p:childTnLst>
                                    <p:set>
                                      <p:cBhvr>
                                        <p:cTn id="263" dur="1" fill="hold">
                                          <p:stCondLst>
                                            <p:cond delay="0"/>
                                          </p:stCondLst>
                                        </p:cTn>
                                        <p:tgtEl>
                                          <p:spTgt spid="39"/>
                                        </p:tgtEl>
                                        <p:attrNameLst>
                                          <p:attrName>style.visibility</p:attrName>
                                        </p:attrNameLst>
                                      </p:cBhvr>
                                      <p:to>
                                        <p:strVal val="visible"/>
                                      </p:to>
                                    </p:set>
                                    <p:animEffect transition="in" filter="fade">
                                      <p:cBhvr>
                                        <p:cTn id="264" dur="1000"/>
                                        <p:tgtEl>
                                          <p:spTgt spid="39"/>
                                        </p:tgtEl>
                                      </p:cBhvr>
                                    </p:animEffect>
                                    <p:anim calcmode="lin" valueType="num">
                                      <p:cBhvr>
                                        <p:cTn id="265" dur="1000" fill="hold"/>
                                        <p:tgtEl>
                                          <p:spTgt spid="39"/>
                                        </p:tgtEl>
                                        <p:attrNameLst>
                                          <p:attrName>ppt_x</p:attrName>
                                        </p:attrNameLst>
                                      </p:cBhvr>
                                      <p:tavLst>
                                        <p:tav tm="0">
                                          <p:val>
                                            <p:strVal val="#ppt_x"/>
                                          </p:val>
                                        </p:tav>
                                        <p:tav tm="100000">
                                          <p:val>
                                            <p:strVal val="#ppt_x"/>
                                          </p:val>
                                        </p:tav>
                                      </p:tavLst>
                                    </p:anim>
                                    <p:anim calcmode="lin" valueType="num">
                                      <p:cBhvr>
                                        <p:cTn id="266"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91"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37" grpId="0"/>
      <p:bldP spid="38" grpId="0"/>
      <p:bldP spid="39" grpId="0"/>
      <p:bldP spid="4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9F447DE-182F-4747-88FB-5D3BD8BCCC03}"/>
              </a:ext>
            </a:extLst>
          </p:cNvPr>
          <p:cNvSpPr/>
          <p:nvPr/>
        </p:nvSpPr>
        <p:spPr>
          <a:xfrm>
            <a:off x="8153400" y="332332"/>
            <a:ext cx="3733800" cy="622086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6808124-8A94-4F4A-BD66-8987C8B65D48}"/>
              </a:ext>
            </a:extLst>
          </p:cNvPr>
          <p:cNvSpPr/>
          <p:nvPr/>
        </p:nvSpPr>
        <p:spPr>
          <a:xfrm>
            <a:off x="8763000" y="2743200"/>
            <a:ext cx="2438400" cy="2286000"/>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2FB95396-6F97-4A37-A23F-E589F7EBFF1E}"/>
              </a:ext>
            </a:extLst>
          </p:cNvPr>
          <p:cNvSpPr txBox="1"/>
          <p:nvPr/>
        </p:nvSpPr>
        <p:spPr>
          <a:xfrm>
            <a:off x="8953500" y="3024425"/>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9" name="TextBox 8">
            <a:extLst>
              <a:ext uri="{FF2B5EF4-FFF2-40B4-BE49-F238E27FC236}">
                <a16:creationId xmlns:a16="http://schemas.microsoft.com/office/drawing/2014/main" id="{E59350F0-2BDB-43EF-9940-9AB716617B1C}"/>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0" name="TextBox 9">
            <a:extLst>
              <a:ext uri="{FF2B5EF4-FFF2-40B4-BE49-F238E27FC236}">
                <a16:creationId xmlns:a16="http://schemas.microsoft.com/office/drawing/2014/main" id="{D5E31499-3002-4FC1-9DA5-69F65C6C929F}"/>
              </a:ext>
            </a:extLst>
          </p:cNvPr>
          <p:cNvSpPr txBox="1"/>
          <p:nvPr/>
        </p:nvSpPr>
        <p:spPr>
          <a:xfrm>
            <a:off x="254286" y="3446369"/>
            <a:ext cx="3327114" cy="301621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 elit, sed do eiusmod.</a:t>
            </a:r>
          </a:p>
        </p:txBody>
      </p:sp>
      <p:sp>
        <p:nvSpPr>
          <p:cNvPr id="11" name="Rectangle 10">
            <a:extLst>
              <a:ext uri="{FF2B5EF4-FFF2-40B4-BE49-F238E27FC236}">
                <a16:creationId xmlns:a16="http://schemas.microsoft.com/office/drawing/2014/main" id="{F76B8155-01DF-4F70-960B-8686CDB48085}"/>
              </a:ext>
            </a:extLst>
          </p:cNvPr>
          <p:cNvSpPr/>
          <p:nvPr/>
        </p:nvSpPr>
        <p:spPr>
          <a:xfrm>
            <a:off x="4131067" y="342606"/>
            <a:ext cx="3733800" cy="622086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4F23BD6-49BD-4D0A-BDFC-73C5181BF0A6}"/>
              </a:ext>
            </a:extLst>
          </p:cNvPr>
          <p:cNvSpPr/>
          <p:nvPr/>
        </p:nvSpPr>
        <p:spPr>
          <a:xfrm>
            <a:off x="4740667" y="2753474"/>
            <a:ext cx="2438400" cy="2286000"/>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DE151B0-DB4B-4F0E-85AC-9662B05C79DC}"/>
              </a:ext>
            </a:extLst>
          </p:cNvPr>
          <p:cNvSpPr txBox="1"/>
          <p:nvPr/>
        </p:nvSpPr>
        <p:spPr>
          <a:xfrm>
            <a:off x="4931167" y="3034699"/>
            <a:ext cx="2057400" cy="1723549"/>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74%</a:t>
            </a:r>
          </a:p>
          <a:p>
            <a:pPr algn="ctr"/>
            <a:r>
              <a:rPr lang="en-US" sz="1400" dirty="0">
                <a:solidFill>
                  <a:schemeClr val="bg1"/>
                </a:solidFill>
                <a:latin typeface="Bernard MT Condensed" panose="02050806060905020404" pitchFamily="18" charset="0"/>
              </a:rPr>
              <a:t>LOREM IPSUM</a:t>
            </a:r>
          </a:p>
          <a:p>
            <a:pPr algn="ctr"/>
            <a:endParaRPr lang="en-US" sz="400" dirty="0">
              <a:solidFill>
                <a:schemeClr val="bg1"/>
              </a:solidFill>
              <a:latin typeface="Bernard MT Condensed" panose="02050806060905020404" pitchFamily="18"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72771659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animEffect transition="in" filter="fade">
                                      <p:cBhvr>
                                        <p:cTn id="11" dur="500"/>
                                        <p:tgtEl>
                                          <p:spTgt spid="10">
                                            <p:txEl>
                                              <p:pRg st="0" end="0"/>
                                            </p:txEl>
                                          </p:spTgt>
                                        </p:tgtEl>
                                      </p:cBhvr>
                                    </p:animEffect>
                                    <p:anim calcmode="lin" valueType="num">
                                      <p:cBhvr>
                                        <p:cTn id="1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fade">
                                      <p:cBhvr>
                                        <p:cTn id="17" dur="500"/>
                                        <p:tgtEl>
                                          <p:spTgt spid="10">
                                            <p:txEl>
                                              <p:pRg st="2" end="2"/>
                                            </p:txEl>
                                          </p:spTgt>
                                        </p:tgtEl>
                                      </p:cBhvr>
                                    </p:animEffect>
                                    <p:anim calcmode="lin" valueType="num">
                                      <p:cBhvr>
                                        <p:cTn id="18"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500"/>
                                        <p:tgtEl>
                                          <p:spTgt spid="10">
                                            <p:txEl>
                                              <p:pRg st="4" end="4"/>
                                            </p:txEl>
                                          </p:spTgt>
                                        </p:tgtEl>
                                      </p:cBhvr>
                                    </p:animEffect>
                                    <p:anim calcmode="lin" valueType="num">
                                      <p:cBhvr>
                                        <p:cTn id="24"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xEl>
                                              <p:pRg st="6" end="6"/>
                                            </p:txEl>
                                          </p:spTgt>
                                        </p:tgtEl>
                                        <p:attrNameLst>
                                          <p:attrName>style.visibility</p:attrName>
                                        </p:attrNameLst>
                                      </p:cBhvr>
                                      <p:to>
                                        <p:strVal val="visible"/>
                                      </p:to>
                                    </p:set>
                                    <p:animEffect transition="in" filter="fade">
                                      <p:cBhvr>
                                        <p:cTn id="29" dur="500"/>
                                        <p:tgtEl>
                                          <p:spTgt spid="10">
                                            <p:txEl>
                                              <p:pRg st="6" end="6"/>
                                            </p:txEl>
                                          </p:spTgt>
                                        </p:tgtEl>
                                      </p:cBhvr>
                                    </p:animEffect>
                                    <p:anim calcmode="lin" valueType="num">
                                      <p:cBhvr>
                                        <p:cTn id="30" dur="500" fill="hold"/>
                                        <p:tgtEl>
                                          <p:spTgt spid="10">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0">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500" fill="hold"/>
                                        <p:tgtEl>
                                          <p:spTgt spid="11"/>
                                        </p:tgtEl>
                                        <p:attrNameLst>
                                          <p:attrName>ppt_w</p:attrName>
                                        </p:attrNameLst>
                                      </p:cBhvr>
                                      <p:tavLst>
                                        <p:tav tm="0">
                                          <p:val>
                                            <p:fltVal val="0"/>
                                          </p:val>
                                        </p:tav>
                                        <p:tav tm="100000">
                                          <p:val>
                                            <p:strVal val="#ppt_w"/>
                                          </p:val>
                                        </p:tav>
                                      </p:tavLst>
                                    </p:anim>
                                    <p:anim calcmode="lin" valueType="num">
                                      <p:cBhvr>
                                        <p:cTn id="36" dur="500" fill="hold"/>
                                        <p:tgtEl>
                                          <p:spTgt spid="11"/>
                                        </p:tgtEl>
                                        <p:attrNameLst>
                                          <p:attrName>ppt_h</p:attrName>
                                        </p:attrNameLst>
                                      </p:cBhvr>
                                      <p:tavLst>
                                        <p:tav tm="0">
                                          <p:val>
                                            <p:fltVal val="0"/>
                                          </p:val>
                                        </p:tav>
                                        <p:tav tm="100000">
                                          <p:val>
                                            <p:strVal val="#ppt_h"/>
                                          </p:val>
                                        </p:tav>
                                      </p:tavLst>
                                    </p:anim>
                                    <p:animEffect transition="in" filter="fade">
                                      <p:cBhvr>
                                        <p:cTn id="37" dur="500"/>
                                        <p:tgtEl>
                                          <p:spTgt spid="11"/>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3"/>
                                        </p:tgtEl>
                                        <p:attrNameLst>
                                          <p:attrName>style.visibility</p:attrName>
                                        </p:attrNameLst>
                                      </p:cBhvr>
                                      <p:to>
                                        <p:strVal val="visible"/>
                                      </p:to>
                                    </p:set>
                                    <p:anim calcmode="lin" valueType="num">
                                      <p:cBhvr>
                                        <p:cTn id="52" dur="500" fill="hold"/>
                                        <p:tgtEl>
                                          <p:spTgt spid="3"/>
                                        </p:tgtEl>
                                        <p:attrNameLst>
                                          <p:attrName>ppt_w</p:attrName>
                                        </p:attrNameLst>
                                      </p:cBhvr>
                                      <p:tavLst>
                                        <p:tav tm="0">
                                          <p:val>
                                            <p:fltVal val="0"/>
                                          </p:val>
                                        </p:tav>
                                        <p:tav tm="100000">
                                          <p:val>
                                            <p:strVal val="#ppt_w"/>
                                          </p:val>
                                        </p:tav>
                                      </p:tavLst>
                                    </p:anim>
                                    <p:anim calcmode="lin" valueType="num">
                                      <p:cBhvr>
                                        <p:cTn id="53" dur="500" fill="hold"/>
                                        <p:tgtEl>
                                          <p:spTgt spid="3"/>
                                        </p:tgtEl>
                                        <p:attrNameLst>
                                          <p:attrName>ppt_h</p:attrName>
                                        </p:attrNameLst>
                                      </p:cBhvr>
                                      <p:tavLst>
                                        <p:tav tm="0">
                                          <p:val>
                                            <p:fltVal val="0"/>
                                          </p:val>
                                        </p:tav>
                                        <p:tav tm="100000">
                                          <p:val>
                                            <p:strVal val="#ppt_h"/>
                                          </p:val>
                                        </p:tav>
                                      </p:tavLst>
                                    </p:anim>
                                    <p:animEffect transition="in" filter="fade">
                                      <p:cBhvr>
                                        <p:cTn id="54" dur="500"/>
                                        <p:tgtEl>
                                          <p:spTgt spid="3"/>
                                        </p:tgtEl>
                                      </p:cBhvr>
                                    </p:animEffect>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fade">
                                      <p:cBhvr>
                                        <p:cTn id="58" dur="1000"/>
                                        <p:tgtEl>
                                          <p:spTgt spid="2"/>
                                        </p:tgtEl>
                                      </p:cBhvr>
                                    </p:animEffect>
                                    <p:anim calcmode="lin" valueType="num">
                                      <p:cBhvr>
                                        <p:cTn id="59" dur="1000" fill="hold"/>
                                        <p:tgtEl>
                                          <p:spTgt spid="2"/>
                                        </p:tgtEl>
                                        <p:attrNameLst>
                                          <p:attrName>ppt_x</p:attrName>
                                        </p:attrNameLst>
                                      </p:cBhvr>
                                      <p:tavLst>
                                        <p:tav tm="0">
                                          <p:val>
                                            <p:strVal val="#ppt_x"/>
                                          </p:val>
                                        </p:tav>
                                        <p:tav tm="100000">
                                          <p:val>
                                            <p:strVal val="#ppt_x"/>
                                          </p:val>
                                        </p:tav>
                                      </p:tavLst>
                                    </p:anim>
                                    <p:anim calcmode="lin" valueType="num">
                                      <p:cBhvr>
                                        <p:cTn id="60" dur="1000" fill="hold"/>
                                        <p:tgtEl>
                                          <p:spTgt spid="2"/>
                                        </p:tgtEl>
                                        <p:attrNameLst>
                                          <p:attrName>ppt_y</p:attrName>
                                        </p:attrNameLst>
                                      </p:cBhvr>
                                      <p:tavLst>
                                        <p:tav tm="0">
                                          <p:val>
                                            <p:strVal val="#ppt_y+.1"/>
                                          </p:val>
                                        </p:tav>
                                        <p:tav tm="100000">
                                          <p:val>
                                            <p:strVal val="#ppt_y"/>
                                          </p:val>
                                        </p:tav>
                                      </p:tavLst>
                                    </p:anim>
                                  </p:childTnLst>
                                </p:cTn>
                              </p:par>
                              <p:par>
                                <p:cTn id="61" presetID="42" presetClass="entr" presetSubtype="0" fill="hold" grpId="0" nodeType="with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fade">
                                      <p:cBhvr>
                                        <p:cTn id="63" dur="1000"/>
                                        <p:tgtEl>
                                          <p:spTgt spid="8"/>
                                        </p:tgtEl>
                                      </p:cBhvr>
                                    </p:animEffect>
                                    <p:anim calcmode="lin" valueType="num">
                                      <p:cBhvr>
                                        <p:cTn id="64" dur="1000" fill="hold"/>
                                        <p:tgtEl>
                                          <p:spTgt spid="8"/>
                                        </p:tgtEl>
                                        <p:attrNameLst>
                                          <p:attrName>ppt_x</p:attrName>
                                        </p:attrNameLst>
                                      </p:cBhvr>
                                      <p:tavLst>
                                        <p:tav tm="0">
                                          <p:val>
                                            <p:strVal val="#ppt_x"/>
                                          </p:val>
                                        </p:tav>
                                        <p:tav tm="100000">
                                          <p:val>
                                            <p:strVal val="#ppt_x"/>
                                          </p:val>
                                        </p:tav>
                                      </p:tavLst>
                                    </p:anim>
                                    <p:anim calcmode="lin" valueType="num">
                                      <p:cBhvr>
                                        <p:cTn id="6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8" grpId="0"/>
      <p:bldP spid="9" grpId="0"/>
      <p:bldP spid="10" grpId="0" build="p"/>
      <p:bldP spid="11" grpId="0" animBg="1"/>
      <p:bldP spid="12"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962400" y="4443984"/>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44D7FB"/>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3873002" y="3095872"/>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4819277" y="2050552"/>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239BD3"/>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6236167" y="2042187"/>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7346512" y="1389888"/>
            <a:ext cx="4462272"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230816" y="139220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5744" y="3098441"/>
            <a:ext cx="3663980" cy="1354217"/>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4480560" cy="1154162"/>
          </a:xfrm>
          <a:prstGeom prst="rect">
            <a:avLst/>
          </a:prstGeom>
          <a:noFill/>
        </p:spPr>
        <p:txBody>
          <a:bodyPr wrap="square" rtlCol="0">
            <a:spAutoFit/>
          </a:bodyPr>
          <a:lstStyle/>
          <a:p>
            <a:pPr algn="r"/>
            <a:r>
              <a:rPr lang="en-US" sz="1400" dirty="0">
                <a:solidFill>
                  <a:srgbClr val="44D7FB"/>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p:nvPr/>
        </p:nvGrpSpPr>
        <p:grpSpPr>
          <a:xfrm>
            <a:off x="7304157" y="3090064"/>
            <a:ext cx="822960" cy="82296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382000" y="3099816"/>
            <a:ext cx="3657600" cy="1354217"/>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7" name="Group 36">
            <a:extLst>
              <a:ext uri="{FF2B5EF4-FFF2-40B4-BE49-F238E27FC236}">
                <a16:creationId xmlns:a16="http://schemas.microsoft.com/office/drawing/2014/main" id="{9FB871F0-9FBA-4653-88C5-8D247BEF040A}"/>
              </a:ext>
            </a:extLst>
          </p:cNvPr>
          <p:cNvGrpSpPr/>
          <p:nvPr/>
        </p:nvGrpSpPr>
        <p:grpSpPr>
          <a:xfrm>
            <a:off x="7294060" y="4389120"/>
            <a:ext cx="822960" cy="82296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0050AA"/>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7749044" y="5486400"/>
            <a:ext cx="4480560" cy="1154162"/>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802E3314-5CEB-48D1-AC30-8568D5BDF7E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795939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53" presetClass="entr" presetSubtype="528" fill="hold" nodeType="after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p:cTn id="95" dur="500" fill="hold"/>
                                        <p:tgtEl>
                                          <p:spTgt spid="33"/>
                                        </p:tgtEl>
                                        <p:attrNameLst>
                                          <p:attrName>ppt_w</p:attrName>
                                        </p:attrNameLst>
                                      </p:cBhvr>
                                      <p:tavLst>
                                        <p:tav tm="0">
                                          <p:val>
                                            <p:fltVal val="0"/>
                                          </p:val>
                                        </p:tav>
                                        <p:tav tm="100000">
                                          <p:val>
                                            <p:strVal val="#ppt_w"/>
                                          </p:val>
                                        </p:tav>
                                      </p:tavLst>
                                    </p:anim>
                                    <p:anim calcmode="lin" valueType="num">
                                      <p:cBhvr>
                                        <p:cTn id="96" dur="500" fill="hold"/>
                                        <p:tgtEl>
                                          <p:spTgt spid="33"/>
                                        </p:tgtEl>
                                        <p:attrNameLst>
                                          <p:attrName>ppt_h</p:attrName>
                                        </p:attrNameLst>
                                      </p:cBhvr>
                                      <p:tavLst>
                                        <p:tav tm="0">
                                          <p:val>
                                            <p:fltVal val="0"/>
                                          </p:val>
                                        </p:tav>
                                        <p:tav tm="100000">
                                          <p:val>
                                            <p:strVal val="#ppt_h"/>
                                          </p:val>
                                        </p:tav>
                                      </p:tavLst>
                                    </p:anim>
                                    <p:animEffect transition="in" filter="fade">
                                      <p:cBhvr>
                                        <p:cTn id="97" dur="500"/>
                                        <p:tgtEl>
                                          <p:spTgt spid="33"/>
                                        </p:tgtEl>
                                      </p:cBhvr>
                                    </p:animEffect>
                                    <p:anim calcmode="lin" valueType="num">
                                      <p:cBhvr>
                                        <p:cTn id="98" dur="500" fill="hold"/>
                                        <p:tgtEl>
                                          <p:spTgt spid="33"/>
                                        </p:tgtEl>
                                        <p:attrNameLst>
                                          <p:attrName>ppt_x</p:attrName>
                                        </p:attrNameLst>
                                      </p:cBhvr>
                                      <p:tavLst>
                                        <p:tav tm="0">
                                          <p:val>
                                            <p:fltVal val="0.5"/>
                                          </p:val>
                                        </p:tav>
                                        <p:tav tm="100000">
                                          <p:val>
                                            <p:strVal val="#ppt_x"/>
                                          </p:val>
                                        </p:tav>
                                      </p:tavLst>
                                    </p:anim>
                                    <p:anim calcmode="lin" valueType="num">
                                      <p:cBhvr>
                                        <p:cTn id="99" dur="500" fill="hold"/>
                                        <p:tgtEl>
                                          <p:spTgt spid="33"/>
                                        </p:tgtEl>
                                        <p:attrNameLst>
                                          <p:attrName>ppt_y</p:attrName>
                                        </p:attrNameLst>
                                      </p:cBhvr>
                                      <p:tavLst>
                                        <p:tav tm="0">
                                          <p:val>
                                            <p:fltVal val="0.5"/>
                                          </p:val>
                                        </p:tav>
                                        <p:tav tm="100000">
                                          <p:val>
                                            <p:strVal val="#ppt_y"/>
                                          </p:val>
                                        </p:tav>
                                      </p:tavLst>
                                    </p:anim>
                                  </p:childTnLst>
                                </p:cTn>
                              </p:par>
                            </p:childTnLst>
                          </p:cTn>
                        </p:par>
                        <p:par>
                          <p:cTn id="100" fill="hold">
                            <p:stCondLst>
                              <p:cond delay="9000"/>
                            </p:stCondLst>
                            <p:childTnLst>
                              <p:par>
                                <p:cTn id="101" presetID="42" presetClass="entr" presetSubtype="0" fill="hold" grpId="0"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fade">
                                      <p:cBhvr>
                                        <p:cTn id="103" dur="1000"/>
                                        <p:tgtEl>
                                          <p:spTgt spid="36"/>
                                        </p:tgtEl>
                                      </p:cBhvr>
                                    </p:animEffect>
                                    <p:anim calcmode="lin" valueType="num">
                                      <p:cBhvr>
                                        <p:cTn id="104" dur="1000" fill="hold"/>
                                        <p:tgtEl>
                                          <p:spTgt spid="36"/>
                                        </p:tgtEl>
                                        <p:attrNameLst>
                                          <p:attrName>ppt_x</p:attrName>
                                        </p:attrNameLst>
                                      </p:cBhvr>
                                      <p:tavLst>
                                        <p:tav tm="0">
                                          <p:val>
                                            <p:strVal val="#ppt_x"/>
                                          </p:val>
                                        </p:tav>
                                        <p:tav tm="100000">
                                          <p:val>
                                            <p:strVal val="#ppt_x"/>
                                          </p:val>
                                        </p:tav>
                                      </p:tavLst>
                                    </p:anim>
                                    <p:anim calcmode="lin" valueType="num">
                                      <p:cBhvr>
                                        <p:cTn id="105" dur="1000" fill="hold"/>
                                        <p:tgtEl>
                                          <p:spTgt spid="36"/>
                                        </p:tgtEl>
                                        <p:attrNameLst>
                                          <p:attrName>ppt_y</p:attrName>
                                        </p:attrNameLst>
                                      </p:cBhvr>
                                      <p:tavLst>
                                        <p:tav tm="0">
                                          <p:val>
                                            <p:strVal val="#ppt_y+.1"/>
                                          </p:val>
                                        </p:tav>
                                        <p:tav tm="100000">
                                          <p:val>
                                            <p:strVal val="#ppt_y"/>
                                          </p:val>
                                        </p:tav>
                                      </p:tavLst>
                                    </p:anim>
                                  </p:childTnLst>
                                </p:cTn>
                              </p:par>
                            </p:childTnLst>
                          </p:cTn>
                        </p:par>
                        <p:par>
                          <p:cTn id="106" fill="hold">
                            <p:stCondLst>
                              <p:cond delay="10000"/>
                            </p:stCondLst>
                            <p:childTnLst>
                              <p:par>
                                <p:cTn id="107" presetID="53" presetClass="entr" presetSubtype="528" fill="hold" nodeType="afterEffect">
                                  <p:stCondLst>
                                    <p:cond delay="0"/>
                                  </p:stCondLst>
                                  <p:childTnLst>
                                    <p:set>
                                      <p:cBhvr>
                                        <p:cTn id="108" dur="1" fill="hold">
                                          <p:stCondLst>
                                            <p:cond delay="0"/>
                                          </p:stCondLst>
                                        </p:cTn>
                                        <p:tgtEl>
                                          <p:spTgt spid="37"/>
                                        </p:tgtEl>
                                        <p:attrNameLst>
                                          <p:attrName>style.visibility</p:attrName>
                                        </p:attrNameLst>
                                      </p:cBhvr>
                                      <p:to>
                                        <p:strVal val="visible"/>
                                      </p:to>
                                    </p:set>
                                    <p:anim calcmode="lin" valueType="num">
                                      <p:cBhvr>
                                        <p:cTn id="109" dur="500" fill="hold"/>
                                        <p:tgtEl>
                                          <p:spTgt spid="37"/>
                                        </p:tgtEl>
                                        <p:attrNameLst>
                                          <p:attrName>ppt_w</p:attrName>
                                        </p:attrNameLst>
                                      </p:cBhvr>
                                      <p:tavLst>
                                        <p:tav tm="0">
                                          <p:val>
                                            <p:fltVal val="0"/>
                                          </p:val>
                                        </p:tav>
                                        <p:tav tm="100000">
                                          <p:val>
                                            <p:strVal val="#ppt_w"/>
                                          </p:val>
                                        </p:tav>
                                      </p:tavLst>
                                    </p:anim>
                                    <p:anim calcmode="lin" valueType="num">
                                      <p:cBhvr>
                                        <p:cTn id="110" dur="500" fill="hold"/>
                                        <p:tgtEl>
                                          <p:spTgt spid="37"/>
                                        </p:tgtEl>
                                        <p:attrNameLst>
                                          <p:attrName>ppt_h</p:attrName>
                                        </p:attrNameLst>
                                      </p:cBhvr>
                                      <p:tavLst>
                                        <p:tav tm="0">
                                          <p:val>
                                            <p:fltVal val="0"/>
                                          </p:val>
                                        </p:tav>
                                        <p:tav tm="100000">
                                          <p:val>
                                            <p:strVal val="#ppt_h"/>
                                          </p:val>
                                        </p:tav>
                                      </p:tavLst>
                                    </p:anim>
                                    <p:animEffect transition="in" filter="fade">
                                      <p:cBhvr>
                                        <p:cTn id="111" dur="500"/>
                                        <p:tgtEl>
                                          <p:spTgt spid="37"/>
                                        </p:tgtEl>
                                      </p:cBhvr>
                                    </p:animEffect>
                                    <p:anim calcmode="lin" valueType="num">
                                      <p:cBhvr>
                                        <p:cTn id="112" dur="500" fill="hold"/>
                                        <p:tgtEl>
                                          <p:spTgt spid="37"/>
                                        </p:tgtEl>
                                        <p:attrNameLst>
                                          <p:attrName>ppt_x</p:attrName>
                                        </p:attrNameLst>
                                      </p:cBhvr>
                                      <p:tavLst>
                                        <p:tav tm="0">
                                          <p:val>
                                            <p:fltVal val="0.5"/>
                                          </p:val>
                                        </p:tav>
                                        <p:tav tm="100000">
                                          <p:val>
                                            <p:strVal val="#ppt_x"/>
                                          </p:val>
                                        </p:tav>
                                      </p:tavLst>
                                    </p:anim>
                                    <p:anim calcmode="lin" valueType="num">
                                      <p:cBhvr>
                                        <p:cTn id="113" dur="500" fill="hold"/>
                                        <p:tgtEl>
                                          <p:spTgt spid="37"/>
                                        </p:tgtEl>
                                        <p:attrNameLst>
                                          <p:attrName>ppt_y</p:attrName>
                                        </p:attrNameLst>
                                      </p:cBhvr>
                                      <p:tavLst>
                                        <p:tav tm="0">
                                          <p:val>
                                            <p:fltVal val="0.5"/>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40"/>
                                        </p:tgtEl>
                                        <p:attrNameLst>
                                          <p:attrName>style.visibility</p:attrName>
                                        </p:attrNameLst>
                                      </p:cBhvr>
                                      <p:to>
                                        <p:strVal val="visible"/>
                                      </p:to>
                                    </p:set>
                                    <p:animEffect transition="in" filter="fade">
                                      <p:cBhvr>
                                        <p:cTn id="117" dur="1000"/>
                                        <p:tgtEl>
                                          <p:spTgt spid="40"/>
                                        </p:tgtEl>
                                      </p:cBhvr>
                                    </p:animEffect>
                                    <p:anim calcmode="lin" valueType="num">
                                      <p:cBhvr>
                                        <p:cTn id="118" dur="1000" fill="hold"/>
                                        <p:tgtEl>
                                          <p:spTgt spid="40"/>
                                        </p:tgtEl>
                                        <p:attrNameLst>
                                          <p:attrName>ppt_x</p:attrName>
                                        </p:attrNameLst>
                                      </p:cBhvr>
                                      <p:tavLst>
                                        <p:tav tm="0">
                                          <p:val>
                                            <p:strVal val="#ppt_x"/>
                                          </p:val>
                                        </p:tav>
                                        <p:tav tm="100000">
                                          <p:val>
                                            <p:strVal val="#ppt_x"/>
                                          </p:val>
                                        </p:tav>
                                      </p:tavLst>
                                    </p:anim>
                                    <p:anim calcmode="lin" valueType="num">
                                      <p:cBhvr>
                                        <p:cTn id="1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8907A5A-A591-4550-830D-F4CAC684CB06}"/>
              </a:ext>
            </a:extLst>
          </p:cNvPr>
          <p:cNvGrpSpPr/>
          <p:nvPr/>
        </p:nvGrpSpPr>
        <p:grpSpPr>
          <a:xfrm>
            <a:off x="2094602" y="1860433"/>
            <a:ext cx="4096567" cy="1065903"/>
            <a:chOff x="1554480" y="1783080"/>
            <a:chExt cx="4096567" cy="1065903"/>
          </a:xfrm>
        </p:grpSpPr>
        <p:sp>
          <p:nvSpPr>
            <p:cNvPr id="48" name="Freeform: Shape 47">
              <a:extLst>
                <a:ext uri="{FF2B5EF4-FFF2-40B4-BE49-F238E27FC236}">
                  <a16:creationId xmlns:a16="http://schemas.microsoft.com/office/drawing/2014/main" id="{F4BAFA09-465B-4D41-ACBC-0272D894083A}"/>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F34379D9-08EA-4E03-9C30-E76880BB0D49}"/>
                </a:ext>
              </a:extLst>
            </p:cNvPr>
            <p:cNvSpPr txBox="1"/>
            <p:nvPr/>
          </p:nvSpPr>
          <p:spPr>
            <a:xfrm>
              <a:off x="2337978" y="1814903"/>
              <a:ext cx="3280257" cy="907941"/>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 name="Group 3">
            <a:extLst>
              <a:ext uri="{FF2B5EF4-FFF2-40B4-BE49-F238E27FC236}">
                <a16:creationId xmlns:a16="http://schemas.microsoft.com/office/drawing/2014/main" id="{1ABE4CA4-A637-4115-9951-F029D85C71C0}"/>
              </a:ext>
            </a:extLst>
          </p:cNvPr>
          <p:cNvGrpSpPr/>
          <p:nvPr/>
        </p:nvGrpSpPr>
        <p:grpSpPr>
          <a:xfrm>
            <a:off x="1073522" y="1677553"/>
            <a:ext cx="5227253" cy="1371904"/>
            <a:chOff x="533400" y="1600200"/>
            <a:chExt cx="5227253" cy="1371904"/>
          </a:xfrm>
          <a:solidFill>
            <a:srgbClr val="44D7FB"/>
          </a:solidFill>
        </p:grpSpPr>
        <p:sp>
          <p:nvSpPr>
            <p:cNvPr id="68" name="Freeform: Shape 67">
              <a:extLst>
                <a:ext uri="{FF2B5EF4-FFF2-40B4-BE49-F238E27FC236}">
                  <a16:creationId xmlns:a16="http://schemas.microsoft.com/office/drawing/2014/main" id="{13C6EE3B-F416-41D5-B229-0D733045DA5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0B152FC5-2CCC-4A2A-97D1-04B206EFD92B}"/>
                </a:ext>
              </a:extLst>
            </p:cNvPr>
            <p:cNvSpPr/>
            <p:nvPr/>
          </p:nvSpPr>
          <p:spPr>
            <a:xfrm rot="5400000">
              <a:off x="4202603" y="1414054"/>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01E0149A-7D7D-4D29-9F1F-E0B7FF534BD2}"/>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CE1C3C25-EEFD-44E1-94B1-00A0B517DE26}"/>
              </a:ext>
            </a:extLst>
          </p:cNvPr>
          <p:cNvGrpSpPr/>
          <p:nvPr/>
        </p:nvGrpSpPr>
        <p:grpSpPr>
          <a:xfrm>
            <a:off x="1277759" y="1892256"/>
            <a:ext cx="941043" cy="941040"/>
            <a:chOff x="737637" y="1814903"/>
            <a:chExt cx="941043" cy="941040"/>
          </a:xfrm>
        </p:grpSpPr>
        <p:sp>
          <p:nvSpPr>
            <p:cNvPr id="70" name="Oval 69">
              <a:extLst>
                <a:ext uri="{FF2B5EF4-FFF2-40B4-BE49-F238E27FC236}">
                  <a16:creationId xmlns:a16="http://schemas.microsoft.com/office/drawing/2014/main" id="{6F9EA3E3-9189-4097-BA28-A5C25A2F5B8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D14DD9D6-6F09-4099-B7CD-9007B72BA92B}"/>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01</a:t>
              </a:r>
            </a:p>
            <a:p>
              <a:pPr algn="ctr" defTabSz="1219170">
                <a:spcBef>
                  <a:spcPct val="20000"/>
                </a:spcBef>
                <a:defRPr/>
              </a:pPr>
              <a:r>
                <a:rPr lang="en-US" sz="900" b="1" dirty="0">
                  <a:solidFill>
                    <a:srgbClr val="4D4D4D"/>
                  </a:solidFill>
                  <a:latin typeface="Candara" panose="020E0502030303020204" pitchFamily="34" charset="0"/>
                </a:rPr>
                <a:t>OPTION</a:t>
              </a:r>
            </a:p>
          </p:txBody>
        </p:sp>
      </p:grpSp>
      <p:sp>
        <p:nvSpPr>
          <p:cNvPr id="17" name="TextBox 16">
            <a:extLst>
              <a:ext uri="{FF2B5EF4-FFF2-40B4-BE49-F238E27FC236}">
                <a16:creationId xmlns:a16="http://schemas.microsoft.com/office/drawing/2014/main" id="{62AF1918-0FB4-4BDE-AC90-A1C37834A6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8828FA35-5D23-4C0A-AC18-981674E43B56}"/>
              </a:ext>
            </a:extLst>
          </p:cNvPr>
          <p:cNvGrpSpPr/>
          <p:nvPr/>
        </p:nvGrpSpPr>
        <p:grpSpPr>
          <a:xfrm>
            <a:off x="7681027" y="1860433"/>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22" name="Freeform: Shape 21">
              <a:extLst>
                <a:ext uri="{FF2B5EF4-FFF2-40B4-BE49-F238E27FC236}">
                  <a16:creationId xmlns:a16="http://schemas.microsoft.com/office/drawing/2014/main" id="{268EB5D9-F1D7-42DA-A7E3-7C67EDB95681}"/>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67FE8D3B-D61A-41DA-A22B-DB39AFC012B9}"/>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24" name="Group 23">
            <a:extLst>
              <a:ext uri="{FF2B5EF4-FFF2-40B4-BE49-F238E27FC236}">
                <a16:creationId xmlns:a16="http://schemas.microsoft.com/office/drawing/2014/main" id="{2CEE7B68-B18E-48AC-91B4-5BBED88D510B}"/>
              </a:ext>
            </a:extLst>
          </p:cNvPr>
          <p:cNvGrpSpPr/>
          <p:nvPr/>
        </p:nvGrpSpPr>
        <p:grpSpPr>
          <a:xfrm>
            <a:off x="6659947" y="1677553"/>
            <a:ext cx="5227253" cy="1371903"/>
            <a:chOff x="533400" y="1600200"/>
            <a:chExt cx="5227253" cy="1371903"/>
          </a:xfrm>
          <a:solidFill>
            <a:srgbClr val="36B8E3"/>
          </a:solidFill>
        </p:grpSpPr>
        <p:sp>
          <p:nvSpPr>
            <p:cNvPr id="25" name="Freeform: Shape 24">
              <a:extLst>
                <a:ext uri="{FF2B5EF4-FFF2-40B4-BE49-F238E27FC236}">
                  <a16:creationId xmlns:a16="http://schemas.microsoft.com/office/drawing/2014/main" id="{71C0E165-31FD-4855-8207-ACB71A007079}"/>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C25163D1-019A-46E6-B1B2-84CE4A15DC8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Freeform: Shape 26">
              <a:extLst>
                <a:ext uri="{FF2B5EF4-FFF2-40B4-BE49-F238E27FC236}">
                  <a16:creationId xmlns:a16="http://schemas.microsoft.com/office/drawing/2014/main" id="{403851F7-C70D-4C3C-A67D-673C7FB1F6A7}"/>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8" name="Group 27">
            <a:extLst>
              <a:ext uri="{FF2B5EF4-FFF2-40B4-BE49-F238E27FC236}">
                <a16:creationId xmlns:a16="http://schemas.microsoft.com/office/drawing/2014/main" id="{27E2E3DE-B481-4B82-B947-5717A993CB86}"/>
              </a:ext>
            </a:extLst>
          </p:cNvPr>
          <p:cNvGrpSpPr/>
          <p:nvPr/>
        </p:nvGrpSpPr>
        <p:grpSpPr>
          <a:xfrm>
            <a:off x="6864184" y="1892256"/>
            <a:ext cx="941043" cy="941040"/>
            <a:chOff x="737637" y="1814903"/>
            <a:chExt cx="941043" cy="941040"/>
          </a:xfrm>
        </p:grpSpPr>
        <p:sp>
          <p:nvSpPr>
            <p:cNvPr id="29" name="Oval 28">
              <a:extLst>
                <a:ext uri="{FF2B5EF4-FFF2-40B4-BE49-F238E27FC236}">
                  <a16:creationId xmlns:a16="http://schemas.microsoft.com/office/drawing/2014/main" id="{F4329F4A-740C-4C9A-9F2C-03A565462C07}"/>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E2DCB0A7-475E-43A8-8B19-5F761AF584FA}"/>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02</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98F3E071-73B0-4E84-A2A1-B791809920A0}"/>
              </a:ext>
            </a:extLst>
          </p:cNvPr>
          <p:cNvGrpSpPr/>
          <p:nvPr/>
        </p:nvGrpSpPr>
        <p:grpSpPr>
          <a:xfrm>
            <a:off x="1249680" y="3525327"/>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32" name="Freeform: Shape 31">
              <a:extLst>
                <a:ext uri="{FF2B5EF4-FFF2-40B4-BE49-F238E27FC236}">
                  <a16:creationId xmlns:a16="http://schemas.microsoft.com/office/drawing/2014/main" id="{8AE36451-787D-493A-9E06-6EB2295B2154}"/>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64EF7F0A-78FC-4219-8BEF-FF6B6EE43916}"/>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34" name="Group 33">
            <a:extLst>
              <a:ext uri="{FF2B5EF4-FFF2-40B4-BE49-F238E27FC236}">
                <a16:creationId xmlns:a16="http://schemas.microsoft.com/office/drawing/2014/main" id="{3B7D63F5-15AF-4970-AEA7-EE2F2B1CA0F2}"/>
              </a:ext>
            </a:extLst>
          </p:cNvPr>
          <p:cNvGrpSpPr/>
          <p:nvPr/>
        </p:nvGrpSpPr>
        <p:grpSpPr>
          <a:xfrm>
            <a:off x="228600" y="3342447"/>
            <a:ext cx="5227253" cy="1371903"/>
            <a:chOff x="533400" y="1600200"/>
            <a:chExt cx="5227253" cy="1371903"/>
          </a:xfrm>
          <a:solidFill>
            <a:srgbClr val="239BD3"/>
          </a:solidFill>
        </p:grpSpPr>
        <p:sp>
          <p:nvSpPr>
            <p:cNvPr id="35" name="Freeform: Shape 34">
              <a:extLst>
                <a:ext uri="{FF2B5EF4-FFF2-40B4-BE49-F238E27FC236}">
                  <a16:creationId xmlns:a16="http://schemas.microsoft.com/office/drawing/2014/main" id="{770C3617-6E37-43E7-8C7F-327ACEC2D1DC}"/>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6" name="Freeform: Shape 35">
              <a:extLst>
                <a:ext uri="{FF2B5EF4-FFF2-40B4-BE49-F238E27FC236}">
                  <a16:creationId xmlns:a16="http://schemas.microsoft.com/office/drawing/2014/main" id="{31B4AAC0-4C27-4094-AFB2-38C23A1E61EB}"/>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Freeform: Shape 36">
              <a:extLst>
                <a:ext uri="{FF2B5EF4-FFF2-40B4-BE49-F238E27FC236}">
                  <a16:creationId xmlns:a16="http://schemas.microsoft.com/office/drawing/2014/main" id="{43E9281F-007A-49C7-BB10-34E35DD4829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8" name="Group 37">
            <a:extLst>
              <a:ext uri="{FF2B5EF4-FFF2-40B4-BE49-F238E27FC236}">
                <a16:creationId xmlns:a16="http://schemas.microsoft.com/office/drawing/2014/main" id="{F4EB4CF2-5ACF-434F-8E23-5CFFB5AF31A6}"/>
              </a:ext>
            </a:extLst>
          </p:cNvPr>
          <p:cNvGrpSpPr/>
          <p:nvPr/>
        </p:nvGrpSpPr>
        <p:grpSpPr>
          <a:xfrm>
            <a:off x="432837" y="3557150"/>
            <a:ext cx="941043" cy="941040"/>
            <a:chOff x="737637" y="1814903"/>
            <a:chExt cx="941043" cy="941040"/>
          </a:xfrm>
        </p:grpSpPr>
        <p:sp>
          <p:nvSpPr>
            <p:cNvPr id="39" name="Oval 38">
              <a:extLst>
                <a:ext uri="{FF2B5EF4-FFF2-40B4-BE49-F238E27FC236}">
                  <a16:creationId xmlns:a16="http://schemas.microsoft.com/office/drawing/2014/main" id="{7E2208E8-F087-4EDE-AEE4-DA3C4FA76C4A}"/>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E62CF18-F099-4DE8-BFCC-87CE209CE204}"/>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03</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41" name="Group 40">
            <a:extLst>
              <a:ext uri="{FF2B5EF4-FFF2-40B4-BE49-F238E27FC236}">
                <a16:creationId xmlns:a16="http://schemas.microsoft.com/office/drawing/2014/main" id="{2756F72C-3046-45F6-B356-68F6D02A56BD}"/>
              </a:ext>
            </a:extLst>
          </p:cNvPr>
          <p:cNvGrpSpPr/>
          <p:nvPr/>
        </p:nvGrpSpPr>
        <p:grpSpPr>
          <a:xfrm>
            <a:off x="6836105" y="3529876"/>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42" name="Freeform: Shape 41">
              <a:extLst>
                <a:ext uri="{FF2B5EF4-FFF2-40B4-BE49-F238E27FC236}">
                  <a16:creationId xmlns:a16="http://schemas.microsoft.com/office/drawing/2014/main" id="{6AF6230B-65B9-41E0-A9D4-004235337A37}"/>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D058A387-F707-44CD-8144-29E6095EB40F}"/>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44" name="Group 43">
            <a:extLst>
              <a:ext uri="{FF2B5EF4-FFF2-40B4-BE49-F238E27FC236}">
                <a16:creationId xmlns:a16="http://schemas.microsoft.com/office/drawing/2014/main" id="{6918D0A0-4730-479B-BE01-996A0837126B}"/>
              </a:ext>
            </a:extLst>
          </p:cNvPr>
          <p:cNvGrpSpPr/>
          <p:nvPr/>
        </p:nvGrpSpPr>
        <p:grpSpPr>
          <a:xfrm>
            <a:off x="5815025" y="3346996"/>
            <a:ext cx="5227253" cy="1371903"/>
            <a:chOff x="533400" y="1600200"/>
            <a:chExt cx="5227253" cy="1371903"/>
          </a:xfrm>
          <a:solidFill>
            <a:srgbClr val="157EBF"/>
          </a:solidFill>
        </p:grpSpPr>
        <p:sp>
          <p:nvSpPr>
            <p:cNvPr id="45" name="Freeform: Shape 44">
              <a:extLst>
                <a:ext uri="{FF2B5EF4-FFF2-40B4-BE49-F238E27FC236}">
                  <a16:creationId xmlns:a16="http://schemas.microsoft.com/office/drawing/2014/main" id="{3869BE62-19C1-4034-84F5-96BB89EEC4A5}"/>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Freeform: Shape 45">
              <a:extLst>
                <a:ext uri="{FF2B5EF4-FFF2-40B4-BE49-F238E27FC236}">
                  <a16:creationId xmlns:a16="http://schemas.microsoft.com/office/drawing/2014/main" id="{8FFFD7E4-5249-4BA0-B809-659EC7A4D09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7" name="Freeform: Shape 46">
              <a:extLst>
                <a:ext uri="{FF2B5EF4-FFF2-40B4-BE49-F238E27FC236}">
                  <a16:creationId xmlns:a16="http://schemas.microsoft.com/office/drawing/2014/main" id="{E21E5C90-5F39-42BD-A78B-9FEBC71D099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49" name="Group 48">
            <a:extLst>
              <a:ext uri="{FF2B5EF4-FFF2-40B4-BE49-F238E27FC236}">
                <a16:creationId xmlns:a16="http://schemas.microsoft.com/office/drawing/2014/main" id="{37F19F72-6DB4-410B-8AB2-D7478F7BA28D}"/>
              </a:ext>
            </a:extLst>
          </p:cNvPr>
          <p:cNvGrpSpPr/>
          <p:nvPr/>
        </p:nvGrpSpPr>
        <p:grpSpPr>
          <a:xfrm>
            <a:off x="6019262" y="3561699"/>
            <a:ext cx="941043" cy="941040"/>
            <a:chOff x="737637" y="1814903"/>
            <a:chExt cx="941043" cy="941040"/>
          </a:xfrm>
        </p:grpSpPr>
        <p:sp>
          <p:nvSpPr>
            <p:cNvPr id="50" name="Oval 49">
              <a:extLst>
                <a:ext uri="{FF2B5EF4-FFF2-40B4-BE49-F238E27FC236}">
                  <a16:creationId xmlns:a16="http://schemas.microsoft.com/office/drawing/2014/main" id="{A3953B29-1E7C-4232-9AAA-D6059DE6A5DC}"/>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68E3F39D-9960-4414-8B98-099AA04D0451}"/>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04</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8B99E2CD-81BA-4B58-8347-C2905D7A4341}"/>
              </a:ext>
            </a:extLst>
          </p:cNvPr>
          <p:cNvGrpSpPr/>
          <p:nvPr/>
        </p:nvGrpSpPr>
        <p:grpSpPr>
          <a:xfrm>
            <a:off x="2053798"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53" name="Freeform: Shape 52">
              <a:extLst>
                <a:ext uri="{FF2B5EF4-FFF2-40B4-BE49-F238E27FC236}">
                  <a16:creationId xmlns:a16="http://schemas.microsoft.com/office/drawing/2014/main" id="{398E5CB1-56BE-4195-8156-D7650B4AC35F}"/>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37392811-9A49-44F4-8A75-47A38B040817}"/>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55" name="Group 54">
            <a:extLst>
              <a:ext uri="{FF2B5EF4-FFF2-40B4-BE49-F238E27FC236}">
                <a16:creationId xmlns:a16="http://schemas.microsoft.com/office/drawing/2014/main" id="{52240AB6-BC63-42C1-814D-C624F711E2A8}"/>
              </a:ext>
            </a:extLst>
          </p:cNvPr>
          <p:cNvGrpSpPr/>
          <p:nvPr/>
        </p:nvGrpSpPr>
        <p:grpSpPr>
          <a:xfrm>
            <a:off x="1032718" y="5029200"/>
            <a:ext cx="5227253" cy="1371903"/>
            <a:chOff x="533400" y="1600200"/>
            <a:chExt cx="5227253" cy="1371903"/>
          </a:xfrm>
          <a:solidFill>
            <a:srgbClr val="0967B9"/>
          </a:solidFill>
        </p:grpSpPr>
        <p:sp>
          <p:nvSpPr>
            <p:cNvPr id="56" name="Freeform: Shape 55">
              <a:extLst>
                <a:ext uri="{FF2B5EF4-FFF2-40B4-BE49-F238E27FC236}">
                  <a16:creationId xmlns:a16="http://schemas.microsoft.com/office/drawing/2014/main" id="{0B2D062D-1C13-46E9-A2A3-09C329C72992}"/>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7" name="Freeform: Shape 56">
              <a:extLst>
                <a:ext uri="{FF2B5EF4-FFF2-40B4-BE49-F238E27FC236}">
                  <a16:creationId xmlns:a16="http://schemas.microsoft.com/office/drawing/2014/main" id="{AD6D04F0-0B4D-4FE0-AAC8-D84E9AA32DD4}"/>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Freeform: Shape 57">
              <a:extLst>
                <a:ext uri="{FF2B5EF4-FFF2-40B4-BE49-F238E27FC236}">
                  <a16:creationId xmlns:a16="http://schemas.microsoft.com/office/drawing/2014/main" id="{46406CBE-E09C-489D-86BA-554D3F75F4EE}"/>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9" name="Group 58">
            <a:extLst>
              <a:ext uri="{FF2B5EF4-FFF2-40B4-BE49-F238E27FC236}">
                <a16:creationId xmlns:a16="http://schemas.microsoft.com/office/drawing/2014/main" id="{B3AD8651-356B-4B72-8FEA-19A526603CBA}"/>
              </a:ext>
            </a:extLst>
          </p:cNvPr>
          <p:cNvGrpSpPr/>
          <p:nvPr/>
        </p:nvGrpSpPr>
        <p:grpSpPr>
          <a:xfrm>
            <a:off x="1236955" y="5243903"/>
            <a:ext cx="941043" cy="941040"/>
            <a:chOff x="737637" y="1814903"/>
            <a:chExt cx="941043" cy="941040"/>
          </a:xfrm>
        </p:grpSpPr>
        <p:sp>
          <p:nvSpPr>
            <p:cNvPr id="60" name="Oval 59">
              <a:extLst>
                <a:ext uri="{FF2B5EF4-FFF2-40B4-BE49-F238E27FC236}">
                  <a16:creationId xmlns:a16="http://schemas.microsoft.com/office/drawing/2014/main" id="{ADE548A3-AC0C-432F-B32B-C75B52DEF486}"/>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5D1E2A93-EE79-4B33-87BD-F652B601D36C}"/>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05</a:t>
              </a:r>
            </a:p>
            <a:p>
              <a:pPr algn="ctr" defTabSz="1219170">
                <a:spcBef>
                  <a:spcPct val="20000"/>
                </a:spcBef>
                <a:defRPr/>
              </a:pPr>
              <a:r>
                <a:rPr lang="en-US" sz="900" b="1" dirty="0">
                  <a:solidFill>
                    <a:srgbClr val="4D4D4D"/>
                  </a:solidFill>
                  <a:latin typeface="Candara" panose="020E0502030303020204" pitchFamily="34" charset="0"/>
                </a:rPr>
                <a:t>OPTION</a:t>
              </a:r>
            </a:p>
          </p:txBody>
        </p:sp>
      </p:grpSp>
      <p:grpSp>
        <p:nvGrpSpPr>
          <p:cNvPr id="63" name="Group 62">
            <a:extLst>
              <a:ext uri="{FF2B5EF4-FFF2-40B4-BE49-F238E27FC236}">
                <a16:creationId xmlns:a16="http://schemas.microsoft.com/office/drawing/2014/main" id="{EBC7726E-64F6-4249-B171-1E99C452C18C}"/>
              </a:ext>
            </a:extLst>
          </p:cNvPr>
          <p:cNvGrpSpPr/>
          <p:nvPr/>
        </p:nvGrpSpPr>
        <p:grpSpPr>
          <a:xfrm>
            <a:off x="7604827" y="5212080"/>
            <a:ext cx="4096567" cy="1065903"/>
            <a:chOff x="1554480" y="1783080"/>
            <a:chExt cx="4096567" cy="1065903"/>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p:grpSpPr>
        <p:sp>
          <p:nvSpPr>
            <p:cNvPr id="64" name="Freeform: Shape 63">
              <a:extLst>
                <a:ext uri="{FF2B5EF4-FFF2-40B4-BE49-F238E27FC236}">
                  <a16:creationId xmlns:a16="http://schemas.microsoft.com/office/drawing/2014/main" id="{31CBE492-4EEE-4B02-A9AB-7B4AD6268989}"/>
                </a:ext>
              </a:extLst>
            </p:cNvPr>
            <p:cNvSpPr/>
            <p:nvPr/>
          </p:nvSpPr>
          <p:spPr>
            <a:xfrm>
              <a:off x="1554480" y="1783080"/>
              <a:ext cx="4096567" cy="1065903"/>
            </a:xfrm>
            <a:custGeom>
              <a:avLst/>
              <a:gdLst>
                <a:gd name="connsiteX0" fmla="*/ 10608 w 4100004"/>
                <a:gd name="connsiteY0" fmla="*/ 0 h 1066800"/>
                <a:gd name="connsiteX1" fmla="*/ 3922200 w 4100004"/>
                <a:gd name="connsiteY1" fmla="*/ 0 h 1066800"/>
                <a:gd name="connsiteX2" fmla="*/ 4100004 w 4100004"/>
                <a:gd name="connsiteY2" fmla="*/ 177804 h 1066800"/>
                <a:gd name="connsiteX3" fmla="*/ 4100004 w 4100004"/>
                <a:gd name="connsiteY3" fmla="*/ 888996 h 1066800"/>
                <a:gd name="connsiteX4" fmla="*/ 3922200 w 4100004"/>
                <a:gd name="connsiteY4" fmla="*/ 1066800 h 1066800"/>
                <a:gd name="connsiteX5" fmla="*/ 539036 w 4100004"/>
                <a:gd name="connsiteY5" fmla="*/ 1066800 h 1066800"/>
                <a:gd name="connsiteX6" fmla="*/ 467575 w 4100004"/>
                <a:gd name="connsiteY6" fmla="*/ 1044617 h 1066800"/>
                <a:gd name="connsiteX7" fmla="*/ 185959 w 4100004"/>
                <a:gd name="connsiteY7" fmla="*/ 812713 h 1066800"/>
                <a:gd name="connsiteX8" fmla="*/ 153939 w 4100004"/>
                <a:gd name="connsiteY8" fmla="*/ 753721 h 1066800"/>
                <a:gd name="connsiteX9" fmla="*/ 194613 w 4100004"/>
                <a:gd name="connsiteY9" fmla="*/ 645185 h 1066800"/>
                <a:gd name="connsiteX10" fmla="*/ 213805 w 4100004"/>
                <a:gd name="connsiteY10" fmla="*/ 485237 h 1066800"/>
                <a:gd name="connsiteX11" fmla="*/ 35257 w 4100004"/>
                <a:gd name="connsiteY11" fmla="*/ 32683 h 1066800"/>
                <a:gd name="connsiteX12" fmla="*/ 0 w 4100004"/>
                <a:gd name="connsiteY12" fmla="*/ 2142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0004" h="1066800">
                  <a:moveTo>
                    <a:pt x="10608" y="0"/>
                  </a:moveTo>
                  <a:lnTo>
                    <a:pt x="3922200" y="0"/>
                  </a:lnTo>
                  <a:cubicBezTo>
                    <a:pt x="4020398" y="0"/>
                    <a:pt x="4100004" y="79606"/>
                    <a:pt x="4100004" y="177804"/>
                  </a:cubicBezTo>
                  <a:lnTo>
                    <a:pt x="4100004" y="888996"/>
                  </a:lnTo>
                  <a:cubicBezTo>
                    <a:pt x="4100004" y="987194"/>
                    <a:pt x="4020398" y="1066800"/>
                    <a:pt x="3922200" y="1066800"/>
                  </a:cubicBezTo>
                  <a:lnTo>
                    <a:pt x="539036" y="1066800"/>
                  </a:lnTo>
                  <a:lnTo>
                    <a:pt x="467575" y="1044617"/>
                  </a:lnTo>
                  <a:cubicBezTo>
                    <a:pt x="352708" y="996033"/>
                    <a:pt x="254975" y="914870"/>
                    <a:pt x="185959" y="812713"/>
                  </a:cubicBezTo>
                  <a:lnTo>
                    <a:pt x="153939" y="753721"/>
                  </a:lnTo>
                  <a:lnTo>
                    <a:pt x="194613" y="645185"/>
                  </a:lnTo>
                  <a:cubicBezTo>
                    <a:pt x="207142" y="594062"/>
                    <a:pt x="213805" y="540466"/>
                    <a:pt x="213805" y="485237"/>
                  </a:cubicBezTo>
                  <a:cubicBezTo>
                    <a:pt x="213805" y="308504"/>
                    <a:pt x="145573" y="148501"/>
                    <a:pt x="35257" y="32683"/>
                  </a:cubicBezTo>
                  <a:lnTo>
                    <a:pt x="0" y="2142"/>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B520D33A-22C3-47D9-AA7D-E5128FC1DCBB}"/>
                </a:ext>
              </a:extLst>
            </p:cNvPr>
            <p:cNvSpPr txBox="1"/>
            <p:nvPr/>
          </p:nvSpPr>
          <p:spPr>
            <a:xfrm>
              <a:off x="2337978" y="1814903"/>
              <a:ext cx="3280257" cy="907941"/>
            </a:xfrm>
            <a:prstGeom prst="rect">
              <a:avLst/>
            </a:prstGeom>
            <a:grpFill/>
          </p:spPr>
          <p:txBody>
            <a:bodyPr wrap="square" rtlCol="0">
              <a:spAutoFit/>
            </a:bodyPr>
            <a:lstStyle/>
            <a:p>
              <a:r>
                <a:rPr lang="en-US" sz="1400" dirty="0">
                  <a:solidFill>
                    <a:srgbClr val="56595E"/>
                  </a:solidFill>
                  <a:latin typeface="Bernard MT Condensed" panose="02050806060905020404" pitchFamily="18"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1200" dirty="0">
                <a:solidFill>
                  <a:srgbClr val="56595E"/>
                </a:solidFill>
                <a:latin typeface="Candara" panose="020E0502030303020204" pitchFamily="34" charset="0"/>
              </a:endParaRPr>
            </a:p>
          </p:txBody>
        </p:sp>
      </p:grpSp>
      <p:grpSp>
        <p:nvGrpSpPr>
          <p:cNvPr id="66" name="Group 65">
            <a:extLst>
              <a:ext uri="{FF2B5EF4-FFF2-40B4-BE49-F238E27FC236}">
                <a16:creationId xmlns:a16="http://schemas.microsoft.com/office/drawing/2014/main" id="{147E07CA-794D-4D78-97F1-36DC26349D5B}"/>
              </a:ext>
            </a:extLst>
          </p:cNvPr>
          <p:cNvGrpSpPr/>
          <p:nvPr/>
        </p:nvGrpSpPr>
        <p:grpSpPr>
          <a:xfrm>
            <a:off x="6583747" y="5029200"/>
            <a:ext cx="5227253" cy="1371903"/>
            <a:chOff x="533400" y="1600200"/>
            <a:chExt cx="5227253" cy="1371903"/>
          </a:xfrm>
          <a:solidFill>
            <a:srgbClr val="0050AA"/>
          </a:solidFill>
        </p:grpSpPr>
        <p:sp>
          <p:nvSpPr>
            <p:cNvPr id="67" name="Freeform: Shape 66">
              <a:extLst>
                <a:ext uri="{FF2B5EF4-FFF2-40B4-BE49-F238E27FC236}">
                  <a16:creationId xmlns:a16="http://schemas.microsoft.com/office/drawing/2014/main" id="{90305678-3089-4058-B7DA-37E68ADAE5B0}"/>
                </a:ext>
              </a:extLst>
            </p:cNvPr>
            <p:cNvSpPr>
              <a:spLocks noChangeAspect="1"/>
            </p:cNvSpPr>
            <p:nvPr/>
          </p:nvSpPr>
          <p:spPr>
            <a:xfrm rot="5400000">
              <a:off x="1202679" y="2395367"/>
              <a:ext cx="576894" cy="565935"/>
            </a:xfrm>
            <a:custGeom>
              <a:avLst/>
              <a:gdLst>
                <a:gd name="connsiteX0" fmla="*/ 0 w 1647362"/>
                <a:gd name="connsiteY0" fmla="*/ 339580 h 1616061"/>
                <a:gd name="connsiteX1" fmla="*/ 6064 w 1647362"/>
                <a:gd name="connsiteY1" fmla="*/ 338887 h 1616061"/>
                <a:gd name="connsiteX2" fmla="*/ 799023 w 1647362"/>
                <a:gd name="connsiteY2" fmla="*/ 28455 h 1616061"/>
                <a:gd name="connsiteX3" fmla="*/ 833512 w 1647362"/>
                <a:gd name="connsiteY3" fmla="*/ 0 h 1616061"/>
                <a:gd name="connsiteX4" fmla="*/ 935264 w 1647362"/>
                <a:gd name="connsiteY4" fmla="*/ 76089 h 1616061"/>
                <a:gd name="connsiteX5" fmla="*/ 1647362 w 1647362"/>
                <a:gd name="connsiteY5" fmla="*/ 1586064 h 1616061"/>
                <a:gd name="connsiteX6" fmla="*/ 1645847 w 1647362"/>
                <a:gd name="connsiteY6" fmla="*/ 1616061 h 1616061"/>
                <a:gd name="connsiteX7" fmla="*/ 979054 w 1647362"/>
                <a:gd name="connsiteY7" fmla="*/ 1616061 h 1616061"/>
                <a:gd name="connsiteX8" fmla="*/ 980719 w 1647362"/>
                <a:gd name="connsiteY8" fmla="*/ 1583078 h 1616061"/>
                <a:gd name="connsiteX9" fmla="*/ 81240 w 1647362"/>
                <a:gd name="connsiteY9" fmla="*/ 360469 h 161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7362" h="1616061">
                  <a:moveTo>
                    <a:pt x="0" y="339580"/>
                  </a:moveTo>
                  <a:lnTo>
                    <a:pt x="6064" y="338887"/>
                  </a:lnTo>
                  <a:cubicBezTo>
                    <a:pt x="296427" y="294520"/>
                    <a:pt x="565707" y="186082"/>
                    <a:pt x="799023" y="28455"/>
                  </a:cubicBezTo>
                  <a:lnTo>
                    <a:pt x="833512" y="0"/>
                  </a:lnTo>
                  <a:lnTo>
                    <a:pt x="935264" y="76089"/>
                  </a:lnTo>
                  <a:cubicBezTo>
                    <a:pt x="1370160" y="434998"/>
                    <a:pt x="1647362" y="978159"/>
                    <a:pt x="1647362" y="1586064"/>
                  </a:cubicBezTo>
                  <a:lnTo>
                    <a:pt x="1645847" y="1616061"/>
                  </a:lnTo>
                  <a:lnTo>
                    <a:pt x="979054" y="1616061"/>
                  </a:lnTo>
                  <a:lnTo>
                    <a:pt x="980719" y="1583078"/>
                  </a:lnTo>
                  <a:cubicBezTo>
                    <a:pt x="980719" y="1008629"/>
                    <a:pt x="602353" y="522552"/>
                    <a:pt x="81240" y="360469"/>
                  </a:cubicBezTo>
                  <a:close/>
                </a:path>
              </a:pathLst>
            </a:custGeom>
            <a:grpFill/>
            <a:ln w="6350">
              <a:noFill/>
            </a:ln>
            <a:effectLst>
              <a:outerShdw blurRad="50800" dist="38100" dir="72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9" name="Freeform: Shape 68">
              <a:extLst>
                <a:ext uri="{FF2B5EF4-FFF2-40B4-BE49-F238E27FC236}">
                  <a16:creationId xmlns:a16="http://schemas.microsoft.com/office/drawing/2014/main" id="{B22E8E90-995F-438C-A84C-3A7FAB1C25A8}"/>
                </a:ext>
              </a:extLst>
            </p:cNvPr>
            <p:cNvSpPr/>
            <p:nvPr/>
          </p:nvSpPr>
          <p:spPr>
            <a:xfrm rot="5400000">
              <a:off x="4202603" y="1414053"/>
              <a:ext cx="265176" cy="2850924"/>
            </a:xfrm>
            <a:custGeom>
              <a:avLst/>
              <a:gdLst>
                <a:gd name="connsiteX0" fmla="*/ 0 w 565544"/>
                <a:gd name="connsiteY0" fmla="*/ 0 h 7644711"/>
                <a:gd name="connsiteX1" fmla="*/ 227412 w 565544"/>
                <a:gd name="connsiteY1" fmla="*/ 0 h 7644711"/>
                <a:gd name="connsiteX2" fmla="*/ 557619 w 565544"/>
                <a:gd name="connsiteY2" fmla="*/ 330209 h 7644711"/>
                <a:gd name="connsiteX3" fmla="*/ 557619 w 565544"/>
                <a:gd name="connsiteY3" fmla="*/ 374087 h 7644711"/>
                <a:gd name="connsiteX4" fmla="*/ 565544 w 565544"/>
                <a:gd name="connsiteY4" fmla="*/ 374087 h 7644711"/>
                <a:gd name="connsiteX5" fmla="*/ 565544 w 565544"/>
                <a:gd name="connsiteY5" fmla="*/ 7644711 h 7644711"/>
                <a:gd name="connsiteX6" fmla="*/ 4004 w 565544"/>
                <a:gd name="connsiteY6" fmla="*/ 7644711 h 7644711"/>
                <a:gd name="connsiteX7" fmla="*/ 4004 w 565544"/>
                <a:gd name="connsiteY7" fmla="*/ 2602504 h 7644711"/>
                <a:gd name="connsiteX8" fmla="*/ 6380 w 565544"/>
                <a:gd name="connsiteY8" fmla="*/ 2578940 h 7644711"/>
                <a:gd name="connsiteX9" fmla="*/ 6380 w 565544"/>
                <a:gd name="connsiteY9" fmla="*/ 63281 h 7644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65544" h="7644711">
                  <a:moveTo>
                    <a:pt x="0" y="0"/>
                  </a:moveTo>
                  <a:lnTo>
                    <a:pt x="227412" y="0"/>
                  </a:lnTo>
                  <a:cubicBezTo>
                    <a:pt x="409780" y="0"/>
                    <a:pt x="557619" y="147841"/>
                    <a:pt x="557619" y="330209"/>
                  </a:cubicBezTo>
                  <a:lnTo>
                    <a:pt x="557619" y="374087"/>
                  </a:lnTo>
                  <a:lnTo>
                    <a:pt x="565544" y="374087"/>
                  </a:lnTo>
                  <a:lnTo>
                    <a:pt x="565544" y="7644711"/>
                  </a:lnTo>
                  <a:lnTo>
                    <a:pt x="4004" y="7644711"/>
                  </a:lnTo>
                  <a:lnTo>
                    <a:pt x="4004" y="2602504"/>
                  </a:lnTo>
                  <a:lnTo>
                    <a:pt x="6380" y="2578940"/>
                  </a:lnTo>
                  <a:lnTo>
                    <a:pt x="6380" y="632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CAA21599-C7E6-473A-B1B4-E76B4B2FD1F1}"/>
                </a:ext>
              </a:extLst>
            </p:cNvPr>
            <p:cNvSpPr>
              <a:spLocks noChangeAspect="1"/>
            </p:cNvSpPr>
            <p:nvPr/>
          </p:nvSpPr>
          <p:spPr>
            <a:xfrm rot="16200000">
              <a:off x="1036341" y="1097259"/>
              <a:ext cx="1370447" cy="2376329"/>
            </a:xfrm>
            <a:custGeom>
              <a:avLst/>
              <a:gdLst>
                <a:gd name="connsiteX0" fmla="*/ 1964312 w 3913403"/>
                <a:gd name="connsiteY0" fmla="*/ 0 h 6785748"/>
                <a:gd name="connsiteX1" fmla="*/ 1964312 w 3913403"/>
                <a:gd name="connsiteY1" fmla="*/ 772 h 6785748"/>
                <a:gd name="connsiteX2" fmla="*/ 1963997 w 3913403"/>
                <a:gd name="connsiteY2" fmla="*/ 753 h 6785748"/>
                <a:gd name="connsiteX3" fmla="*/ 1960420 w 3913403"/>
                <a:gd name="connsiteY3" fmla="*/ 392 h 6785748"/>
                <a:gd name="connsiteX4" fmla="*/ 3913403 w 3913403"/>
                <a:gd name="connsiteY4" fmla="*/ 1964243 h 6785748"/>
                <a:gd name="connsiteX5" fmla="*/ 1949171 w 3913403"/>
                <a:gd name="connsiteY5" fmla="*/ 3928480 h 6785748"/>
                <a:gd name="connsiteX6" fmla="*/ 1949171 w 3913403"/>
                <a:gd name="connsiteY6" fmla="*/ 3931227 h 6785748"/>
                <a:gd name="connsiteX7" fmla="*/ 755874 w 3913403"/>
                <a:gd name="connsiteY7" fmla="*/ 5008093 h 6785748"/>
                <a:gd name="connsiteX8" fmla="*/ 751451 w 3913403"/>
                <a:gd name="connsiteY8" fmla="*/ 5095663 h 6785748"/>
                <a:gd name="connsiteX9" fmla="*/ 751451 w 3913403"/>
                <a:gd name="connsiteY9" fmla="*/ 6785748 h 6785748"/>
                <a:gd name="connsiteX10" fmla="*/ 435 w 3913403"/>
                <a:gd name="connsiteY10" fmla="*/ 6785747 h 6785748"/>
                <a:gd name="connsiteX11" fmla="*/ 435 w 3913403"/>
                <a:gd name="connsiteY11" fmla="*/ 5138384 h 6785748"/>
                <a:gd name="connsiteX12" fmla="*/ 0 w 3913403"/>
                <a:gd name="connsiteY12" fmla="*/ 5130736 h 6785748"/>
                <a:gd name="connsiteX13" fmla="*/ 435 w 3913403"/>
                <a:gd name="connsiteY13" fmla="*/ 5122137 h 6785748"/>
                <a:gd name="connsiteX14" fmla="*/ 435 w 3913403"/>
                <a:gd name="connsiteY14" fmla="*/ 5049469 h 6785748"/>
                <a:gd name="connsiteX15" fmla="*/ 4104 w 3913403"/>
                <a:gd name="connsiteY15" fmla="*/ 5049469 h 6785748"/>
                <a:gd name="connsiteX16" fmla="*/ 10064 w 3913403"/>
                <a:gd name="connsiteY16" fmla="*/ 4931442 h 6785748"/>
                <a:gd name="connsiteX17" fmla="*/ 1580188 w 3913403"/>
                <a:gd name="connsiteY17" fmla="*/ 3216411 h 6785748"/>
                <a:gd name="connsiteX18" fmla="*/ 1677979 w 3913403"/>
                <a:gd name="connsiteY18" fmla="*/ 3207168 h 6785748"/>
                <a:gd name="connsiteX19" fmla="*/ 1699843 w 3913403"/>
                <a:gd name="connsiteY19" fmla="*/ 3213955 h 6785748"/>
                <a:gd name="connsiteX20" fmla="*/ 1957840 w 3913403"/>
                <a:gd name="connsiteY20" fmla="*/ 3239963 h 6785748"/>
                <a:gd name="connsiteX21" fmla="*/ 3238000 w 3913403"/>
                <a:gd name="connsiteY21" fmla="*/ 1959802 h 6785748"/>
                <a:gd name="connsiteX22" fmla="*/ 1957840 w 3913403"/>
                <a:gd name="connsiteY22" fmla="*/ 679640 h 6785748"/>
                <a:gd name="connsiteX23" fmla="*/ 677680 w 3913403"/>
                <a:gd name="connsiteY23" fmla="*/ 1959802 h 6785748"/>
                <a:gd name="connsiteX24" fmla="*/ 677701 w 3913403"/>
                <a:gd name="connsiteY24" fmla="*/ 1960228 h 6785748"/>
                <a:gd name="connsiteX25" fmla="*/ 435 w 3913403"/>
                <a:gd name="connsiteY25" fmla="*/ 1960228 h 6785748"/>
                <a:gd name="connsiteX26" fmla="*/ 30761 w 3913403"/>
                <a:gd name="connsiteY26" fmla="*/ 1616536 h 6785748"/>
                <a:gd name="connsiteX27" fmla="*/ 1568448 w 3913403"/>
                <a:gd name="connsiteY27" fmla="*/ 39906 h 6785748"/>
                <a:gd name="connsiteX28" fmla="*/ 1949174 w 3913403"/>
                <a:gd name="connsiteY28" fmla="*/ 1525 h 6785748"/>
                <a:gd name="connsiteX29" fmla="*/ 1949174 w 3913403"/>
                <a:gd name="connsiteY29" fmla="*/ 6 h 6785748"/>
                <a:gd name="connsiteX30" fmla="*/ 1963997 w 3913403"/>
                <a:gd name="connsiteY30" fmla="*/ 753 h 6785748"/>
                <a:gd name="connsiteX31" fmla="*/ 1964312 w 3913403"/>
                <a:gd name="connsiteY31" fmla="*/ 787 h 6785748"/>
                <a:gd name="connsiteX32" fmla="*/ 1964312 w 3913403"/>
                <a:gd name="connsiteY32" fmla="*/ 772 h 6785748"/>
                <a:gd name="connsiteX33" fmla="*/ 2150003 w 3913403"/>
                <a:gd name="connsiteY33" fmla="*/ 10147 h 6785748"/>
                <a:gd name="connsiteX34" fmla="*/ 3913403 w 3913403"/>
                <a:gd name="connsiteY34" fmla="*/ 1964243 h 678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913403" h="6785748">
                  <a:moveTo>
                    <a:pt x="1964312" y="0"/>
                  </a:moveTo>
                  <a:lnTo>
                    <a:pt x="1964312" y="772"/>
                  </a:lnTo>
                  <a:lnTo>
                    <a:pt x="1963997" y="753"/>
                  </a:lnTo>
                  <a:lnTo>
                    <a:pt x="1960420" y="392"/>
                  </a:lnTo>
                  <a:close/>
                  <a:moveTo>
                    <a:pt x="3913403" y="1964243"/>
                  </a:moveTo>
                  <a:cubicBezTo>
                    <a:pt x="3913403" y="3049063"/>
                    <a:pt x="3033986" y="3928480"/>
                    <a:pt x="1949171" y="3928480"/>
                  </a:cubicBezTo>
                  <a:lnTo>
                    <a:pt x="1949171" y="3931227"/>
                  </a:lnTo>
                  <a:cubicBezTo>
                    <a:pt x="1328118" y="3931227"/>
                    <a:pt x="817298" y="4403235"/>
                    <a:pt x="755874" y="5008093"/>
                  </a:cubicBezTo>
                  <a:lnTo>
                    <a:pt x="751451" y="5095663"/>
                  </a:lnTo>
                  <a:lnTo>
                    <a:pt x="751451" y="6785748"/>
                  </a:lnTo>
                  <a:lnTo>
                    <a:pt x="435" y="6785747"/>
                  </a:lnTo>
                  <a:lnTo>
                    <a:pt x="435" y="5138384"/>
                  </a:lnTo>
                  <a:lnTo>
                    <a:pt x="0" y="5130736"/>
                  </a:lnTo>
                  <a:lnTo>
                    <a:pt x="435" y="5122137"/>
                  </a:lnTo>
                  <a:lnTo>
                    <a:pt x="435" y="5049469"/>
                  </a:lnTo>
                  <a:lnTo>
                    <a:pt x="4104" y="5049469"/>
                  </a:lnTo>
                  <a:lnTo>
                    <a:pt x="10064" y="4931442"/>
                  </a:lnTo>
                  <a:cubicBezTo>
                    <a:pt x="97404" y="4071404"/>
                    <a:pt x="743847" y="3376660"/>
                    <a:pt x="1580188" y="3216411"/>
                  </a:cubicBezTo>
                  <a:lnTo>
                    <a:pt x="1677979" y="3207168"/>
                  </a:lnTo>
                  <a:lnTo>
                    <a:pt x="1699843" y="3213955"/>
                  </a:lnTo>
                  <a:cubicBezTo>
                    <a:pt x="1783178" y="3231008"/>
                    <a:pt x="1869463" y="3239963"/>
                    <a:pt x="1957840" y="3239963"/>
                  </a:cubicBezTo>
                  <a:cubicBezTo>
                    <a:pt x="2664853" y="3239963"/>
                    <a:pt x="3238000" y="2666816"/>
                    <a:pt x="3238000" y="1959802"/>
                  </a:cubicBezTo>
                  <a:cubicBezTo>
                    <a:pt x="3238000" y="1252788"/>
                    <a:pt x="2664853" y="679640"/>
                    <a:pt x="1957840" y="679640"/>
                  </a:cubicBezTo>
                  <a:cubicBezTo>
                    <a:pt x="1250827" y="679640"/>
                    <a:pt x="677680" y="1252787"/>
                    <a:pt x="677680" y="1959802"/>
                  </a:cubicBezTo>
                  <a:lnTo>
                    <a:pt x="677701" y="1960228"/>
                  </a:lnTo>
                  <a:lnTo>
                    <a:pt x="435" y="1960228"/>
                  </a:lnTo>
                  <a:lnTo>
                    <a:pt x="30761" y="1616536"/>
                  </a:lnTo>
                  <a:cubicBezTo>
                    <a:pt x="171872" y="826544"/>
                    <a:pt x="785266" y="200171"/>
                    <a:pt x="1568448" y="39906"/>
                  </a:cubicBezTo>
                  <a:lnTo>
                    <a:pt x="1949174" y="1525"/>
                  </a:lnTo>
                  <a:lnTo>
                    <a:pt x="1949174" y="6"/>
                  </a:lnTo>
                  <a:lnTo>
                    <a:pt x="1963997" y="753"/>
                  </a:lnTo>
                  <a:lnTo>
                    <a:pt x="1964312" y="787"/>
                  </a:lnTo>
                  <a:lnTo>
                    <a:pt x="1964312" y="772"/>
                  </a:lnTo>
                  <a:lnTo>
                    <a:pt x="2150003" y="10147"/>
                  </a:lnTo>
                  <a:cubicBezTo>
                    <a:pt x="3140480" y="110736"/>
                    <a:pt x="3913403" y="947228"/>
                    <a:pt x="3913403" y="1964243"/>
                  </a:cubicBezTo>
                  <a:close/>
                </a:path>
              </a:pathLst>
            </a:custGeom>
            <a:grp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72" name="Group 71">
            <a:extLst>
              <a:ext uri="{FF2B5EF4-FFF2-40B4-BE49-F238E27FC236}">
                <a16:creationId xmlns:a16="http://schemas.microsoft.com/office/drawing/2014/main" id="{04D73A51-C69C-45E6-916D-1A4BDCF4B83B}"/>
              </a:ext>
            </a:extLst>
          </p:cNvPr>
          <p:cNvGrpSpPr/>
          <p:nvPr/>
        </p:nvGrpSpPr>
        <p:grpSpPr>
          <a:xfrm>
            <a:off x="6787984" y="5243903"/>
            <a:ext cx="941043" cy="941040"/>
            <a:chOff x="737637" y="1814903"/>
            <a:chExt cx="941043" cy="941040"/>
          </a:xfrm>
        </p:grpSpPr>
        <p:sp>
          <p:nvSpPr>
            <p:cNvPr id="73" name="Oval 72">
              <a:extLst>
                <a:ext uri="{FF2B5EF4-FFF2-40B4-BE49-F238E27FC236}">
                  <a16:creationId xmlns:a16="http://schemas.microsoft.com/office/drawing/2014/main" id="{69E41B9A-44AE-45AE-83E7-03F63DE3B87F}"/>
                </a:ext>
              </a:extLst>
            </p:cNvPr>
            <p:cNvSpPr>
              <a:spLocks noChangeAspect="1"/>
            </p:cNvSpPr>
            <p:nvPr/>
          </p:nvSpPr>
          <p:spPr>
            <a:xfrm>
              <a:off x="737637" y="1814903"/>
              <a:ext cx="941043" cy="941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TextBox 73">
              <a:extLst>
                <a:ext uri="{FF2B5EF4-FFF2-40B4-BE49-F238E27FC236}">
                  <a16:creationId xmlns:a16="http://schemas.microsoft.com/office/drawing/2014/main" id="{AB323AD7-6C4C-44C7-85CF-32BB2DBC4C73}"/>
                </a:ext>
              </a:extLst>
            </p:cNvPr>
            <p:cNvSpPr txBox="1"/>
            <p:nvPr/>
          </p:nvSpPr>
          <p:spPr>
            <a:xfrm>
              <a:off x="857279" y="1900702"/>
              <a:ext cx="712684" cy="769441"/>
            </a:xfrm>
            <a:prstGeom prst="rect">
              <a:avLst/>
            </a:prstGeom>
            <a:noFill/>
          </p:spPr>
          <p:txBody>
            <a:bodyPr wrap="square" rtlCol="0">
              <a:spAutoFit/>
            </a:bodyPr>
            <a:lstStyle/>
            <a:p>
              <a:pPr algn="ctr" defTabSz="1219170">
                <a:spcBef>
                  <a:spcPct val="20000"/>
                </a:spcBef>
                <a:defRPr/>
              </a:pPr>
              <a:r>
                <a:rPr lang="en-US" sz="3200" dirty="0">
                  <a:solidFill>
                    <a:srgbClr val="4D4D4D"/>
                  </a:solidFill>
                  <a:latin typeface="Bernard MT Condensed" panose="02050806060905020404" pitchFamily="18" charset="0"/>
                </a:rPr>
                <a:t>06</a:t>
              </a:r>
            </a:p>
            <a:p>
              <a:pPr algn="ctr" defTabSz="1219170">
                <a:spcBef>
                  <a:spcPct val="20000"/>
                </a:spcBef>
                <a:defRPr/>
              </a:pPr>
              <a:r>
                <a:rPr lang="en-US" sz="900" b="1" dirty="0">
                  <a:solidFill>
                    <a:srgbClr val="4D4D4D"/>
                  </a:solidFill>
                  <a:latin typeface="Candara" panose="020E0502030303020204" pitchFamily="34" charset="0"/>
                </a:rPr>
                <a:t>OPTION</a:t>
              </a:r>
            </a:p>
          </p:txBody>
        </p:sp>
      </p:grpSp>
    </p:spTree>
    <p:extLst>
      <p:ext uri="{BB962C8B-B14F-4D97-AF65-F5344CB8AC3E}">
        <p14:creationId xmlns:p14="http://schemas.microsoft.com/office/powerpoint/2010/main" val="23689007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750" fill="hold"/>
                                        <p:tgtEl>
                                          <p:spTgt spid="3"/>
                                        </p:tgtEl>
                                        <p:attrNameLst>
                                          <p:attrName>ppt_w</p:attrName>
                                        </p:attrNameLst>
                                      </p:cBhvr>
                                      <p:tavLst>
                                        <p:tav tm="0">
                                          <p:val>
                                            <p:fltVal val="0"/>
                                          </p:val>
                                        </p:tav>
                                        <p:tav tm="100000">
                                          <p:val>
                                            <p:strVal val="#ppt_w"/>
                                          </p:val>
                                        </p:tav>
                                      </p:tavLst>
                                    </p:anim>
                                    <p:anim calcmode="lin" valueType="num">
                                      <p:cBhvr>
                                        <p:cTn id="12" dur="750" fill="hold"/>
                                        <p:tgtEl>
                                          <p:spTgt spid="3"/>
                                        </p:tgtEl>
                                        <p:attrNameLst>
                                          <p:attrName>ppt_h</p:attrName>
                                        </p:attrNameLst>
                                      </p:cBhvr>
                                      <p:tavLst>
                                        <p:tav tm="0">
                                          <p:val>
                                            <p:fltVal val="0"/>
                                          </p:val>
                                        </p:tav>
                                        <p:tav tm="100000">
                                          <p:val>
                                            <p:strVal val="#ppt_h"/>
                                          </p:val>
                                        </p:tav>
                                      </p:tavLst>
                                    </p:anim>
                                    <p:animEffect transition="in" filter="fade">
                                      <p:cBhvr>
                                        <p:cTn id="13" dur="750"/>
                                        <p:tgtEl>
                                          <p:spTgt spid="3"/>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down)">
                                      <p:cBhvr>
                                        <p:cTn id="21" dur="750"/>
                                        <p:tgtEl>
                                          <p:spTgt spid="5"/>
                                        </p:tgtEl>
                                      </p:cBhvr>
                                    </p:animEffect>
                                  </p:childTnLst>
                                </p:cTn>
                              </p:par>
                            </p:childTnLst>
                          </p:cTn>
                        </p:par>
                        <p:par>
                          <p:cTn id="22" fill="hold">
                            <p:stCondLst>
                              <p:cond delay="2750"/>
                            </p:stCondLst>
                            <p:childTnLst>
                              <p:par>
                                <p:cTn id="23" presetID="53" presetClass="entr" presetSubtype="16"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 calcmode="lin" valueType="num">
                                      <p:cBhvr>
                                        <p:cTn id="25" dur="750" fill="hold"/>
                                        <p:tgtEl>
                                          <p:spTgt spid="28"/>
                                        </p:tgtEl>
                                        <p:attrNameLst>
                                          <p:attrName>ppt_w</p:attrName>
                                        </p:attrNameLst>
                                      </p:cBhvr>
                                      <p:tavLst>
                                        <p:tav tm="0">
                                          <p:val>
                                            <p:fltVal val="0"/>
                                          </p:val>
                                        </p:tav>
                                        <p:tav tm="100000">
                                          <p:val>
                                            <p:strVal val="#ppt_w"/>
                                          </p:val>
                                        </p:tav>
                                      </p:tavLst>
                                    </p:anim>
                                    <p:anim calcmode="lin" valueType="num">
                                      <p:cBhvr>
                                        <p:cTn id="26" dur="750" fill="hold"/>
                                        <p:tgtEl>
                                          <p:spTgt spid="28"/>
                                        </p:tgtEl>
                                        <p:attrNameLst>
                                          <p:attrName>ppt_h</p:attrName>
                                        </p:attrNameLst>
                                      </p:cBhvr>
                                      <p:tavLst>
                                        <p:tav tm="0">
                                          <p:val>
                                            <p:fltVal val="0"/>
                                          </p:val>
                                        </p:tav>
                                        <p:tav tm="100000">
                                          <p:val>
                                            <p:strVal val="#ppt_h"/>
                                          </p:val>
                                        </p:tav>
                                      </p:tavLst>
                                    </p:anim>
                                    <p:animEffect transition="in" filter="fade">
                                      <p:cBhvr>
                                        <p:cTn id="27" dur="750"/>
                                        <p:tgtEl>
                                          <p:spTgt spid="28"/>
                                        </p:tgtEl>
                                      </p:cBhvr>
                                    </p:animEffect>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750"/>
                                        <p:tgtEl>
                                          <p:spTgt spid="24"/>
                                        </p:tgtEl>
                                      </p:cBhvr>
                                    </p:animEffect>
                                  </p:childTnLst>
                                </p:cTn>
                              </p:par>
                            </p:childTnLst>
                          </p:cTn>
                        </p:par>
                        <p:par>
                          <p:cTn id="32" fill="hold">
                            <p:stCondLst>
                              <p:cond delay="4250"/>
                            </p:stCondLst>
                            <p:childTnLst>
                              <p:par>
                                <p:cTn id="33" presetID="22" presetClass="entr" presetSubtype="4" fill="hold"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wipe(down)">
                                      <p:cBhvr>
                                        <p:cTn id="35" dur="750"/>
                                        <p:tgtEl>
                                          <p:spTgt spid="21"/>
                                        </p:tgtEl>
                                      </p:cBhvr>
                                    </p:animEffect>
                                  </p:childTnLst>
                                </p:cTn>
                              </p:par>
                            </p:childTnLst>
                          </p:cTn>
                        </p:par>
                        <p:par>
                          <p:cTn id="36" fill="hold">
                            <p:stCondLst>
                              <p:cond delay="5000"/>
                            </p:stCondLst>
                            <p:childTnLst>
                              <p:par>
                                <p:cTn id="37" presetID="53" presetClass="entr" presetSubtype="16"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750" fill="hold"/>
                                        <p:tgtEl>
                                          <p:spTgt spid="38"/>
                                        </p:tgtEl>
                                        <p:attrNameLst>
                                          <p:attrName>ppt_w</p:attrName>
                                        </p:attrNameLst>
                                      </p:cBhvr>
                                      <p:tavLst>
                                        <p:tav tm="0">
                                          <p:val>
                                            <p:fltVal val="0"/>
                                          </p:val>
                                        </p:tav>
                                        <p:tav tm="100000">
                                          <p:val>
                                            <p:strVal val="#ppt_w"/>
                                          </p:val>
                                        </p:tav>
                                      </p:tavLst>
                                    </p:anim>
                                    <p:anim calcmode="lin" valueType="num">
                                      <p:cBhvr>
                                        <p:cTn id="40" dur="750" fill="hold"/>
                                        <p:tgtEl>
                                          <p:spTgt spid="38"/>
                                        </p:tgtEl>
                                        <p:attrNameLst>
                                          <p:attrName>ppt_h</p:attrName>
                                        </p:attrNameLst>
                                      </p:cBhvr>
                                      <p:tavLst>
                                        <p:tav tm="0">
                                          <p:val>
                                            <p:fltVal val="0"/>
                                          </p:val>
                                        </p:tav>
                                        <p:tav tm="100000">
                                          <p:val>
                                            <p:strVal val="#ppt_h"/>
                                          </p:val>
                                        </p:tav>
                                      </p:tavLst>
                                    </p:anim>
                                    <p:animEffect transition="in" filter="fade">
                                      <p:cBhvr>
                                        <p:cTn id="41" dur="750"/>
                                        <p:tgtEl>
                                          <p:spTgt spid="38"/>
                                        </p:tgtEl>
                                      </p:cBhvr>
                                    </p:animEffect>
                                  </p:childTnLst>
                                </p:cTn>
                              </p:par>
                            </p:childTnLst>
                          </p:cTn>
                        </p:par>
                        <p:par>
                          <p:cTn id="42" fill="hold">
                            <p:stCondLst>
                              <p:cond delay="575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750"/>
                                        <p:tgtEl>
                                          <p:spTgt spid="34"/>
                                        </p:tgtEl>
                                      </p:cBhvr>
                                    </p:animEffect>
                                  </p:childTnLst>
                                </p:cTn>
                              </p:par>
                            </p:childTnLst>
                          </p:cTn>
                        </p:par>
                        <p:par>
                          <p:cTn id="46" fill="hold">
                            <p:stCondLst>
                              <p:cond delay="6500"/>
                            </p:stCondLst>
                            <p:childTnLst>
                              <p:par>
                                <p:cTn id="47" presetID="22" presetClass="entr" presetSubtype="4"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Effect transition="in" filter="wipe(down)">
                                      <p:cBhvr>
                                        <p:cTn id="49" dur="750"/>
                                        <p:tgtEl>
                                          <p:spTgt spid="31"/>
                                        </p:tgtEl>
                                      </p:cBhvr>
                                    </p:animEffect>
                                  </p:childTnLst>
                                </p:cTn>
                              </p:par>
                            </p:childTnLst>
                          </p:cTn>
                        </p:par>
                        <p:par>
                          <p:cTn id="50" fill="hold">
                            <p:stCondLst>
                              <p:cond delay="7250"/>
                            </p:stCondLst>
                            <p:childTnLst>
                              <p:par>
                                <p:cTn id="51" presetID="53" presetClass="entr" presetSubtype="16" fill="hold" nodeType="afterEffect">
                                  <p:stCondLst>
                                    <p:cond delay="0"/>
                                  </p:stCondLst>
                                  <p:childTnLst>
                                    <p:set>
                                      <p:cBhvr>
                                        <p:cTn id="52" dur="1" fill="hold">
                                          <p:stCondLst>
                                            <p:cond delay="0"/>
                                          </p:stCondLst>
                                        </p:cTn>
                                        <p:tgtEl>
                                          <p:spTgt spid="49"/>
                                        </p:tgtEl>
                                        <p:attrNameLst>
                                          <p:attrName>style.visibility</p:attrName>
                                        </p:attrNameLst>
                                      </p:cBhvr>
                                      <p:to>
                                        <p:strVal val="visible"/>
                                      </p:to>
                                    </p:set>
                                    <p:anim calcmode="lin" valueType="num">
                                      <p:cBhvr>
                                        <p:cTn id="53" dur="750" fill="hold"/>
                                        <p:tgtEl>
                                          <p:spTgt spid="49"/>
                                        </p:tgtEl>
                                        <p:attrNameLst>
                                          <p:attrName>ppt_w</p:attrName>
                                        </p:attrNameLst>
                                      </p:cBhvr>
                                      <p:tavLst>
                                        <p:tav tm="0">
                                          <p:val>
                                            <p:fltVal val="0"/>
                                          </p:val>
                                        </p:tav>
                                        <p:tav tm="100000">
                                          <p:val>
                                            <p:strVal val="#ppt_w"/>
                                          </p:val>
                                        </p:tav>
                                      </p:tavLst>
                                    </p:anim>
                                    <p:anim calcmode="lin" valueType="num">
                                      <p:cBhvr>
                                        <p:cTn id="54" dur="750" fill="hold"/>
                                        <p:tgtEl>
                                          <p:spTgt spid="49"/>
                                        </p:tgtEl>
                                        <p:attrNameLst>
                                          <p:attrName>ppt_h</p:attrName>
                                        </p:attrNameLst>
                                      </p:cBhvr>
                                      <p:tavLst>
                                        <p:tav tm="0">
                                          <p:val>
                                            <p:fltVal val="0"/>
                                          </p:val>
                                        </p:tav>
                                        <p:tav tm="100000">
                                          <p:val>
                                            <p:strVal val="#ppt_h"/>
                                          </p:val>
                                        </p:tav>
                                      </p:tavLst>
                                    </p:anim>
                                    <p:animEffect transition="in" filter="fade">
                                      <p:cBhvr>
                                        <p:cTn id="55" dur="750"/>
                                        <p:tgtEl>
                                          <p:spTgt spid="49"/>
                                        </p:tgtEl>
                                      </p:cBhvr>
                                    </p:animEffect>
                                  </p:childTnLst>
                                </p:cTn>
                              </p:par>
                            </p:childTnLst>
                          </p:cTn>
                        </p:par>
                        <p:par>
                          <p:cTn id="56" fill="hold">
                            <p:stCondLst>
                              <p:cond delay="8000"/>
                            </p:stCondLst>
                            <p:childTnLst>
                              <p:par>
                                <p:cTn id="57" presetID="22" presetClass="entr" presetSubtype="8" fill="hold"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left)">
                                      <p:cBhvr>
                                        <p:cTn id="59" dur="750"/>
                                        <p:tgtEl>
                                          <p:spTgt spid="44"/>
                                        </p:tgtEl>
                                      </p:cBhvr>
                                    </p:animEffect>
                                  </p:childTnLst>
                                </p:cTn>
                              </p:par>
                            </p:childTnLst>
                          </p:cTn>
                        </p:par>
                        <p:par>
                          <p:cTn id="60" fill="hold">
                            <p:stCondLst>
                              <p:cond delay="8750"/>
                            </p:stCondLst>
                            <p:childTnLst>
                              <p:par>
                                <p:cTn id="61" presetID="22" presetClass="entr" presetSubtype="4"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Effect transition="in" filter="wipe(down)">
                                      <p:cBhvr>
                                        <p:cTn id="63" dur="750"/>
                                        <p:tgtEl>
                                          <p:spTgt spid="41"/>
                                        </p:tgtEl>
                                      </p:cBhvr>
                                    </p:animEffect>
                                  </p:childTnLst>
                                </p:cTn>
                              </p:par>
                            </p:childTnLst>
                          </p:cTn>
                        </p:par>
                        <p:par>
                          <p:cTn id="64" fill="hold">
                            <p:stCondLst>
                              <p:cond delay="9500"/>
                            </p:stCondLst>
                            <p:childTnLst>
                              <p:par>
                                <p:cTn id="65" presetID="53" presetClass="entr" presetSubtype="16"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Effect transition="in" filter="fade">
                                      <p:cBhvr>
                                        <p:cTn id="69" dur="750"/>
                                        <p:tgtEl>
                                          <p:spTgt spid="59"/>
                                        </p:tgtEl>
                                      </p:cBhvr>
                                    </p:animEffect>
                                  </p:childTnLst>
                                </p:cTn>
                              </p:par>
                            </p:childTnLst>
                          </p:cTn>
                        </p:par>
                        <p:par>
                          <p:cTn id="70" fill="hold">
                            <p:stCondLst>
                              <p:cond delay="1025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750"/>
                                        <p:tgtEl>
                                          <p:spTgt spid="55"/>
                                        </p:tgtEl>
                                      </p:cBhvr>
                                    </p:animEffect>
                                  </p:childTnLst>
                                </p:cTn>
                              </p:par>
                            </p:childTnLst>
                          </p:cTn>
                        </p:par>
                        <p:par>
                          <p:cTn id="74" fill="hold">
                            <p:stCondLst>
                              <p:cond delay="1100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1750"/>
                            </p:stCondLst>
                            <p:childTnLst>
                              <p:par>
                                <p:cTn id="79" presetID="53" presetClass="entr" presetSubtype="16"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750" fill="hold"/>
                                        <p:tgtEl>
                                          <p:spTgt spid="72"/>
                                        </p:tgtEl>
                                        <p:attrNameLst>
                                          <p:attrName>ppt_w</p:attrName>
                                        </p:attrNameLst>
                                      </p:cBhvr>
                                      <p:tavLst>
                                        <p:tav tm="0">
                                          <p:val>
                                            <p:fltVal val="0"/>
                                          </p:val>
                                        </p:tav>
                                        <p:tav tm="100000">
                                          <p:val>
                                            <p:strVal val="#ppt_w"/>
                                          </p:val>
                                        </p:tav>
                                      </p:tavLst>
                                    </p:anim>
                                    <p:anim calcmode="lin" valueType="num">
                                      <p:cBhvr>
                                        <p:cTn id="82" dur="750" fill="hold"/>
                                        <p:tgtEl>
                                          <p:spTgt spid="72"/>
                                        </p:tgtEl>
                                        <p:attrNameLst>
                                          <p:attrName>ppt_h</p:attrName>
                                        </p:attrNameLst>
                                      </p:cBhvr>
                                      <p:tavLst>
                                        <p:tav tm="0">
                                          <p:val>
                                            <p:fltVal val="0"/>
                                          </p:val>
                                        </p:tav>
                                        <p:tav tm="100000">
                                          <p:val>
                                            <p:strVal val="#ppt_h"/>
                                          </p:val>
                                        </p:tav>
                                      </p:tavLst>
                                    </p:anim>
                                    <p:animEffect transition="in" filter="fade">
                                      <p:cBhvr>
                                        <p:cTn id="83" dur="750"/>
                                        <p:tgtEl>
                                          <p:spTgt spid="72"/>
                                        </p:tgtEl>
                                      </p:cBhvr>
                                    </p:animEffect>
                                  </p:childTnLst>
                                </p:cTn>
                              </p:par>
                            </p:childTnLst>
                          </p:cTn>
                        </p:par>
                        <p:par>
                          <p:cTn id="84" fill="hold">
                            <p:stCondLst>
                              <p:cond delay="12500"/>
                            </p:stCondLst>
                            <p:childTnLst>
                              <p:par>
                                <p:cTn id="85" presetID="22" presetClass="entr" presetSubtype="8" fill="hold" nodeType="afterEffect">
                                  <p:stCondLst>
                                    <p:cond delay="0"/>
                                  </p:stCondLst>
                                  <p:childTnLst>
                                    <p:set>
                                      <p:cBhvr>
                                        <p:cTn id="86" dur="1" fill="hold">
                                          <p:stCondLst>
                                            <p:cond delay="0"/>
                                          </p:stCondLst>
                                        </p:cTn>
                                        <p:tgtEl>
                                          <p:spTgt spid="66"/>
                                        </p:tgtEl>
                                        <p:attrNameLst>
                                          <p:attrName>style.visibility</p:attrName>
                                        </p:attrNameLst>
                                      </p:cBhvr>
                                      <p:to>
                                        <p:strVal val="visible"/>
                                      </p:to>
                                    </p:set>
                                    <p:animEffect transition="in" filter="wipe(left)">
                                      <p:cBhvr>
                                        <p:cTn id="87" dur="750"/>
                                        <p:tgtEl>
                                          <p:spTgt spid="66"/>
                                        </p:tgtEl>
                                      </p:cBhvr>
                                    </p:animEffect>
                                  </p:childTnLst>
                                </p:cTn>
                              </p:par>
                            </p:childTnLst>
                          </p:cTn>
                        </p:par>
                        <p:par>
                          <p:cTn id="88" fill="hold">
                            <p:stCondLst>
                              <p:cond delay="13250"/>
                            </p:stCondLst>
                            <p:childTnLst>
                              <p:par>
                                <p:cTn id="89" presetID="22" presetClass="entr" presetSubtype="4" fill="hold" nodeType="after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wipe(down)">
                                      <p:cBhvr>
                                        <p:cTn id="91"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a:p>
            <a:pPr marL="285750" indent="-285750">
              <a:lnSpc>
                <a:spcPct val="150000"/>
              </a:lnSpc>
              <a:buFont typeface="Wingdings" panose="05000000000000000000" pitchFamily="2" charset="2"/>
              <a:buChar char="ü"/>
            </a:pPr>
            <a:r>
              <a:rPr lang="en-US" sz="1300" dirty="0">
                <a:solidFill>
                  <a:srgbClr val="4D4D4D"/>
                </a:solidFill>
                <a:latin typeface="Candara" panose="020E0502030303020204" pitchFamily="34" charset="0"/>
              </a:rPr>
              <a:t>Lorem ipsum dolor sit amet, consectetur</a:t>
            </a:r>
            <a:endParaRPr lang="en-US" sz="1300" dirty="0">
              <a:solidFill>
                <a:srgbClr val="4D4D4D"/>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4D4D4D">
                <a:alpha val="50000"/>
              </a:srgb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6B8E3"/>
                </a:solidFill>
                <a:latin typeface="Bernard MT Condensed" panose="02050806060905020404" pitchFamily="18" charset="0"/>
              </a:rPr>
              <a:t>Package #1</a:t>
            </a:r>
          </a:p>
          <a:p>
            <a:pPr algn="ctr"/>
            <a:r>
              <a:rPr lang="en-US" sz="3200" dirty="0">
                <a:solidFill>
                  <a:srgbClr val="36B8E3"/>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57EBF"/>
                </a:solidFill>
                <a:latin typeface="Bernard MT Condensed" panose="02050806060905020404" pitchFamily="18" charset="0"/>
              </a:rPr>
              <a:t>Package #2</a:t>
            </a:r>
          </a:p>
          <a:p>
            <a:pPr algn="ctr"/>
            <a:r>
              <a:rPr lang="en-US" sz="3200" dirty="0">
                <a:solidFill>
                  <a:srgbClr val="157EBF"/>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rgbClr val="4D4D4D"/>
                  </a:solidFill>
                  <a:latin typeface="Bernard MT Condensed" panose="02050806060905020404" pitchFamily="18" charset="0"/>
                </a:rPr>
                <a:t>VS</a:t>
              </a:r>
            </a:p>
          </p:txBody>
        </p:sp>
      </p:grpSp>
    </p:spTree>
    <p:extLst>
      <p:ext uri="{BB962C8B-B14F-4D97-AF65-F5344CB8AC3E}">
        <p14:creationId xmlns:p14="http://schemas.microsoft.com/office/powerpoint/2010/main" val="50872203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rgbClr val="56595E"/>
                  </a:solidFill>
                  <a:latin typeface="Candara" panose="020E0502030303020204" pitchFamily="34" charset="0"/>
                </a:rPr>
                <a:t>Lorem</a:t>
              </a:r>
              <a:r>
                <a:rPr lang="en-US" sz="1300" dirty="0">
                  <a:solidFill>
                    <a:srgbClr val="56595E"/>
                  </a:solidFill>
                  <a:latin typeface="Candara" panose="020E0502030303020204" pitchFamily="34" charset="0"/>
                </a:rPr>
                <a:t> </a:t>
              </a:r>
              <a:r>
                <a:rPr lang="en-US" sz="1200" b="1" dirty="0">
                  <a:solidFill>
                    <a:srgbClr val="56595E"/>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rgbClr val="56595E"/>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rgbClr val="56595E"/>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56595E"/>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36B8E3"/>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157EB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15251771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rgbClr val="56595E"/>
              </a:solidFill>
              <a:latin typeface="Candara" panose="020E0502030303020204" pitchFamily="34" charset="0"/>
            </a:endParaRPr>
          </a:p>
          <a:p>
            <a:pPr defTabSz="1219170">
              <a:spcBef>
                <a:spcPct val="20000"/>
              </a:spcBef>
              <a:defRPr/>
            </a:pPr>
            <a:endParaRPr lang="en-US" sz="2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rgbClr val="56595E"/>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44D7FB"/>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62F5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36B8E3"/>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4ACCF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239BD3"/>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157EBF"/>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Tree>
    <p:extLst>
      <p:ext uri="{BB962C8B-B14F-4D97-AF65-F5344CB8AC3E}">
        <p14:creationId xmlns:p14="http://schemas.microsoft.com/office/powerpoint/2010/main" val="29265269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lumMod val="6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rgbClr val="636363"/>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157EB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239BD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36B8E3"/>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4D4D4D"/>
                  </a:solidFill>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31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002882"/>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00005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D7F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00005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002882"/>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44D7F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600" b="1" dirty="0">
              <a:solidFill>
                <a:srgbClr val="56595E"/>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0967B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39BD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0967B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239BD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36B8E3"/>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157EBF"/>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0050AA"/>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0050AA"/>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rgbClr val="56595E"/>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1D7B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37AFE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58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56595E"/>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4ACC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2992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CHINA MAP</a:t>
            </a:r>
          </a:p>
          <a:p>
            <a:r>
              <a:rPr lang="en-US" dirty="0">
                <a:solidFill>
                  <a:srgbClr val="56595E"/>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a:solidFill>
            <a:srgbClr val="36B8E3"/>
          </a:solidFill>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grp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tc>
                  <a:txBody>
                    <a:bodyPr/>
                    <a:lstStyle/>
                    <a:p>
                      <a:endParaRPr lang="en-US" sz="1100" dirty="0"/>
                    </a:p>
                  </a:txBody>
                  <a:tcPr marL="25521" marR="25521" marT="25521" marB="25521">
                    <a:solidFill>
                      <a:srgbClr val="36B8E3"/>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tc>
                  <a:txBody>
                    <a:bodyPr/>
                    <a:lstStyle/>
                    <a:p>
                      <a:endParaRPr lang="en-US" sz="1100" dirty="0"/>
                    </a:p>
                  </a:txBody>
                  <a:tcPr marL="25521" marR="25521" marT="25521" marB="25521">
                    <a:solidFill>
                      <a:srgbClr val="239BD3"/>
                    </a:solidFill>
                  </a:tcPr>
                </a:tc>
                <a:extLst>
                  <a:ext uri="{0D108BD9-81ED-4DB2-BD59-A6C34878D82A}">
                    <a16:rowId xmlns:a16="http://schemas.microsoft.com/office/drawing/2014/main" val="10005"/>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6"/>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7"/>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8"/>
                  </a:ext>
                </a:extLst>
              </a:tr>
              <a:tr h="326181">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tc>
                  <a:txBody>
                    <a:bodyPr/>
                    <a:lstStyle/>
                    <a:p>
                      <a:endParaRPr lang="en-US" sz="1100" dirty="0">
                        <a:solidFill>
                          <a:srgbClr val="ED7D31"/>
                        </a:solidFill>
                      </a:endParaRPr>
                    </a:p>
                  </a:txBody>
                  <a:tcPr marL="25521" marR="25521" marT="25521" marB="25521">
                    <a:solidFill>
                      <a:srgbClr val="239BD3"/>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tc>
                  <a:txBody>
                    <a:bodyPr/>
                    <a:lstStyle/>
                    <a:p>
                      <a:endParaRPr lang="en-US" sz="1100" dirty="0"/>
                    </a:p>
                  </a:txBody>
                  <a:tcPr marL="25521" marR="25521" marT="25521" marB="25521">
                    <a:solidFill>
                      <a:srgbClr val="157EBF"/>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00B0F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a:solidFill>
            <a:srgbClr val="56595E"/>
          </a:solidFill>
          <a:effectLst/>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a:grpFill/>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grpFill/>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6B8E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239BD3"/>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239BD3"/>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157EBF"/>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01</a:t>
            </a:r>
          </a:p>
          <a:p>
            <a:pPr algn="r" defTabSz="1219170">
              <a:spcBef>
                <a:spcPct val="20000"/>
              </a:spcBef>
              <a:defRPr/>
            </a:pPr>
            <a:endParaRPr lang="en-US" sz="400" b="1" dirty="0">
              <a:solidFill>
                <a:srgbClr val="157EBF"/>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57EBF"/>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36B8E3"/>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239BD3"/>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157EBF"/>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Arrow: Pentagon 13">
            <a:extLst>
              <a:ext uri="{FF2B5EF4-FFF2-40B4-BE49-F238E27FC236}">
                <a16:creationId xmlns:a16="http://schemas.microsoft.com/office/drawing/2014/main" id="{6012C2A0-5C06-4EC5-8137-4A98A9408FA4}"/>
              </a:ext>
            </a:extLst>
          </p:cNvPr>
          <p:cNvSpPr/>
          <p:nvPr/>
        </p:nvSpPr>
        <p:spPr>
          <a:xfrm>
            <a:off x="-19866" y="1912690"/>
            <a:ext cx="5764667" cy="2209800"/>
          </a:xfrm>
          <a:prstGeom prst="homePlate">
            <a:avLst/>
          </a:prstGeom>
          <a:gradFill flip="none" rotWithShape="1">
            <a:gsLst>
              <a:gs pos="25000">
                <a:srgbClr val="000000">
                  <a:alpha val="20000"/>
                </a:srgbClr>
              </a:gs>
              <a:gs pos="0">
                <a:schemeClr val="tx1">
                  <a:alpha val="0"/>
                </a:scheme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Pentagon 15">
            <a:extLst>
              <a:ext uri="{FF2B5EF4-FFF2-40B4-BE49-F238E27FC236}">
                <a16:creationId xmlns:a16="http://schemas.microsoft.com/office/drawing/2014/main" id="{A173497C-9A32-451E-87DE-08824BB39CEB}"/>
              </a:ext>
            </a:extLst>
          </p:cNvPr>
          <p:cNvSpPr/>
          <p:nvPr/>
        </p:nvSpPr>
        <p:spPr>
          <a:xfrm rot="10800000">
            <a:off x="6268267" y="1912689"/>
            <a:ext cx="5943600" cy="2209800"/>
          </a:xfrm>
          <a:prstGeom prst="homePlate">
            <a:avLst/>
          </a:prstGeom>
          <a:gradFill flip="none" rotWithShape="1">
            <a:gsLst>
              <a:gs pos="0">
                <a:schemeClr val="tx1">
                  <a:alpha val="0"/>
                </a:schemeClr>
              </a:gs>
              <a:gs pos="25000">
                <a:srgbClr val="000000">
                  <a:alpha val="20000"/>
                </a:srgbClr>
              </a:gs>
              <a:gs pos="50000">
                <a:schemeClr val="tx1">
                  <a:alpha val="50000"/>
                </a:schemeClr>
              </a:gs>
              <a:gs pos="100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76CD4AAD-DFD7-4C85-A8B7-C781E1A6FE36}"/>
              </a:ext>
            </a:extLst>
          </p:cNvPr>
          <p:cNvGrpSpPr/>
          <p:nvPr/>
        </p:nvGrpSpPr>
        <p:grpSpPr>
          <a:xfrm>
            <a:off x="3429000" y="2331720"/>
            <a:ext cx="1280160" cy="1280160"/>
            <a:chOff x="3429000" y="2331720"/>
            <a:chExt cx="1280160" cy="1280160"/>
          </a:xfrm>
        </p:grpSpPr>
        <p:grpSp>
          <p:nvGrpSpPr>
            <p:cNvPr id="11" name="Group 10">
              <a:extLst>
                <a:ext uri="{FF2B5EF4-FFF2-40B4-BE49-F238E27FC236}">
                  <a16:creationId xmlns:a16="http://schemas.microsoft.com/office/drawing/2014/main" id="{300D131D-6D61-4DA2-849D-E803302D3B38}"/>
                </a:ext>
              </a:extLst>
            </p:cNvPr>
            <p:cNvGrpSpPr>
              <a:grpSpLocks noChangeAspect="1"/>
            </p:cNvGrpSpPr>
            <p:nvPr/>
          </p:nvGrpSpPr>
          <p:grpSpPr>
            <a:xfrm>
              <a:off x="3429000" y="2331720"/>
              <a:ext cx="1280160" cy="1280160"/>
              <a:chOff x="7315200" y="2057400"/>
              <a:chExt cx="1828800" cy="1828800"/>
            </a:xfrm>
          </p:grpSpPr>
          <p:sp>
            <p:nvSpPr>
              <p:cNvPr id="12" name="Oval 11">
                <a:extLst>
                  <a:ext uri="{FF2B5EF4-FFF2-40B4-BE49-F238E27FC236}">
                    <a16:creationId xmlns:a16="http://schemas.microsoft.com/office/drawing/2014/main" id="{2F121456-5742-4142-91DD-9ECBCA34084A}"/>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9210A54F-3E44-46C2-8D65-745A20E6755C}"/>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a:extLst>
                <a:ext uri="{FF2B5EF4-FFF2-40B4-BE49-F238E27FC236}">
                  <a16:creationId xmlns:a16="http://schemas.microsoft.com/office/drawing/2014/main" id="{49D7307C-6842-4D01-8526-E1A07F9669C8}"/>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15" name="Group 14">
            <a:extLst>
              <a:ext uri="{FF2B5EF4-FFF2-40B4-BE49-F238E27FC236}">
                <a16:creationId xmlns:a16="http://schemas.microsoft.com/office/drawing/2014/main" id="{FA5EFF50-0F82-4777-9EBA-3B556B0AEBF4}"/>
              </a:ext>
            </a:extLst>
          </p:cNvPr>
          <p:cNvGrpSpPr/>
          <p:nvPr/>
        </p:nvGrpSpPr>
        <p:grpSpPr>
          <a:xfrm>
            <a:off x="5092134" y="2103189"/>
            <a:ext cx="1828800" cy="1828800"/>
            <a:chOff x="7315200" y="2057400"/>
            <a:chExt cx="1828800" cy="1828800"/>
          </a:xfrm>
          <a:effectLst>
            <a:outerShdw blurRad="63500" sx="102000" sy="102000" algn="ctr" rotWithShape="0">
              <a:prstClr val="black">
                <a:alpha val="40000"/>
              </a:prstClr>
            </a:outerShdw>
          </a:effectLst>
        </p:grpSpPr>
        <p:grpSp>
          <p:nvGrpSpPr>
            <p:cNvPr id="3" name="Group 2">
              <a:extLst>
                <a:ext uri="{FF2B5EF4-FFF2-40B4-BE49-F238E27FC236}">
                  <a16:creationId xmlns:a16="http://schemas.microsoft.com/office/drawing/2014/main" id="{54A577F8-0CA1-4339-A843-4DB6021F2806}"/>
                </a:ext>
              </a:extLst>
            </p:cNvPr>
            <p:cNvGrpSpPr/>
            <p:nvPr/>
          </p:nvGrpSpPr>
          <p:grpSpPr>
            <a:xfrm>
              <a:off x="7315200" y="2057400"/>
              <a:ext cx="1828800" cy="1828800"/>
              <a:chOff x="7315200" y="2057400"/>
              <a:chExt cx="1828800" cy="1828800"/>
            </a:xfrm>
          </p:grpSpPr>
          <p:sp>
            <p:nvSpPr>
              <p:cNvPr id="7" name="Oval 6">
                <a:extLst>
                  <a:ext uri="{FF2B5EF4-FFF2-40B4-BE49-F238E27FC236}">
                    <a16:creationId xmlns:a16="http://schemas.microsoft.com/office/drawing/2014/main" id="{B86BB016-FAE6-4DF0-B1E1-9BBAE798E945}"/>
                  </a:ext>
                </a:extLst>
              </p:cNvPr>
              <p:cNvSpPr>
                <a:spLocks noChangeAspect="1"/>
              </p:cNvSpPr>
              <p:nvPr/>
            </p:nvSpPr>
            <p:spPr>
              <a:xfrm>
                <a:off x="7315200" y="2057400"/>
                <a:ext cx="1828800" cy="182880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47BAB608-6EE3-4A9D-8FBE-43A495E39EA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TextBox 8">
              <a:extLst>
                <a:ext uri="{FF2B5EF4-FFF2-40B4-BE49-F238E27FC236}">
                  <a16:creationId xmlns:a16="http://schemas.microsoft.com/office/drawing/2014/main" id="{18800300-D4DC-4287-838A-F6BF74ECDC24}"/>
                </a:ext>
              </a:extLst>
            </p:cNvPr>
            <p:cNvSpPr txBox="1"/>
            <p:nvPr/>
          </p:nvSpPr>
          <p:spPr>
            <a:xfrm>
              <a:off x="7503675" y="2525116"/>
              <a:ext cx="1460411" cy="883319"/>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252E6DA3-238B-4747-8E75-E68DD268D4CA}"/>
              </a:ext>
            </a:extLst>
          </p:cNvPr>
          <p:cNvGrpSpPr/>
          <p:nvPr/>
        </p:nvGrpSpPr>
        <p:grpSpPr>
          <a:xfrm>
            <a:off x="1625374" y="2372484"/>
            <a:ext cx="1280160" cy="1280160"/>
            <a:chOff x="3429000" y="2331720"/>
            <a:chExt cx="1280160" cy="1280160"/>
          </a:xfrm>
        </p:grpSpPr>
        <p:grpSp>
          <p:nvGrpSpPr>
            <p:cNvPr id="18" name="Group 17">
              <a:extLst>
                <a:ext uri="{FF2B5EF4-FFF2-40B4-BE49-F238E27FC236}">
                  <a16:creationId xmlns:a16="http://schemas.microsoft.com/office/drawing/2014/main" id="{31D04CFD-2EE7-46C4-B25F-08B2CCA8D725}"/>
                </a:ext>
              </a:extLst>
            </p:cNvPr>
            <p:cNvGrpSpPr>
              <a:grpSpLocks noChangeAspect="1"/>
            </p:cNvGrpSpPr>
            <p:nvPr/>
          </p:nvGrpSpPr>
          <p:grpSpPr>
            <a:xfrm>
              <a:off x="3429000" y="2331720"/>
              <a:ext cx="1280160" cy="1280160"/>
              <a:chOff x="7315200" y="2057400"/>
              <a:chExt cx="1828800" cy="1828800"/>
            </a:xfrm>
          </p:grpSpPr>
          <p:sp>
            <p:nvSpPr>
              <p:cNvPr id="20" name="Oval 19">
                <a:extLst>
                  <a:ext uri="{FF2B5EF4-FFF2-40B4-BE49-F238E27FC236}">
                    <a16:creationId xmlns:a16="http://schemas.microsoft.com/office/drawing/2014/main" id="{95030000-7AB8-4609-92D2-727D9C66DD94}"/>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20">
                <a:extLst>
                  <a:ext uri="{FF2B5EF4-FFF2-40B4-BE49-F238E27FC236}">
                    <a16:creationId xmlns:a16="http://schemas.microsoft.com/office/drawing/2014/main" id="{0083F8C3-25C9-42A8-A8E9-A21ABACB2F3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TextBox 18">
              <a:extLst>
                <a:ext uri="{FF2B5EF4-FFF2-40B4-BE49-F238E27FC236}">
                  <a16:creationId xmlns:a16="http://schemas.microsoft.com/office/drawing/2014/main" id="{F4735BC3-0C28-4ADC-BD91-A47B419EF121}"/>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2" name="Group 21">
            <a:extLst>
              <a:ext uri="{FF2B5EF4-FFF2-40B4-BE49-F238E27FC236}">
                <a16:creationId xmlns:a16="http://schemas.microsoft.com/office/drawing/2014/main" id="{BFBC11CB-D0E1-4959-9BC9-FFA595C0339A}"/>
              </a:ext>
            </a:extLst>
          </p:cNvPr>
          <p:cNvGrpSpPr/>
          <p:nvPr/>
        </p:nvGrpSpPr>
        <p:grpSpPr>
          <a:xfrm>
            <a:off x="7303908" y="2331720"/>
            <a:ext cx="1280160" cy="1280160"/>
            <a:chOff x="3429000" y="2331720"/>
            <a:chExt cx="1280160" cy="1280160"/>
          </a:xfrm>
        </p:grpSpPr>
        <p:grpSp>
          <p:nvGrpSpPr>
            <p:cNvPr id="23" name="Group 22">
              <a:extLst>
                <a:ext uri="{FF2B5EF4-FFF2-40B4-BE49-F238E27FC236}">
                  <a16:creationId xmlns:a16="http://schemas.microsoft.com/office/drawing/2014/main" id="{AF160EBD-BD48-4585-BCAB-BF14FA99E90C}"/>
                </a:ext>
              </a:extLst>
            </p:cNvPr>
            <p:cNvGrpSpPr>
              <a:grpSpLocks noChangeAspect="1"/>
            </p:cNvGrpSpPr>
            <p:nvPr/>
          </p:nvGrpSpPr>
          <p:grpSpPr>
            <a:xfrm>
              <a:off x="3429000" y="2331720"/>
              <a:ext cx="1280160" cy="1280160"/>
              <a:chOff x="7315200" y="2057400"/>
              <a:chExt cx="1828800" cy="1828800"/>
            </a:xfrm>
          </p:grpSpPr>
          <p:sp>
            <p:nvSpPr>
              <p:cNvPr id="25" name="Oval 24">
                <a:extLst>
                  <a:ext uri="{FF2B5EF4-FFF2-40B4-BE49-F238E27FC236}">
                    <a16:creationId xmlns:a16="http://schemas.microsoft.com/office/drawing/2014/main" id="{E5159414-2290-4CE1-A780-E351BE4DFD05}"/>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0372CA71-7044-4E1A-8114-F8E0A6C8A5D3}"/>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9A8076CD-A26D-4C25-9D64-DF61CEA01A16}"/>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grpSp>
        <p:nvGrpSpPr>
          <p:cNvPr id="27" name="Group 26">
            <a:extLst>
              <a:ext uri="{FF2B5EF4-FFF2-40B4-BE49-F238E27FC236}">
                <a16:creationId xmlns:a16="http://schemas.microsoft.com/office/drawing/2014/main" id="{47C51963-5719-407B-B3AB-973C416E5D34}"/>
              </a:ext>
            </a:extLst>
          </p:cNvPr>
          <p:cNvGrpSpPr/>
          <p:nvPr/>
        </p:nvGrpSpPr>
        <p:grpSpPr>
          <a:xfrm>
            <a:off x="9112704" y="2331720"/>
            <a:ext cx="1280160" cy="1280160"/>
            <a:chOff x="3429000" y="2331720"/>
            <a:chExt cx="1280160" cy="1280160"/>
          </a:xfrm>
        </p:grpSpPr>
        <p:grpSp>
          <p:nvGrpSpPr>
            <p:cNvPr id="28" name="Group 27">
              <a:extLst>
                <a:ext uri="{FF2B5EF4-FFF2-40B4-BE49-F238E27FC236}">
                  <a16:creationId xmlns:a16="http://schemas.microsoft.com/office/drawing/2014/main" id="{D5A137F1-E4C6-4560-81A8-E5562A0C4432}"/>
                </a:ext>
              </a:extLst>
            </p:cNvPr>
            <p:cNvGrpSpPr>
              <a:grpSpLocks noChangeAspect="1"/>
            </p:cNvGrpSpPr>
            <p:nvPr/>
          </p:nvGrpSpPr>
          <p:grpSpPr>
            <a:xfrm>
              <a:off x="3429000" y="2331720"/>
              <a:ext cx="1280160" cy="1280160"/>
              <a:chOff x="7315200" y="2057400"/>
              <a:chExt cx="1828800" cy="1828800"/>
            </a:xfrm>
          </p:grpSpPr>
          <p:sp>
            <p:nvSpPr>
              <p:cNvPr id="30" name="Oval 29">
                <a:extLst>
                  <a:ext uri="{FF2B5EF4-FFF2-40B4-BE49-F238E27FC236}">
                    <a16:creationId xmlns:a16="http://schemas.microsoft.com/office/drawing/2014/main" id="{0F5FAF49-8358-405E-B6F7-43D135289C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84017E9E-73D9-4D8C-A98F-561CFD66AFF5}"/>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DE59910B-40C6-4832-8EDB-81E9B98274DC}"/>
                </a:ext>
              </a:extLst>
            </p:cNvPr>
            <p:cNvSpPr txBox="1"/>
            <p:nvPr/>
          </p:nvSpPr>
          <p:spPr>
            <a:xfrm>
              <a:off x="3459480" y="2628222"/>
              <a:ext cx="1219200" cy="677108"/>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300" dirty="0">
                  <a:solidFill>
                    <a:schemeClr val="bg1"/>
                  </a:solidFill>
                  <a:latin typeface="Bernard MT Condensed" panose="02050806060905020404" pitchFamily="18" charset="0"/>
                </a:rPr>
                <a:t>LOREM IPSUM</a:t>
              </a:r>
            </a:p>
          </p:txBody>
        </p:sp>
      </p:grpSp>
      <p:sp>
        <p:nvSpPr>
          <p:cNvPr id="33" name="Text Placeholder 3">
            <a:extLst>
              <a:ext uri="{FF2B5EF4-FFF2-40B4-BE49-F238E27FC236}">
                <a16:creationId xmlns:a16="http://schemas.microsoft.com/office/drawing/2014/main" id="{7C9664F1-E2F4-42FB-BD88-2CF1105B0ED4}"/>
              </a:ext>
            </a:extLst>
          </p:cNvPr>
          <p:cNvSpPr txBox="1">
            <a:spLocks/>
          </p:cNvSpPr>
          <p:nvPr/>
        </p:nvSpPr>
        <p:spPr>
          <a:xfrm>
            <a:off x="68876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LOREM IPSUM</a:t>
            </a:r>
          </a:p>
        </p:txBody>
      </p:sp>
      <p:grpSp>
        <p:nvGrpSpPr>
          <p:cNvPr id="37" name="Group 36">
            <a:extLst>
              <a:ext uri="{FF2B5EF4-FFF2-40B4-BE49-F238E27FC236}">
                <a16:creationId xmlns:a16="http://schemas.microsoft.com/office/drawing/2014/main" id="{5B430879-215C-4EB2-9E32-6D3CF3407284}"/>
              </a:ext>
            </a:extLst>
          </p:cNvPr>
          <p:cNvGrpSpPr/>
          <p:nvPr/>
        </p:nvGrpSpPr>
        <p:grpSpPr>
          <a:xfrm>
            <a:off x="543008" y="4846320"/>
            <a:ext cx="2162460" cy="1396903"/>
            <a:chOff x="543008" y="4754832"/>
            <a:chExt cx="2162460" cy="1396903"/>
          </a:xfrm>
        </p:grpSpPr>
        <p:sp>
          <p:nvSpPr>
            <p:cNvPr id="34" name="Text Placeholder 3">
              <a:extLst>
                <a:ext uri="{FF2B5EF4-FFF2-40B4-BE49-F238E27FC236}">
                  <a16:creationId xmlns:a16="http://schemas.microsoft.com/office/drawing/2014/main" id="{7DF436C0-45DD-417E-BEF8-49F1C69F0A7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01</a:t>
              </a:r>
            </a:p>
          </p:txBody>
        </p:sp>
        <p:cxnSp>
          <p:nvCxnSpPr>
            <p:cNvPr id="35" name="Straight Connector 34">
              <a:extLst>
                <a:ext uri="{FF2B5EF4-FFF2-40B4-BE49-F238E27FC236}">
                  <a16:creationId xmlns:a16="http://schemas.microsoft.com/office/drawing/2014/main" id="{D53DF7A8-1CBE-4DE7-A184-95D3A5F090E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6" name="Text Placeholder 3">
              <a:extLst>
                <a:ext uri="{FF2B5EF4-FFF2-40B4-BE49-F238E27FC236}">
                  <a16:creationId xmlns:a16="http://schemas.microsoft.com/office/drawing/2014/main" id="{F91230CE-9C45-49CB-8688-FEC0BDF2C086}"/>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38" name="Text Placeholder 3">
            <a:extLst>
              <a:ext uri="{FF2B5EF4-FFF2-40B4-BE49-F238E27FC236}">
                <a16:creationId xmlns:a16="http://schemas.microsoft.com/office/drawing/2014/main" id="{D32CF7B8-3844-4249-B875-B046EB45A3A8}"/>
              </a:ext>
            </a:extLst>
          </p:cNvPr>
          <p:cNvSpPr txBox="1">
            <a:spLocks/>
          </p:cNvSpPr>
          <p:nvPr/>
        </p:nvSpPr>
        <p:spPr>
          <a:xfrm>
            <a:off x="338714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LOREM IPSUM</a:t>
            </a:r>
          </a:p>
        </p:txBody>
      </p:sp>
      <p:grpSp>
        <p:nvGrpSpPr>
          <p:cNvPr id="39" name="Group 38">
            <a:extLst>
              <a:ext uri="{FF2B5EF4-FFF2-40B4-BE49-F238E27FC236}">
                <a16:creationId xmlns:a16="http://schemas.microsoft.com/office/drawing/2014/main" id="{B755D884-5739-42FB-B712-86D04226D7C9}"/>
              </a:ext>
            </a:extLst>
          </p:cNvPr>
          <p:cNvGrpSpPr/>
          <p:nvPr/>
        </p:nvGrpSpPr>
        <p:grpSpPr>
          <a:xfrm>
            <a:off x="3241380" y="4846320"/>
            <a:ext cx="2162460" cy="1396903"/>
            <a:chOff x="543008" y="4754832"/>
            <a:chExt cx="2162460" cy="1396903"/>
          </a:xfrm>
        </p:grpSpPr>
        <p:sp>
          <p:nvSpPr>
            <p:cNvPr id="40" name="Text Placeholder 3">
              <a:extLst>
                <a:ext uri="{FF2B5EF4-FFF2-40B4-BE49-F238E27FC236}">
                  <a16:creationId xmlns:a16="http://schemas.microsoft.com/office/drawing/2014/main" id="{9A2B0FBE-598A-44A9-A8D0-7CF92051EBBE}"/>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02</a:t>
              </a:r>
            </a:p>
          </p:txBody>
        </p:sp>
        <p:cxnSp>
          <p:nvCxnSpPr>
            <p:cNvPr id="41" name="Straight Connector 40">
              <a:extLst>
                <a:ext uri="{FF2B5EF4-FFF2-40B4-BE49-F238E27FC236}">
                  <a16:creationId xmlns:a16="http://schemas.microsoft.com/office/drawing/2014/main" id="{372D2B3B-1E83-49A8-910A-89F8C614ABD4}"/>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2" name="Text Placeholder 3">
              <a:extLst>
                <a:ext uri="{FF2B5EF4-FFF2-40B4-BE49-F238E27FC236}">
                  <a16:creationId xmlns:a16="http://schemas.microsoft.com/office/drawing/2014/main" id="{D7852542-23E5-47AB-B740-60F6BFB43B7D}"/>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3" name="Text Placeholder 3">
            <a:extLst>
              <a:ext uri="{FF2B5EF4-FFF2-40B4-BE49-F238E27FC236}">
                <a16:creationId xmlns:a16="http://schemas.microsoft.com/office/drawing/2014/main" id="{BF16A6ED-B979-4DF1-9497-6CDDCB87FF4D}"/>
              </a:ext>
            </a:extLst>
          </p:cNvPr>
          <p:cNvSpPr txBox="1">
            <a:spLocks/>
          </p:cNvSpPr>
          <p:nvPr/>
        </p:nvSpPr>
        <p:spPr>
          <a:xfrm>
            <a:off x="6713128"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LOREM IPSUM</a:t>
            </a:r>
          </a:p>
        </p:txBody>
      </p:sp>
      <p:grpSp>
        <p:nvGrpSpPr>
          <p:cNvPr id="44" name="Group 43">
            <a:extLst>
              <a:ext uri="{FF2B5EF4-FFF2-40B4-BE49-F238E27FC236}">
                <a16:creationId xmlns:a16="http://schemas.microsoft.com/office/drawing/2014/main" id="{03835649-58F9-4353-93B0-FA06A4DAF6F0}"/>
              </a:ext>
            </a:extLst>
          </p:cNvPr>
          <p:cNvGrpSpPr/>
          <p:nvPr/>
        </p:nvGrpSpPr>
        <p:grpSpPr>
          <a:xfrm>
            <a:off x="6567368" y="4846320"/>
            <a:ext cx="2162460" cy="1396903"/>
            <a:chOff x="543008" y="4754832"/>
            <a:chExt cx="2162460" cy="1396903"/>
          </a:xfrm>
        </p:grpSpPr>
        <p:sp>
          <p:nvSpPr>
            <p:cNvPr id="45" name="Text Placeholder 3">
              <a:extLst>
                <a:ext uri="{FF2B5EF4-FFF2-40B4-BE49-F238E27FC236}">
                  <a16:creationId xmlns:a16="http://schemas.microsoft.com/office/drawing/2014/main" id="{5CA78DDE-110B-4150-99F5-28E69E651811}"/>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03</a:t>
              </a:r>
            </a:p>
          </p:txBody>
        </p:sp>
        <p:cxnSp>
          <p:nvCxnSpPr>
            <p:cNvPr id="46" name="Straight Connector 45">
              <a:extLst>
                <a:ext uri="{FF2B5EF4-FFF2-40B4-BE49-F238E27FC236}">
                  <a16:creationId xmlns:a16="http://schemas.microsoft.com/office/drawing/2014/main" id="{2784B660-07CE-4AB9-A89F-10FC9464E68B}"/>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47" name="Text Placeholder 3">
              <a:extLst>
                <a:ext uri="{FF2B5EF4-FFF2-40B4-BE49-F238E27FC236}">
                  <a16:creationId xmlns:a16="http://schemas.microsoft.com/office/drawing/2014/main" id="{A007C8A8-8BC4-4060-90BE-E30C26590A10}"/>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
        <p:nvSpPr>
          <p:cNvPr id="48" name="Text Placeholder 3">
            <a:extLst>
              <a:ext uri="{FF2B5EF4-FFF2-40B4-BE49-F238E27FC236}">
                <a16:creationId xmlns:a16="http://schemas.microsoft.com/office/drawing/2014/main" id="{8E5D5956-44A2-40D9-96F0-5D8F219F513B}"/>
              </a:ext>
            </a:extLst>
          </p:cNvPr>
          <p:cNvSpPr txBox="1">
            <a:spLocks/>
          </p:cNvSpPr>
          <p:nvPr/>
        </p:nvSpPr>
        <p:spPr>
          <a:xfrm>
            <a:off x="9337100" y="438912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0967B9"/>
                </a:solidFill>
                <a:latin typeface="Bernard MT Condensed" panose="02050806060905020404" pitchFamily="18" charset="0"/>
              </a:rPr>
              <a:t>LOREM IPSUM</a:t>
            </a:r>
          </a:p>
        </p:txBody>
      </p:sp>
      <p:grpSp>
        <p:nvGrpSpPr>
          <p:cNvPr id="49" name="Group 48">
            <a:extLst>
              <a:ext uri="{FF2B5EF4-FFF2-40B4-BE49-F238E27FC236}">
                <a16:creationId xmlns:a16="http://schemas.microsoft.com/office/drawing/2014/main" id="{0ECB19D0-E87C-4AD0-B7D2-418E9D6B4C3D}"/>
              </a:ext>
            </a:extLst>
          </p:cNvPr>
          <p:cNvGrpSpPr/>
          <p:nvPr/>
        </p:nvGrpSpPr>
        <p:grpSpPr>
          <a:xfrm>
            <a:off x="9191340" y="4846320"/>
            <a:ext cx="2162460" cy="1396903"/>
            <a:chOff x="543008" y="4754832"/>
            <a:chExt cx="2162460" cy="1396903"/>
          </a:xfrm>
        </p:grpSpPr>
        <p:sp>
          <p:nvSpPr>
            <p:cNvPr id="50" name="Text Placeholder 3">
              <a:extLst>
                <a:ext uri="{FF2B5EF4-FFF2-40B4-BE49-F238E27FC236}">
                  <a16:creationId xmlns:a16="http://schemas.microsoft.com/office/drawing/2014/main" id="{FEC07715-1145-47EB-B926-3DC2F404667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rPr>
                <a:t>OPTION 04</a:t>
              </a:r>
            </a:p>
          </p:txBody>
        </p:sp>
        <p:cxnSp>
          <p:nvCxnSpPr>
            <p:cNvPr id="51" name="Straight Connector 50">
              <a:extLst>
                <a:ext uri="{FF2B5EF4-FFF2-40B4-BE49-F238E27FC236}">
                  <a16:creationId xmlns:a16="http://schemas.microsoft.com/office/drawing/2014/main" id="{9CF1F455-2D31-4A11-A41F-8667D2ECBE82}"/>
                </a:ext>
              </a:extLst>
            </p:cNvPr>
            <p:cNvCxnSpPr/>
            <p:nvPr/>
          </p:nvCxnSpPr>
          <p:spPr>
            <a:xfrm>
              <a:off x="848134" y="4754832"/>
              <a:ext cx="155448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2" name="Text Placeholder 3">
              <a:extLst>
                <a:ext uri="{FF2B5EF4-FFF2-40B4-BE49-F238E27FC236}">
                  <a16:creationId xmlns:a16="http://schemas.microsoft.com/office/drawing/2014/main" id="{8AE74306-A5BD-412E-AD33-E459394EFD1A}"/>
                </a:ext>
              </a:extLst>
            </p:cNvPr>
            <p:cNvSpPr txBox="1">
              <a:spLocks/>
            </p:cNvSpPr>
            <p:nvPr/>
          </p:nvSpPr>
          <p:spPr>
            <a:xfrm>
              <a:off x="543008" y="5237335"/>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262125566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0-#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p:cTn id="20" dur="750" fill="hold"/>
                                        <p:tgtEl>
                                          <p:spTgt spid="15"/>
                                        </p:tgtEl>
                                        <p:attrNameLst>
                                          <p:attrName>ppt_w</p:attrName>
                                        </p:attrNameLst>
                                      </p:cBhvr>
                                      <p:tavLst>
                                        <p:tav tm="0">
                                          <p:val>
                                            <p:fltVal val="0"/>
                                          </p:val>
                                        </p:tav>
                                        <p:tav tm="100000">
                                          <p:val>
                                            <p:strVal val="#ppt_w"/>
                                          </p:val>
                                        </p:tav>
                                      </p:tavLst>
                                    </p:anim>
                                    <p:anim calcmode="lin" valueType="num">
                                      <p:cBhvr>
                                        <p:cTn id="21" dur="750" fill="hold"/>
                                        <p:tgtEl>
                                          <p:spTgt spid="15"/>
                                        </p:tgtEl>
                                        <p:attrNameLst>
                                          <p:attrName>ppt_h</p:attrName>
                                        </p:attrNameLst>
                                      </p:cBhvr>
                                      <p:tavLst>
                                        <p:tav tm="0">
                                          <p:val>
                                            <p:fltVal val="0"/>
                                          </p:val>
                                        </p:tav>
                                        <p:tav tm="100000">
                                          <p:val>
                                            <p:strVal val="#ppt_h"/>
                                          </p:val>
                                        </p:tav>
                                      </p:tavLst>
                                    </p:anim>
                                    <p:animEffect transition="in" filter="fade">
                                      <p:cBhvr>
                                        <p:cTn id="22" dur="750"/>
                                        <p:tgtEl>
                                          <p:spTgt spid="15"/>
                                        </p:tgtEl>
                                      </p:cBhvr>
                                    </p:animEffect>
                                  </p:childTnLst>
                                </p:cTn>
                              </p:par>
                            </p:childTnLst>
                          </p:cTn>
                        </p:par>
                        <p:par>
                          <p:cTn id="23" fill="hold">
                            <p:stCondLst>
                              <p:cond delay="1750"/>
                            </p:stCondLst>
                            <p:childTnLst>
                              <p:par>
                                <p:cTn id="24" presetID="49" presetClass="entr" presetSubtype="0" decel="100000" fill="hold" nodeType="afterEffect">
                                  <p:stCondLst>
                                    <p:cond delay="250"/>
                                  </p:stCondLst>
                                  <p:childTnLst>
                                    <p:set>
                                      <p:cBhvr>
                                        <p:cTn id="25" dur="1" fill="hold">
                                          <p:stCondLst>
                                            <p:cond delay="0"/>
                                          </p:stCondLst>
                                        </p:cTn>
                                        <p:tgtEl>
                                          <p:spTgt spid="17"/>
                                        </p:tgtEl>
                                        <p:attrNameLst>
                                          <p:attrName>style.visibility</p:attrName>
                                        </p:attrNameLst>
                                      </p:cBhvr>
                                      <p:to>
                                        <p:strVal val="visible"/>
                                      </p:to>
                                    </p:set>
                                    <p:anim calcmode="lin" valueType="num">
                                      <p:cBhvr>
                                        <p:cTn id="26" dur="750" fill="hold"/>
                                        <p:tgtEl>
                                          <p:spTgt spid="17"/>
                                        </p:tgtEl>
                                        <p:attrNameLst>
                                          <p:attrName>ppt_w</p:attrName>
                                        </p:attrNameLst>
                                      </p:cBhvr>
                                      <p:tavLst>
                                        <p:tav tm="0">
                                          <p:val>
                                            <p:fltVal val="0"/>
                                          </p:val>
                                        </p:tav>
                                        <p:tav tm="100000">
                                          <p:val>
                                            <p:strVal val="#ppt_w"/>
                                          </p:val>
                                        </p:tav>
                                      </p:tavLst>
                                    </p:anim>
                                    <p:anim calcmode="lin" valueType="num">
                                      <p:cBhvr>
                                        <p:cTn id="27" dur="750" fill="hold"/>
                                        <p:tgtEl>
                                          <p:spTgt spid="17"/>
                                        </p:tgtEl>
                                        <p:attrNameLst>
                                          <p:attrName>ppt_h</p:attrName>
                                        </p:attrNameLst>
                                      </p:cBhvr>
                                      <p:tavLst>
                                        <p:tav tm="0">
                                          <p:val>
                                            <p:fltVal val="0"/>
                                          </p:val>
                                        </p:tav>
                                        <p:tav tm="100000">
                                          <p:val>
                                            <p:strVal val="#ppt_h"/>
                                          </p:val>
                                        </p:tav>
                                      </p:tavLst>
                                    </p:anim>
                                    <p:anim calcmode="lin" valueType="num">
                                      <p:cBhvr>
                                        <p:cTn id="28" dur="750" fill="hold"/>
                                        <p:tgtEl>
                                          <p:spTgt spid="17"/>
                                        </p:tgtEl>
                                        <p:attrNameLst>
                                          <p:attrName>style.rotation</p:attrName>
                                        </p:attrNameLst>
                                      </p:cBhvr>
                                      <p:tavLst>
                                        <p:tav tm="0">
                                          <p:val>
                                            <p:fltVal val="360"/>
                                          </p:val>
                                        </p:tav>
                                        <p:tav tm="100000">
                                          <p:val>
                                            <p:fltVal val="0"/>
                                          </p:val>
                                        </p:tav>
                                      </p:tavLst>
                                    </p:anim>
                                    <p:animEffect transition="in" filter="fade">
                                      <p:cBhvr>
                                        <p:cTn id="29" dur="750"/>
                                        <p:tgtEl>
                                          <p:spTgt spid="17"/>
                                        </p:tgtEl>
                                      </p:cBhvr>
                                    </p:animEffect>
                                  </p:childTnLst>
                                </p:cTn>
                              </p:par>
                            </p:childTnLst>
                          </p:cTn>
                        </p:par>
                        <p:par>
                          <p:cTn id="30" fill="hold">
                            <p:stCondLst>
                              <p:cond delay="2750"/>
                            </p:stCondLst>
                            <p:childTnLst>
                              <p:par>
                                <p:cTn id="31" presetID="42"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1000"/>
                                        <p:tgtEl>
                                          <p:spTgt spid="33"/>
                                        </p:tgtEl>
                                      </p:cBhvr>
                                    </p:animEffect>
                                    <p:anim calcmode="lin" valueType="num">
                                      <p:cBhvr>
                                        <p:cTn id="34" dur="1000" fill="hold"/>
                                        <p:tgtEl>
                                          <p:spTgt spid="33"/>
                                        </p:tgtEl>
                                        <p:attrNameLst>
                                          <p:attrName>ppt_x</p:attrName>
                                        </p:attrNameLst>
                                      </p:cBhvr>
                                      <p:tavLst>
                                        <p:tav tm="0">
                                          <p:val>
                                            <p:strVal val="#ppt_x"/>
                                          </p:val>
                                        </p:tav>
                                        <p:tav tm="100000">
                                          <p:val>
                                            <p:strVal val="#ppt_x"/>
                                          </p:val>
                                        </p:tav>
                                      </p:tavLst>
                                    </p:anim>
                                    <p:anim calcmode="lin" valueType="num">
                                      <p:cBhvr>
                                        <p:cTn id="35" dur="1000" fill="hold"/>
                                        <p:tgtEl>
                                          <p:spTgt spid="33"/>
                                        </p:tgtEl>
                                        <p:attrNameLst>
                                          <p:attrName>ppt_y</p:attrName>
                                        </p:attrNameLst>
                                      </p:cBhvr>
                                      <p:tavLst>
                                        <p:tav tm="0">
                                          <p:val>
                                            <p:strVal val="#ppt_y+.1"/>
                                          </p:val>
                                        </p:tav>
                                        <p:tav tm="100000">
                                          <p:val>
                                            <p:strVal val="#ppt_y"/>
                                          </p:val>
                                        </p:tav>
                                      </p:tavLst>
                                    </p:anim>
                                  </p:childTnLst>
                                </p:cTn>
                              </p:par>
                            </p:childTnLst>
                          </p:cTn>
                        </p:par>
                        <p:par>
                          <p:cTn id="36" fill="hold">
                            <p:stCondLst>
                              <p:cond delay="3750"/>
                            </p:stCondLst>
                            <p:childTnLst>
                              <p:par>
                                <p:cTn id="37" presetID="22" presetClass="entr" presetSubtype="1" fill="hold"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up)">
                                      <p:cBhvr>
                                        <p:cTn id="39" dur="500"/>
                                        <p:tgtEl>
                                          <p:spTgt spid="37"/>
                                        </p:tgtEl>
                                      </p:cBhvr>
                                    </p:animEffect>
                                  </p:childTnLst>
                                </p:cTn>
                              </p:par>
                            </p:childTnLst>
                          </p:cTn>
                        </p:par>
                        <p:par>
                          <p:cTn id="40" fill="hold">
                            <p:stCondLst>
                              <p:cond delay="4250"/>
                            </p:stCondLst>
                            <p:childTnLst>
                              <p:par>
                                <p:cTn id="41" presetID="49" presetClass="entr" presetSubtype="0" decel="100000" fill="hold" nodeType="afterEffect">
                                  <p:stCondLst>
                                    <p:cond delay="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750" fill="hold"/>
                                        <p:tgtEl>
                                          <p:spTgt spid="4"/>
                                        </p:tgtEl>
                                        <p:attrNameLst>
                                          <p:attrName>ppt_w</p:attrName>
                                        </p:attrNameLst>
                                      </p:cBhvr>
                                      <p:tavLst>
                                        <p:tav tm="0">
                                          <p:val>
                                            <p:fltVal val="0"/>
                                          </p:val>
                                        </p:tav>
                                        <p:tav tm="100000">
                                          <p:val>
                                            <p:strVal val="#ppt_w"/>
                                          </p:val>
                                        </p:tav>
                                      </p:tavLst>
                                    </p:anim>
                                    <p:anim calcmode="lin" valueType="num">
                                      <p:cBhvr>
                                        <p:cTn id="44" dur="750" fill="hold"/>
                                        <p:tgtEl>
                                          <p:spTgt spid="4"/>
                                        </p:tgtEl>
                                        <p:attrNameLst>
                                          <p:attrName>ppt_h</p:attrName>
                                        </p:attrNameLst>
                                      </p:cBhvr>
                                      <p:tavLst>
                                        <p:tav tm="0">
                                          <p:val>
                                            <p:fltVal val="0"/>
                                          </p:val>
                                        </p:tav>
                                        <p:tav tm="100000">
                                          <p:val>
                                            <p:strVal val="#ppt_h"/>
                                          </p:val>
                                        </p:tav>
                                      </p:tavLst>
                                    </p:anim>
                                    <p:anim calcmode="lin" valueType="num">
                                      <p:cBhvr>
                                        <p:cTn id="45" dur="750" fill="hold"/>
                                        <p:tgtEl>
                                          <p:spTgt spid="4"/>
                                        </p:tgtEl>
                                        <p:attrNameLst>
                                          <p:attrName>style.rotation</p:attrName>
                                        </p:attrNameLst>
                                      </p:cBhvr>
                                      <p:tavLst>
                                        <p:tav tm="0">
                                          <p:val>
                                            <p:fltVal val="360"/>
                                          </p:val>
                                        </p:tav>
                                        <p:tav tm="100000">
                                          <p:val>
                                            <p:fltVal val="0"/>
                                          </p:val>
                                        </p:tav>
                                      </p:tavLst>
                                    </p:anim>
                                    <p:animEffect transition="in" filter="fade">
                                      <p:cBhvr>
                                        <p:cTn id="46" dur="750"/>
                                        <p:tgtEl>
                                          <p:spTgt spid="4"/>
                                        </p:tgtEl>
                                      </p:cBhvr>
                                    </p:animEffect>
                                  </p:childTnLst>
                                </p:cTn>
                              </p:par>
                            </p:childTnLst>
                          </p:cTn>
                        </p:par>
                        <p:par>
                          <p:cTn id="47" fill="hold">
                            <p:stCondLst>
                              <p:cond delay="5250"/>
                            </p:stCondLst>
                            <p:childTnLst>
                              <p:par>
                                <p:cTn id="48" presetID="42" presetClass="entr" presetSubtype="0"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fade">
                                      <p:cBhvr>
                                        <p:cTn id="50" dur="1000"/>
                                        <p:tgtEl>
                                          <p:spTgt spid="38"/>
                                        </p:tgtEl>
                                      </p:cBhvr>
                                    </p:animEffect>
                                    <p:anim calcmode="lin" valueType="num">
                                      <p:cBhvr>
                                        <p:cTn id="51" dur="1000" fill="hold"/>
                                        <p:tgtEl>
                                          <p:spTgt spid="38"/>
                                        </p:tgtEl>
                                        <p:attrNameLst>
                                          <p:attrName>ppt_x</p:attrName>
                                        </p:attrNameLst>
                                      </p:cBhvr>
                                      <p:tavLst>
                                        <p:tav tm="0">
                                          <p:val>
                                            <p:strVal val="#ppt_x"/>
                                          </p:val>
                                        </p:tav>
                                        <p:tav tm="100000">
                                          <p:val>
                                            <p:strVal val="#ppt_x"/>
                                          </p:val>
                                        </p:tav>
                                      </p:tavLst>
                                    </p:anim>
                                    <p:anim calcmode="lin" valueType="num">
                                      <p:cBhvr>
                                        <p:cTn id="52" dur="1000" fill="hold"/>
                                        <p:tgtEl>
                                          <p:spTgt spid="38"/>
                                        </p:tgtEl>
                                        <p:attrNameLst>
                                          <p:attrName>ppt_y</p:attrName>
                                        </p:attrNameLst>
                                      </p:cBhvr>
                                      <p:tavLst>
                                        <p:tav tm="0">
                                          <p:val>
                                            <p:strVal val="#ppt_y+.1"/>
                                          </p:val>
                                        </p:tav>
                                        <p:tav tm="100000">
                                          <p:val>
                                            <p:strVal val="#ppt_y"/>
                                          </p:val>
                                        </p:tav>
                                      </p:tavLst>
                                    </p:anim>
                                  </p:childTnLst>
                                </p:cTn>
                              </p:par>
                            </p:childTnLst>
                          </p:cTn>
                        </p:par>
                        <p:par>
                          <p:cTn id="53" fill="hold">
                            <p:stCondLst>
                              <p:cond delay="6250"/>
                            </p:stCondLst>
                            <p:childTnLst>
                              <p:par>
                                <p:cTn id="54" presetID="22" presetClass="entr" presetSubtype="1" fill="hold" nodeType="afterEffect">
                                  <p:stCondLst>
                                    <p:cond delay="0"/>
                                  </p:stCondLst>
                                  <p:childTnLst>
                                    <p:set>
                                      <p:cBhvr>
                                        <p:cTn id="55" dur="1" fill="hold">
                                          <p:stCondLst>
                                            <p:cond delay="0"/>
                                          </p:stCondLst>
                                        </p:cTn>
                                        <p:tgtEl>
                                          <p:spTgt spid="39"/>
                                        </p:tgtEl>
                                        <p:attrNameLst>
                                          <p:attrName>style.visibility</p:attrName>
                                        </p:attrNameLst>
                                      </p:cBhvr>
                                      <p:to>
                                        <p:strVal val="visible"/>
                                      </p:to>
                                    </p:set>
                                    <p:animEffect transition="in" filter="wipe(up)">
                                      <p:cBhvr>
                                        <p:cTn id="56" dur="500"/>
                                        <p:tgtEl>
                                          <p:spTgt spid="39"/>
                                        </p:tgtEl>
                                      </p:cBhvr>
                                    </p:animEffect>
                                  </p:childTnLst>
                                </p:cTn>
                              </p:par>
                            </p:childTnLst>
                          </p:cTn>
                        </p:par>
                        <p:par>
                          <p:cTn id="57" fill="hold">
                            <p:stCondLst>
                              <p:cond delay="6750"/>
                            </p:stCondLst>
                            <p:childTnLst>
                              <p:par>
                                <p:cTn id="58" presetID="49" presetClass="entr" presetSubtype="0" decel="100000" fill="hold" nodeType="afterEffect">
                                  <p:stCondLst>
                                    <p:cond delay="250"/>
                                  </p:stCondLst>
                                  <p:childTnLst>
                                    <p:set>
                                      <p:cBhvr>
                                        <p:cTn id="59" dur="1" fill="hold">
                                          <p:stCondLst>
                                            <p:cond delay="0"/>
                                          </p:stCondLst>
                                        </p:cTn>
                                        <p:tgtEl>
                                          <p:spTgt spid="22"/>
                                        </p:tgtEl>
                                        <p:attrNameLst>
                                          <p:attrName>style.visibility</p:attrName>
                                        </p:attrNameLst>
                                      </p:cBhvr>
                                      <p:to>
                                        <p:strVal val="visible"/>
                                      </p:to>
                                    </p:set>
                                    <p:anim calcmode="lin" valueType="num">
                                      <p:cBhvr>
                                        <p:cTn id="60" dur="750" fill="hold"/>
                                        <p:tgtEl>
                                          <p:spTgt spid="22"/>
                                        </p:tgtEl>
                                        <p:attrNameLst>
                                          <p:attrName>ppt_w</p:attrName>
                                        </p:attrNameLst>
                                      </p:cBhvr>
                                      <p:tavLst>
                                        <p:tav tm="0">
                                          <p:val>
                                            <p:fltVal val="0"/>
                                          </p:val>
                                        </p:tav>
                                        <p:tav tm="100000">
                                          <p:val>
                                            <p:strVal val="#ppt_w"/>
                                          </p:val>
                                        </p:tav>
                                      </p:tavLst>
                                    </p:anim>
                                    <p:anim calcmode="lin" valueType="num">
                                      <p:cBhvr>
                                        <p:cTn id="61" dur="750" fill="hold"/>
                                        <p:tgtEl>
                                          <p:spTgt spid="22"/>
                                        </p:tgtEl>
                                        <p:attrNameLst>
                                          <p:attrName>ppt_h</p:attrName>
                                        </p:attrNameLst>
                                      </p:cBhvr>
                                      <p:tavLst>
                                        <p:tav tm="0">
                                          <p:val>
                                            <p:fltVal val="0"/>
                                          </p:val>
                                        </p:tav>
                                        <p:tav tm="100000">
                                          <p:val>
                                            <p:strVal val="#ppt_h"/>
                                          </p:val>
                                        </p:tav>
                                      </p:tavLst>
                                    </p:anim>
                                    <p:anim calcmode="lin" valueType="num">
                                      <p:cBhvr>
                                        <p:cTn id="62" dur="750" fill="hold"/>
                                        <p:tgtEl>
                                          <p:spTgt spid="22"/>
                                        </p:tgtEl>
                                        <p:attrNameLst>
                                          <p:attrName>style.rotation</p:attrName>
                                        </p:attrNameLst>
                                      </p:cBhvr>
                                      <p:tavLst>
                                        <p:tav tm="0">
                                          <p:val>
                                            <p:fltVal val="360"/>
                                          </p:val>
                                        </p:tav>
                                        <p:tav tm="100000">
                                          <p:val>
                                            <p:fltVal val="0"/>
                                          </p:val>
                                        </p:tav>
                                      </p:tavLst>
                                    </p:anim>
                                    <p:animEffect transition="in" filter="fade">
                                      <p:cBhvr>
                                        <p:cTn id="63" dur="750"/>
                                        <p:tgtEl>
                                          <p:spTgt spid="22"/>
                                        </p:tgtEl>
                                      </p:cBhvr>
                                    </p:animEffect>
                                  </p:childTnLst>
                                </p:cTn>
                              </p:par>
                            </p:childTnLst>
                          </p:cTn>
                        </p:par>
                        <p:par>
                          <p:cTn id="64" fill="hold">
                            <p:stCondLst>
                              <p:cond delay="775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8750"/>
                            </p:stCondLst>
                            <p:childTnLst>
                              <p:par>
                                <p:cTn id="71" presetID="22" presetClass="entr" presetSubtype="1"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up)">
                                      <p:cBhvr>
                                        <p:cTn id="73" dur="500"/>
                                        <p:tgtEl>
                                          <p:spTgt spid="44"/>
                                        </p:tgtEl>
                                      </p:cBhvr>
                                    </p:animEffect>
                                  </p:childTnLst>
                                </p:cTn>
                              </p:par>
                            </p:childTnLst>
                          </p:cTn>
                        </p:par>
                        <p:par>
                          <p:cTn id="74" fill="hold">
                            <p:stCondLst>
                              <p:cond delay="9250"/>
                            </p:stCondLst>
                            <p:childTnLst>
                              <p:par>
                                <p:cTn id="75" presetID="49" presetClass="entr" presetSubtype="0" decel="100000" fill="hold" nodeType="afterEffect">
                                  <p:stCondLst>
                                    <p:cond delay="250"/>
                                  </p:stCondLst>
                                  <p:childTnLst>
                                    <p:set>
                                      <p:cBhvr>
                                        <p:cTn id="76" dur="1" fill="hold">
                                          <p:stCondLst>
                                            <p:cond delay="0"/>
                                          </p:stCondLst>
                                        </p:cTn>
                                        <p:tgtEl>
                                          <p:spTgt spid="27"/>
                                        </p:tgtEl>
                                        <p:attrNameLst>
                                          <p:attrName>style.visibility</p:attrName>
                                        </p:attrNameLst>
                                      </p:cBhvr>
                                      <p:to>
                                        <p:strVal val="visible"/>
                                      </p:to>
                                    </p:set>
                                    <p:anim calcmode="lin" valueType="num">
                                      <p:cBhvr>
                                        <p:cTn id="77" dur="750" fill="hold"/>
                                        <p:tgtEl>
                                          <p:spTgt spid="27"/>
                                        </p:tgtEl>
                                        <p:attrNameLst>
                                          <p:attrName>ppt_w</p:attrName>
                                        </p:attrNameLst>
                                      </p:cBhvr>
                                      <p:tavLst>
                                        <p:tav tm="0">
                                          <p:val>
                                            <p:fltVal val="0"/>
                                          </p:val>
                                        </p:tav>
                                        <p:tav tm="100000">
                                          <p:val>
                                            <p:strVal val="#ppt_w"/>
                                          </p:val>
                                        </p:tav>
                                      </p:tavLst>
                                    </p:anim>
                                    <p:anim calcmode="lin" valueType="num">
                                      <p:cBhvr>
                                        <p:cTn id="78" dur="750" fill="hold"/>
                                        <p:tgtEl>
                                          <p:spTgt spid="27"/>
                                        </p:tgtEl>
                                        <p:attrNameLst>
                                          <p:attrName>ppt_h</p:attrName>
                                        </p:attrNameLst>
                                      </p:cBhvr>
                                      <p:tavLst>
                                        <p:tav tm="0">
                                          <p:val>
                                            <p:fltVal val="0"/>
                                          </p:val>
                                        </p:tav>
                                        <p:tav tm="100000">
                                          <p:val>
                                            <p:strVal val="#ppt_h"/>
                                          </p:val>
                                        </p:tav>
                                      </p:tavLst>
                                    </p:anim>
                                    <p:anim calcmode="lin" valueType="num">
                                      <p:cBhvr>
                                        <p:cTn id="79" dur="750" fill="hold"/>
                                        <p:tgtEl>
                                          <p:spTgt spid="27"/>
                                        </p:tgtEl>
                                        <p:attrNameLst>
                                          <p:attrName>style.rotation</p:attrName>
                                        </p:attrNameLst>
                                      </p:cBhvr>
                                      <p:tavLst>
                                        <p:tav tm="0">
                                          <p:val>
                                            <p:fltVal val="360"/>
                                          </p:val>
                                        </p:tav>
                                        <p:tav tm="100000">
                                          <p:val>
                                            <p:fltVal val="0"/>
                                          </p:val>
                                        </p:tav>
                                      </p:tavLst>
                                    </p:anim>
                                    <p:animEffect transition="in" filter="fade">
                                      <p:cBhvr>
                                        <p:cTn id="80" dur="750"/>
                                        <p:tgtEl>
                                          <p:spTgt spid="27"/>
                                        </p:tgtEl>
                                      </p:cBhvr>
                                    </p:animEffect>
                                  </p:childTnLst>
                                </p:cTn>
                              </p:par>
                            </p:childTnLst>
                          </p:cTn>
                        </p:par>
                        <p:par>
                          <p:cTn id="81" fill="hold">
                            <p:stCondLst>
                              <p:cond delay="10250"/>
                            </p:stCondLst>
                            <p:childTnLst>
                              <p:par>
                                <p:cTn id="82" presetID="42" presetClass="entr" presetSubtype="0" fill="hold" grpId="0" nodeType="afterEffect">
                                  <p:stCondLst>
                                    <p:cond delay="0"/>
                                  </p:stCondLst>
                                  <p:childTnLst>
                                    <p:set>
                                      <p:cBhvr>
                                        <p:cTn id="83" dur="1" fill="hold">
                                          <p:stCondLst>
                                            <p:cond delay="0"/>
                                          </p:stCondLst>
                                        </p:cTn>
                                        <p:tgtEl>
                                          <p:spTgt spid="48"/>
                                        </p:tgtEl>
                                        <p:attrNameLst>
                                          <p:attrName>style.visibility</p:attrName>
                                        </p:attrNameLst>
                                      </p:cBhvr>
                                      <p:to>
                                        <p:strVal val="visible"/>
                                      </p:to>
                                    </p:set>
                                    <p:animEffect transition="in" filter="fade">
                                      <p:cBhvr>
                                        <p:cTn id="84" dur="1000"/>
                                        <p:tgtEl>
                                          <p:spTgt spid="48"/>
                                        </p:tgtEl>
                                      </p:cBhvr>
                                    </p:animEffect>
                                    <p:anim calcmode="lin" valueType="num">
                                      <p:cBhvr>
                                        <p:cTn id="85" dur="1000" fill="hold"/>
                                        <p:tgtEl>
                                          <p:spTgt spid="48"/>
                                        </p:tgtEl>
                                        <p:attrNameLst>
                                          <p:attrName>ppt_x</p:attrName>
                                        </p:attrNameLst>
                                      </p:cBhvr>
                                      <p:tavLst>
                                        <p:tav tm="0">
                                          <p:val>
                                            <p:strVal val="#ppt_x"/>
                                          </p:val>
                                        </p:tav>
                                        <p:tav tm="100000">
                                          <p:val>
                                            <p:strVal val="#ppt_x"/>
                                          </p:val>
                                        </p:tav>
                                      </p:tavLst>
                                    </p:anim>
                                    <p:anim calcmode="lin" valueType="num">
                                      <p:cBhvr>
                                        <p:cTn id="86" dur="1000" fill="hold"/>
                                        <p:tgtEl>
                                          <p:spTgt spid="48"/>
                                        </p:tgtEl>
                                        <p:attrNameLst>
                                          <p:attrName>ppt_y</p:attrName>
                                        </p:attrNameLst>
                                      </p:cBhvr>
                                      <p:tavLst>
                                        <p:tav tm="0">
                                          <p:val>
                                            <p:strVal val="#ppt_y+.1"/>
                                          </p:val>
                                        </p:tav>
                                        <p:tav tm="100000">
                                          <p:val>
                                            <p:strVal val="#ppt_y"/>
                                          </p:val>
                                        </p:tav>
                                      </p:tavLst>
                                    </p:anim>
                                  </p:childTnLst>
                                </p:cTn>
                              </p:par>
                            </p:childTnLst>
                          </p:cTn>
                        </p:par>
                        <p:par>
                          <p:cTn id="87" fill="hold">
                            <p:stCondLst>
                              <p:cond delay="11250"/>
                            </p:stCondLst>
                            <p:childTnLst>
                              <p:par>
                                <p:cTn id="88" presetID="22" presetClass="entr" presetSubtype="1" fill="hold"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animBg="1"/>
      <p:bldP spid="8" grpId="0"/>
      <p:bldP spid="33" grpId="0"/>
      <p:bldP spid="38" grpId="0"/>
      <p:bldP spid="43" grpId="0"/>
      <p:bldP spid="4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0967B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39BD3"/>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6B8E3"/>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57EBF"/>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1"/>
                </a:solidFill>
                <a:latin typeface="Bernard MT Condensed" panose="02050806060905020404" pitchFamily="18" charset="0"/>
              </a:rPr>
              <a:t>LOREM IPSUM</a:t>
            </a:r>
          </a:p>
          <a:p>
            <a:pPr algn="ctr"/>
            <a:endParaRPr lang="en-US" sz="5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967B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0050A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239B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6B8E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6B8E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239BD3"/>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239BD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157EBF"/>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157EBF"/>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6B8E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239BD3"/>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57EBF"/>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0967B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0050A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2018</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56595E"/>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56595E"/>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56595E"/>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56595E"/>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56595E"/>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56595E"/>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56595E"/>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56595E"/>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56595E"/>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56595E"/>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56595E"/>
                </a:solidFill>
                <a:latin typeface="Bernard MT Condensed" panose="02050806060905020404" pitchFamily="18" charset="0"/>
              </a:rPr>
              <a:t>2020</a:t>
            </a:r>
          </a:p>
          <a:p>
            <a:pPr algn="ctr" defTabSz="1219170">
              <a:spcBef>
                <a:spcPct val="20000"/>
              </a:spcBef>
              <a:defRPr/>
            </a:pPr>
            <a:endParaRPr lang="en-US" sz="2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0050A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239B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0967B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173821"/>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BF38B94E-F46E-4A76-82A9-8DF8B14678C6}"/>
              </a:ext>
            </a:extLst>
          </p:cNvPr>
          <p:cNvGrpSpPr/>
          <p:nvPr/>
        </p:nvGrpSpPr>
        <p:grpSpPr>
          <a:xfrm>
            <a:off x="3837569" y="3962400"/>
            <a:ext cx="822960" cy="82296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36B8E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7"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p:nvPr/>
        </p:nvGrpSpPr>
        <p:grpSpPr>
          <a:xfrm>
            <a:off x="4572000" y="2210065"/>
            <a:ext cx="822960" cy="82296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239BD3"/>
            </a:solidFill>
            <a:ln>
              <a:noFill/>
            </a:ln>
            <a:effectLst>
              <a:outerShdw blurRad="177800" dist="1778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p:nvPr/>
        </p:nvGrpSpPr>
        <p:grpSpPr>
          <a:xfrm>
            <a:off x="6583680" y="2210065"/>
            <a:ext cx="822960" cy="82296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157EBF"/>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5" y="2271027"/>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p:nvPr/>
        </p:nvGrpSpPr>
        <p:grpSpPr>
          <a:xfrm>
            <a:off x="7379071" y="3962400"/>
            <a:ext cx="822960" cy="82296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0967B9"/>
            </a:solidFill>
            <a:ln>
              <a:noFill/>
            </a:ln>
            <a:effectLst>
              <a:outerShdw blurRad="177800" dist="1778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09" y="4029170"/>
              <a:ext cx="712684" cy="689420"/>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pic>
        <p:nvPicPr>
          <p:cNvPr id="21" name="Graphic 20" descr="Microscope">
            <a:extLst>
              <a:ext uri="{FF2B5EF4-FFF2-40B4-BE49-F238E27FC236}">
                <a16:creationId xmlns:a16="http://schemas.microsoft.com/office/drawing/2014/main" id="{8E3CA670-EE89-4FD3-98BF-27E69437536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394999"/>
            <a:ext cx="731520" cy="731520"/>
          </a:xfrm>
          <a:prstGeom prst="rect">
            <a:avLst/>
          </a:prstGeom>
        </p:spPr>
      </p:pic>
      <p:pic>
        <p:nvPicPr>
          <p:cNvPr id="23" name="Graphic 22" descr="Test tubes">
            <a:extLst>
              <a:ext uri="{FF2B5EF4-FFF2-40B4-BE49-F238E27FC236}">
                <a16:creationId xmlns:a16="http://schemas.microsoft.com/office/drawing/2014/main" id="{6BEE7ACB-8B90-4C0B-9E09-9F269393EBF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17920" y="5437061"/>
            <a:ext cx="731520" cy="731520"/>
          </a:xfrm>
          <a:prstGeom prst="rect">
            <a:avLst/>
          </a:prstGeom>
        </p:spPr>
      </p:pic>
      <p:sp>
        <p:nvSpPr>
          <p:cNvPr id="24" name="TextBox 23">
            <a:extLst>
              <a:ext uri="{FF2B5EF4-FFF2-40B4-BE49-F238E27FC236}">
                <a16:creationId xmlns:a16="http://schemas.microsoft.com/office/drawing/2014/main" id="{A4BC3B58-0B73-4AEF-8834-15E9E85BEE97}"/>
              </a:ext>
            </a:extLst>
          </p:cNvPr>
          <p:cNvSpPr txBox="1"/>
          <p:nvPr/>
        </p:nvSpPr>
        <p:spPr>
          <a:xfrm>
            <a:off x="8389709" y="3956875"/>
            <a:ext cx="3601260" cy="1538883"/>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BB77ECDF-9AF9-43CA-BC14-65ACDB387AAE}"/>
              </a:ext>
            </a:extLst>
          </p:cNvPr>
          <p:cNvSpPr txBox="1"/>
          <p:nvPr/>
        </p:nvSpPr>
        <p:spPr>
          <a:xfrm>
            <a:off x="7522228" y="1693946"/>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737698D-0B2C-488A-9622-E011014F81C1}"/>
              </a:ext>
            </a:extLst>
          </p:cNvPr>
          <p:cNvSpPr txBox="1"/>
          <p:nvPr/>
        </p:nvSpPr>
        <p:spPr>
          <a:xfrm>
            <a:off x="49060" y="1693946"/>
            <a:ext cx="4465146" cy="1154162"/>
          </a:xfrm>
          <a:prstGeom prst="rect">
            <a:avLst/>
          </a:prstGeom>
          <a:noFill/>
        </p:spPr>
        <p:txBody>
          <a:bodyPr wrap="square" rtlCol="0">
            <a:spAutoFit/>
          </a:bodyPr>
          <a:lstStyle/>
          <a:p>
            <a:pPr algn="r"/>
            <a:r>
              <a:rPr lang="en-US" sz="1400" dirty="0">
                <a:solidFill>
                  <a:srgbClr val="239BD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7" name="TextBox 26">
            <a:extLst>
              <a:ext uri="{FF2B5EF4-FFF2-40B4-BE49-F238E27FC236}">
                <a16:creationId xmlns:a16="http://schemas.microsoft.com/office/drawing/2014/main" id="{66862AAF-0E0F-4EB7-A6E1-88CC4964B531}"/>
              </a:ext>
            </a:extLst>
          </p:cNvPr>
          <p:cNvSpPr txBox="1"/>
          <p:nvPr/>
        </p:nvSpPr>
        <p:spPr>
          <a:xfrm>
            <a:off x="96326" y="3969203"/>
            <a:ext cx="3601260" cy="1538883"/>
          </a:xfrm>
          <a:prstGeom prst="rect">
            <a:avLst/>
          </a:prstGeom>
          <a:noFill/>
        </p:spPr>
        <p:txBody>
          <a:bodyPr wrap="square" rtlCol="0">
            <a:spAutoFit/>
          </a:bodyPr>
          <a:lstStyle/>
          <a:p>
            <a:pPr algn="r"/>
            <a:r>
              <a:rPr lang="en-US" sz="1400" dirty="0">
                <a:solidFill>
                  <a:srgbClr val="36B8E3"/>
                </a:solidFill>
                <a:latin typeface="Bernard MT Condensed" panose="02050806060905020404" pitchFamily="18" charset="0"/>
              </a:rPr>
              <a:t>LOREM IPSUM DOLOR</a:t>
            </a: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253605"/>
            <a:ext cx="2158821" cy="1406539"/>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8891138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000"/>
                            </p:stCondLst>
                            <p:childTnLst>
                              <p:par>
                                <p:cTn id="16" presetID="53" presetClass="entr" presetSubtype="528"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anim calcmode="lin" valueType="num">
                                      <p:cBhvr>
                                        <p:cTn id="18" dur="500" fill="hold"/>
                                        <p:tgtEl>
                                          <p:spTgt spid="21"/>
                                        </p:tgtEl>
                                        <p:attrNameLst>
                                          <p:attrName>ppt_w</p:attrName>
                                        </p:attrNameLst>
                                      </p:cBhvr>
                                      <p:tavLst>
                                        <p:tav tm="0">
                                          <p:val>
                                            <p:fltVal val="0"/>
                                          </p:val>
                                        </p:tav>
                                        <p:tav tm="100000">
                                          <p:val>
                                            <p:strVal val="#ppt_w"/>
                                          </p:val>
                                        </p:tav>
                                      </p:tavLst>
                                    </p:anim>
                                    <p:anim calcmode="lin" valueType="num">
                                      <p:cBhvr>
                                        <p:cTn id="19" dur="500" fill="hold"/>
                                        <p:tgtEl>
                                          <p:spTgt spid="21"/>
                                        </p:tgtEl>
                                        <p:attrNameLst>
                                          <p:attrName>ppt_h</p:attrName>
                                        </p:attrNameLst>
                                      </p:cBhvr>
                                      <p:tavLst>
                                        <p:tav tm="0">
                                          <p:val>
                                            <p:fltVal val="0"/>
                                          </p:val>
                                        </p:tav>
                                        <p:tav tm="100000">
                                          <p:val>
                                            <p:strVal val="#ppt_h"/>
                                          </p:val>
                                        </p:tav>
                                      </p:tavLst>
                                    </p:anim>
                                    <p:animEffect transition="in" filter="fade">
                                      <p:cBhvr>
                                        <p:cTn id="20" dur="500"/>
                                        <p:tgtEl>
                                          <p:spTgt spid="21"/>
                                        </p:tgtEl>
                                      </p:cBhvr>
                                    </p:animEffect>
                                    <p:anim calcmode="lin" valueType="num">
                                      <p:cBhvr>
                                        <p:cTn id="21" dur="500" fill="hold"/>
                                        <p:tgtEl>
                                          <p:spTgt spid="21"/>
                                        </p:tgtEl>
                                        <p:attrNameLst>
                                          <p:attrName>ppt_x</p:attrName>
                                        </p:attrNameLst>
                                      </p:cBhvr>
                                      <p:tavLst>
                                        <p:tav tm="0">
                                          <p:val>
                                            <p:fltVal val="0.5"/>
                                          </p:val>
                                        </p:tav>
                                        <p:tav tm="100000">
                                          <p:val>
                                            <p:strVal val="#ppt_x"/>
                                          </p:val>
                                        </p:tav>
                                      </p:tavLst>
                                    </p:anim>
                                    <p:anim calcmode="lin" valueType="num">
                                      <p:cBhvr>
                                        <p:cTn id="22" dur="500" fill="hold"/>
                                        <p:tgtEl>
                                          <p:spTgt spid="21"/>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fltVal val="0.5"/>
                                          </p:val>
                                        </p:tav>
                                        <p:tav tm="100000">
                                          <p:val>
                                            <p:strVal val="#ppt_x"/>
                                          </p:val>
                                        </p:tav>
                                      </p:tavLst>
                                    </p:anim>
                                    <p:anim calcmode="lin" valueType="num">
                                      <p:cBhvr>
                                        <p:cTn id="29" dur="500" fill="hold"/>
                                        <p:tgtEl>
                                          <p:spTgt spid="23"/>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528" fill="hold" nodeType="afterEffect">
                                  <p:stCondLst>
                                    <p:cond delay="0"/>
                                  </p:stCondLst>
                                  <p:childTnLst>
                                    <p:set>
                                      <p:cBhvr>
                                        <p:cTn id="38" dur="1" fill="hold">
                                          <p:stCondLst>
                                            <p:cond delay="0"/>
                                          </p:stCondLst>
                                        </p:cTn>
                                        <p:tgtEl>
                                          <p:spTgt spid="29"/>
                                        </p:tgtEl>
                                        <p:attrNameLst>
                                          <p:attrName>style.visibility</p:attrName>
                                        </p:attrNameLst>
                                      </p:cBhvr>
                                      <p:to>
                                        <p:strVal val="visible"/>
                                      </p:to>
                                    </p:set>
                                    <p:anim calcmode="lin" valueType="num">
                                      <p:cBhvr>
                                        <p:cTn id="39" dur="500" fill="hold"/>
                                        <p:tgtEl>
                                          <p:spTgt spid="29"/>
                                        </p:tgtEl>
                                        <p:attrNameLst>
                                          <p:attrName>ppt_w</p:attrName>
                                        </p:attrNameLst>
                                      </p:cBhvr>
                                      <p:tavLst>
                                        <p:tav tm="0">
                                          <p:val>
                                            <p:fltVal val="0"/>
                                          </p:val>
                                        </p:tav>
                                        <p:tav tm="100000">
                                          <p:val>
                                            <p:strVal val="#ppt_w"/>
                                          </p:val>
                                        </p:tav>
                                      </p:tavLst>
                                    </p:anim>
                                    <p:anim calcmode="lin" valueType="num">
                                      <p:cBhvr>
                                        <p:cTn id="40" dur="500" fill="hold"/>
                                        <p:tgtEl>
                                          <p:spTgt spid="29"/>
                                        </p:tgtEl>
                                        <p:attrNameLst>
                                          <p:attrName>ppt_h</p:attrName>
                                        </p:attrNameLst>
                                      </p:cBhvr>
                                      <p:tavLst>
                                        <p:tav tm="0">
                                          <p:val>
                                            <p:fltVal val="0"/>
                                          </p:val>
                                        </p:tav>
                                        <p:tav tm="100000">
                                          <p:val>
                                            <p:strVal val="#ppt_h"/>
                                          </p:val>
                                        </p:tav>
                                      </p:tavLst>
                                    </p:anim>
                                    <p:animEffect transition="in" filter="fade">
                                      <p:cBhvr>
                                        <p:cTn id="41" dur="500"/>
                                        <p:tgtEl>
                                          <p:spTgt spid="29"/>
                                        </p:tgtEl>
                                      </p:cBhvr>
                                    </p:animEffect>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42" presetClass="entr" presetSubtype="0"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1000"/>
                                        <p:tgtEl>
                                          <p:spTgt spid="27"/>
                                        </p:tgtEl>
                                      </p:cBhvr>
                                    </p:animEffect>
                                    <p:anim calcmode="lin" valueType="num">
                                      <p:cBhvr>
                                        <p:cTn id="48" dur="1000" fill="hold"/>
                                        <p:tgtEl>
                                          <p:spTgt spid="27"/>
                                        </p:tgtEl>
                                        <p:attrNameLst>
                                          <p:attrName>ppt_x</p:attrName>
                                        </p:attrNameLst>
                                      </p:cBhvr>
                                      <p:tavLst>
                                        <p:tav tm="0">
                                          <p:val>
                                            <p:strVal val="#ppt_x"/>
                                          </p:val>
                                        </p:tav>
                                        <p:tav tm="100000">
                                          <p:val>
                                            <p:strVal val="#ppt_x"/>
                                          </p:val>
                                        </p:tav>
                                      </p:tavLst>
                                    </p:anim>
                                    <p:anim calcmode="lin" valueType="num">
                                      <p:cBhvr>
                                        <p:cTn id="49" dur="1000" fill="hold"/>
                                        <p:tgtEl>
                                          <p:spTgt spid="27"/>
                                        </p:tgtEl>
                                        <p:attrNameLst>
                                          <p:attrName>ppt_y</p:attrName>
                                        </p:attrNameLst>
                                      </p:cBhvr>
                                      <p:tavLst>
                                        <p:tav tm="0">
                                          <p:val>
                                            <p:strVal val="#ppt_y+.1"/>
                                          </p:val>
                                        </p:tav>
                                        <p:tav tm="100000">
                                          <p:val>
                                            <p:strVal val="#ppt_y"/>
                                          </p:val>
                                        </p:tav>
                                      </p:tavLst>
                                    </p:anim>
                                  </p:childTnLst>
                                </p:cTn>
                              </p:par>
                            </p:childTnLst>
                          </p:cTn>
                        </p:par>
                        <p:par>
                          <p:cTn id="50" fill="hold">
                            <p:stCondLst>
                              <p:cond delay="4000"/>
                            </p:stCondLst>
                            <p:childTnLst>
                              <p:par>
                                <p:cTn id="51" presetID="53" presetClass="entr" presetSubtype="528" fill="hold" nodeType="afterEffect">
                                  <p:stCondLst>
                                    <p:cond delay="0"/>
                                  </p:stCondLst>
                                  <p:childTnLst>
                                    <p:set>
                                      <p:cBhvr>
                                        <p:cTn id="52" dur="1" fill="hold">
                                          <p:stCondLst>
                                            <p:cond delay="0"/>
                                          </p:stCondLst>
                                        </p:cTn>
                                        <p:tgtEl>
                                          <p:spTgt spid="30"/>
                                        </p:tgtEl>
                                        <p:attrNameLst>
                                          <p:attrName>style.visibility</p:attrName>
                                        </p:attrNameLst>
                                      </p:cBhvr>
                                      <p:to>
                                        <p:strVal val="visible"/>
                                      </p:to>
                                    </p:set>
                                    <p:anim calcmode="lin" valueType="num">
                                      <p:cBhvr>
                                        <p:cTn id="53" dur="500" fill="hold"/>
                                        <p:tgtEl>
                                          <p:spTgt spid="30"/>
                                        </p:tgtEl>
                                        <p:attrNameLst>
                                          <p:attrName>ppt_w</p:attrName>
                                        </p:attrNameLst>
                                      </p:cBhvr>
                                      <p:tavLst>
                                        <p:tav tm="0">
                                          <p:val>
                                            <p:fltVal val="0"/>
                                          </p:val>
                                        </p:tav>
                                        <p:tav tm="100000">
                                          <p:val>
                                            <p:strVal val="#ppt_w"/>
                                          </p:val>
                                        </p:tav>
                                      </p:tavLst>
                                    </p:anim>
                                    <p:anim calcmode="lin" valueType="num">
                                      <p:cBhvr>
                                        <p:cTn id="54" dur="500" fill="hold"/>
                                        <p:tgtEl>
                                          <p:spTgt spid="30"/>
                                        </p:tgtEl>
                                        <p:attrNameLst>
                                          <p:attrName>ppt_h</p:attrName>
                                        </p:attrNameLst>
                                      </p:cBhvr>
                                      <p:tavLst>
                                        <p:tav tm="0">
                                          <p:val>
                                            <p:fltVal val="0"/>
                                          </p:val>
                                        </p:tav>
                                        <p:tav tm="100000">
                                          <p:val>
                                            <p:strVal val="#ppt_h"/>
                                          </p:val>
                                        </p:tav>
                                      </p:tavLst>
                                    </p:anim>
                                    <p:animEffect transition="in" filter="fade">
                                      <p:cBhvr>
                                        <p:cTn id="55" dur="500"/>
                                        <p:tgtEl>
                                          <p:spTgt spid="30"/>
                                        </p:tgtEl>
                                      </p:cBhvr>
                                    </p:animEffect>
                                    <p:anim calcmode="lin" valueType="num">
                                      <p:cBhvr>
                                        <p:cTn id="56" dur="500" fill="hold"/>
                                        <p:tgtEl>
                                          <p:spTgt spid="30"/>
                                        </p:tgtEl>
                                        <p:attrNameLst>
                                          <p:attrName>ppt_x</p:attrName>
                                        </p:attrNameLst>
                                      </p:cBhvr>
                                      <p:tavLst>
                                        <p:tav tm="0">
                                          <p:val>
                                            <p:fltVal val="0.5"/>
                                          </p:val>
                                        </p:tav>
                                        <p:tav tm="100000">
                                          <p:val>
                                            <p:strVal val="#ppt_x"/>
                                          </p:val>
                                        </p:tav>
                                      </p:tavLst>
                                    </p:anim>
                                    <p:anim calcmode="lin" valueType="num">
                                      <p:cBhvr>
                                        <p:cTn id="57" dur="500" fill="hold"/>
                                        <p:tgtEl>
                                          <p:spTgt spid="30"/>
                                        </p:tgtEl>
                                        <p:attrNameLst>
                                          <p:attrName>ppt_y</p:attrName>
                                        </p:attrNameLst>
                                      </p:cBhvr>
                                      <p:tavLst>
                                        <p:tav tm="0">
                                          <p:val>
                                            <p:fltVal val="0.5"/>
                                          </p:val>
                                        </p:tav>
                                        <p:tav tm="100000">
                                          <p:val>
                                            <p:strVal val="#ppt_y"/>
                                          </p:val>
                                        </p:tav>
                                      </p:tavLst>
                                    </p:anim>
                                  </p:childTnLst>
                                </p:cTn>
                              </p:par>
                            </p:childTnLst>
                          </p:cTn>
                        </p:par>
                        <p:par>
                          <p:cTn id="58" fill="hold">
                            <p:stCondLst>
                              <p:cond delay="4500"/>
                            </p:stCondLst>
                            <p:childTnLst>
                              <p:par>
                                <p:cTn id="59" presetID="42"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1000" fill="hold"/>
                                        <p:tgtEl>
                                          <p:spTgt spid="26"/>
                                        </p:tgtEl>
                                        <p:attrNameLst>
                                          <p:attrName>ppt_y</p:attrName>
                                        </p:attrNameLst>
                                      </p:cBhvr>
                                      <p:tavLst>
                                        <p:tav tm="0">
                                          <p:val>
                                            <p:strVal val="#ppt_y+.1"/>
                                          </p:val>
                                        </p:tav>
                                        <p:tav tm="100000">
                                          <p:val>
                                            <p:strVal val="#ppt_y"/>
                                          </p:val>
                                        </p:tav>
                                      </p:tavLst>
                                    </p:anim>
                                  </p:childTnLst>
                                </p:cTn>
                              </p:par>
                            </p:childTnLst>
                          </p:cTn>
                        </p:par>
                        <p:par>
                          <p:cTn id="64" fill="hold">
                            <p:stCondLst>
                              <p:cond delay="5500"/>
                            </p:stCondLst>
                            <p:childTnLst>
                              <p:par>
                                <p:cTn id="65" presetID="53" presetClass="entr" presetSubtype="528" fill="hold" nodeType="afterEffect">
                                  <p:stCondLst>
                                    <p:cond delay="0"/>
                                  </p:stCondLst>
                                  <p:childTnLst>
                                    <p:set>
                                      <p:cBhvr>
                                        <p:cTn id="66" dur="1" fill="hold">
                                          <p:stCondLst>
                                            <p:cond delay="0"/>
                                          </p:stCondLst>
                                        </p:cTn>
                                        <p:tgtEl>
                                          <p:spTgt spid="31"/>
                                        </p:tgtEl>
                                        <p:attrNameLst>
                                          <p:attrName>style.visibility</p:attrName>
                                        </p:attrNameLst>
                                      </p:cBhvr>
                                      <p:to>
                                        <p:strVal val="visible"/>
                                      </p:to>
                                    </p:set>
                                    <p:anim calcmode="lin" valueType="num">
                                      <p:cBhvr>
                                        <p:cTn id="67" dur="500" fill="hold"/>
                                        <p:tgtEl>
                                          <p:spTgt spid="31"/>
                                        </p:tgtEl>
                                        <p:attrNameLst>
                                          <p:attrName>ppt_w</p:attrName>
                                        </p:attrNameLst>
                                      </p:cBhvr>
                                      <p:tavLst>
                                        <p:tav tm="0">
                                          <p:val>
                                            <p:fltVal val="0"/>
                                          </p:val>
                                        </p:tav>
                                        <p:tav tm="100000">
                                          <p:val>
                                            <p:strVal val="#ppt_w"/>
                                          </p:val>
                                        </p:tav>
                                      </p:tavLst>
                                    </p:anim>
                                    <p:anim calcmode="lin" valueType="num">
                                      <p:cBhvr>
                                        <p:cTn id="68" dur="500" fill="hold"/>
                                        <p:tgtEl>
                                          <p:spTgt spid="31"/>
                                        </p:tgtEl>
                                        <p:attrNameLst>
                                          <p:attrName>ppt_h</p:attrName>
                                        </p:attrNameLst>
                                      </p:cBhvr>
                                      <p:tavLst>
                                        <p:tav tm="0">
                                          <p:val>
                                            <p:fltVal val="0"/>
                                          </p:val>
                                        </p:tav>
                                        <p:tav tm="100000">
                                          <p:val>
                                            <p:strVal val="#ppt_h"/>
                                          </p:val>
                                        </p:tav>
                                      </p:tavLst>
                                    </p:anim>
                                    <p:animEffect transition="in" filter="fade">
                                      <p:cBhvr>
                                        <p:cTn id="69" dur="500"/>
                                        <p:tgtEl>
                                          <p:spTgt spid="31"/>
                                        </p:tgtEl>
                                      </p:cBhvr>
                                    </p:animEffect>
                                    <p:anim calcmode="lin" valueType="num">
                                      <p:cBhvr>
                                        <p:cTn id="70" dur="500" fill="hold"/>
                                        <p:tgtEl>
                                          <p:spTgt spid="31"/>
                                        </p:tgtEl>
                                        <p:attrNameLst>
                                          <p:attrName>ppt_x</p:attrName>
                                        </p:attrNameLst>
                                      </p:cBhvr>
                                      <p:tavLst>
                                        <p:tav tm="0">
                                          <p:val>
                                            <p:fltVal val="0.5"/>
                                          </p:val>
                                        </p:tav>
                                        <p:tav tm="100000">
                                          <p:val>
                                            <p:strVal val="#ppt_x"/>
                                          </p:val>
                                        </p:tav>
                                      </p:tavLst>
                                    </p:anim>
                                    <p:anim calcmode="lin" valueType="num">
                                      <p:cBhvr>
                                        <p:cTn id="71" dur="500" fill="hold"/>
                                        <p:tgtEl>
                                          <p:spTgt spid="31"/>
                                        </p:tgtEl>
                                        <p:attrNameLst>
                                          <p:attrName>ppt_y</p:attrName>
                                        </p:attrNameLst>
                                      </p:cBhvr>
                                      <p:tavLst>
                                        <p:tav tm="0">
                                          <p:val>
                                            <p:fltVal val="0.5"/>
                                          </p:val>
                                        </p:tav>
                                        <p:tav tm="100000">
                                          <p:val>
                                            <p:strVal val="#ppt_y"/>
                                          </p:val>
                                        </p:tav>
                                      </p:tavLst>
                                    </p:anim>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Effect transition="in" filter="fade">
                                      <p:cBhvr>
                                        <p:cTn id="75" dur="1000"/>
                                        <p:tgtEl>
                                          <p:spTgt spid="25"/>
                                        </p:tgtEl>
                                      </p:cBhvr>
                                    </p:animEffect>
                                    <p:anim calcmode="lin" valueType="num">
                                      <p:cBhvr>
                                        <p:cTn id="76" dur="1000" fill="hold"/>
                                        <p:tgtEl>
                                          <p:spTgt spid="25"/>
                                        </p:tgtEl>
                                        <p:attrNameLst>
                                          <p:attrName>ppt_x</p:attrName>
                                        </p:attrNameLst>
                                      </p:cBhvr>
                                      <p:tavLst>
                                        <p:tav tm="0">
                                          <p:val>
                                            <p:strVal val="#ppt_x"/>
                                          </p:val>
                                        </p:tav>
                                        <p:tav tm="100000">
                                          <p:val>
                                            <p:strVal val="#ppt_x"/>
                                          </p:val>
                                        </p:tav>
                                      </p:tavLst>
                                    </p:anim>
                                    <p:anim calcmode="lin" valueType="num">
                                      <p:cBhvr>
                                        <p:cTn id="77" dur="1000" fill="hold"/>
                                        <p:tgtEl>
                                          <p:spTgt spid="25"/>
                                        </p:tgtEl>
                                        <p:attrNameLst>
                                          <p:attrName>ppt_y</p:attrName>
                                        </p:attrNameLst>
                                      </p:cBhvr>
                                      <p:tavLst>
                                        <p:tav tm="0">
                                          <p:val>
                                            <p:strVal val="#ppt_y+.1"/>
                                          </p:val>
                                        </p:tav>
                                        <p:tav tm="100000">
                                          <p:val>
                                            <p:strVal val="#ppt_y"/>
                                          </p:val>
                                        </p:tav>
                                      </p:tavLst>
                                    </p:anim>
                                  </p:childTnLst>
                                </p:cTn>
                              </p:par>
                            </p:childTnLst>
                          </p:cTn>
                        </p:par>
                        <p:par>
                          <p:cTn id="78" fill="hold">
                            <p:stCondLst>
                              <p:cond delay="7000"/>
                            </p:stCondLst>
                            <p:childTnLst>
                              <p:par>
                                <p:cTn id="79" presetID="53" presetClass="entr" presetSubtype="528" fill="hold" nodeType="afterEffect">
                                  <p:stCondLst>
                                    <p:cond delay="0"/>
                                  </p:stCondLst>
                                  <p:childTnLst>
                                    <p:set>
                                      <p:cBhvr>
                                        <p:cTn id="80" dur="1" fill="hold">
                                          <p:stCondLst>
                                            <p:cond delay="0"/>
                                          </p:stCondLst>
                                        </p:cTn>
                                        <p:tgtEl>
                                          <p:spTgt spid="32"/>
                                        </p:tgtEl>
                                        <p:attrNameLst>
                                          <p:attrName>style.visibility</p:attrName>
                                        </p:attrNameLst>
                                      </p:cBhvr>
                                      <p:to>
                                        <p:strVal val="visible"/>
                                      </p:to>
                                    </p:set>
                                    <p:anim calcmode="lin" valueType="num">
                                      <p:cBhvr>
                                        <p:cTn id="81" dur="500" fill="hold"/>
                                        <p:tgtEl>
                                          <p:spTgt spid="32"/>
                                        </p:tgtEl>
                                        <p:attrNameLst>
                                          <p:attrName>ppt_w</p:attrName>
                                        </p:attrNameLst>
                                      </p:cBhvr>
                                      <p:tavLst>
                                        <p:tav tm="0">
                                          <p:val>
                                            <p:fltVal val="0"/>
                                          </p:val>
                                        </p:tav>
                                        <p:tav tm="100000">
                                          <p:val>
                                            <p:strVal val="#ppt_w"/>
                                          </p:val>
                                        </p:tav>
                                      </p:tavLst>
                                    </p:anim>
                                    <p:anim calcmode="lin" valueType="num">
                                      <p:cBhvr>
                                        <p:cTn id="82" dur="500" fill="hold"/>
                                        <p:tgtEl>
                                          <p:spTgt spid="32"/>
                                        </p:tgtEl>
                                        <p:attrNameLst>
                                          <p:attrName>ppt_h</p:attrName>
                                        </p:attrNameLst>
                                      </p:cBhvr>
                                      <p:tavLst>
                                        <p:tav tm="0">
                                          <p:val>
                                            <p:fltVal val="0"/>
                                          </p:val>
                                        </p:tav>
                                        <p:tav tm="100000">
                                          <p:val>
                                            <p:strVal val="#ppt_h"/>
                                          </p:val>
                                        </p:tav>
                                      </p:tavLst>
                                    </p:anim>
                                    <p:animEffect transition="in" filter="fade">
                                      <p:cBhvr>
                                        <p:cTn id="83" dur="500"/>
                                        <p:tgtEl>
                                          <p:spTgt spid="32"/>
                                        </p:tgtEl>
                                      </p:cBhvr>
                                    </p:animEffect>
                                    <p:anim calcmode="lin" valueType="num">
                                      <p:cBhvr>
                                        <p:cTn id="84" dur="500" fill="hold"/>
                                        <p:tgtEl>
                                          <p:spTgt spid="32"/>
                                        </p:tgtEl>
                                        <p:attrNameLst>
                                          <p:attrName>ppt_x</p:attrName>
                                        </p:attrNameLst>
                                      </p:cBhvr>
                                      <p:tavLst>
                                        <p:tav tm="0">
                                          <p:val>
                                            <p:fltVal val="0.5"/>
                                          </p:val>
                                        </p:tav>
                                        <p:tav tm="100000">
                                          <p:val>
                                            <p:strVal val="#ppt_x"/>
                                          </p:val>
                                        </p:tav>
                                      </p:tavLst>
                                    </p:anim>
                                    <p:anim calcmode="lin" valueType="num">
                                      <p:cBhvr>
                                        <p:cTn id="85" dur="500" fill="hold"/>
                                        <p:tgtEl>
                                          <p:spTgt spid="32"/>
                                        </p:tgtEl>
                                        <p:attrNameLst>
                                          <p:attrName>ppt_y</p:attrName>
                                        </p:attrNameLst>
                                      </p:cBhvr>
                                      <p:tavLst>
                                        <p:tav tm="0">
                                          <p:val>
                                            <p:fltVal val="0.5"/>
                                          </p:val>
                                        </p:tav>
                                        <p:tav tm="100000">
                                          <p:val>
                                            <p:strVal val="#ppt_y"/>
                                          </p:val>
                                        </p:tav>
                                      </p:tavLst>
                                    </p:anim>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24"/>
                                        </p:tgtEl>
                                        <p:attrNameLst>
                                          <p:attrName>style.visibility</p:attrName>
                                        </p:attrNameLst>
                                      </p:cBhvr>
                                      <p:to>
                                        <p:strVal val="visible"/>
                                      </p:to>
                                    </p:set>
                                    <p:animEffect transition="in" filter="fade">
                                      <p:cBhvr>
                                        <p:cTn id="89" dur="1000"/>
                                        <p:tgtEl>
                                          <p:spTgt spid="24"/>
                                        </p:tgtEl>
                                      </p:cBhvr>
                                    </p:animEffect>
                                    <p:anim calcmode="lin" valueType="num">
                                      <p:cBhvr>
                                        <p:cTn id="90" dur="1000" fill="hold"/>
                                        <p:tgtEl>
                                          <p:spTgt spid="24"/>
                                        </p:tgtEl>
                                        <p:attrNameLst>
                                          <p:attrName>ppt_x</p:attrName>
                                        </p:attrNameLst>
                                      </p:cBhvr>
                                      <p:tavLst>
                                        <p:tav tm="0">
                                          <p:val>
                                            <p:strVal val="#ppt_x"/>
                                          </p:val>
                                        </p:tav>
                                        <p:tav tm="100000">
                                          <p:val>
                                            <p:strVal val="#ppt_x"/>
                                          </p:val>
                                        </p:tav>
                                      </p:tavLst>
                                    </p:anim>
                                    <p:anim calcmode="lin" valueType="num">
                                      <p:cBhvr>
                                        <p:cTn id="91"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p:bldP spid="24" grpId="0"/>
      <p:bldP spid="25" grpId="0"/>
      <p:bldP spid="26" grpId="0"/>
      <p:bldP spid="27"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39BD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0967B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56595E"/>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6B8E3"/>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6B8E3"/>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56595E"/>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57EBF"/>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57EBF"/>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6B8E3"/>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57EBF"/>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rgbClr val="44D7FB"/>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rgbClr val="36B8E3"/>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rgbClr val="239BD3"/>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rgbClr val="157EBF"/>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707377"/>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707377"/>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4269555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 .</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endParaRPr lang="en-US" sz="600" dirty="0">
              <a:solidFill>
                <a:srgbClr val="36B8E3"/>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36B8E3"/>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 .</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endParaRPr lang="en-US" sz="600" dirty="0">
              <a:solidFill>
                <a:srgbClr val="157EBF"/>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157EBF"/>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36B8E3"/>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157EBF"/>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983634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rot="20906495">
            <a:off x="2773224" y="2043093"/>
            <a:ext cx="3049536" cy="2541280"/>
          </a:xfrm>
          <a:ln>
            <a:solidFill>
              <a:srgbClr val="36B8E3"/>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rot="20906495">
            <a:off x="6532425" y="2043093"/>
            <a:ext cx="3049536" cy="2541280"/>
          </a:xfrm>
          <a:ln>
            <a:solidFill>
              <a:srgbClr val="157EBF"/>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43203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39BD3"/>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6B8E3"/>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57EBF"/>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0967B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56595E"/>
                </a:solidFill>
                <a:latin typeface="Bernard MT Condensed" panose="02050806060905020404" pitchFamily="18" charset="0"/>
              </a:rPr>
              <a:t>LOREM IPSUM DOLOR</a:t>
            </a:r>
          </a:p>
          <a:p>
            <a:endParaRPr lang="en-US" sz="3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239B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157EBF"/>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0967B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3965479" y="1481461"/>
            <a:ext cx="3009479" cy="4038806"/>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no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Box 30"/>
          <p:cNvSpPr txBox="1"/>
          <p:nvPr/>
        </p:nvSpPr>
        <p:spPr>
          <a:xfrm>
            <a:off x="478470" y="3625702"/>
            <a:ext cx="3200400" cy="252376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cxnSp>
        <p:nvCxnSpPr>
          <p:cNvPr id="17" name="Straight Connector 16"/>
          <p:cNvCxnSpPr/>
          <p:nvPr/>
        </p:nvCxnSpPr>
        <p:spPr>
          <a:xfrm>
            <a:off x="704946" y="3321266"/>
            <a:ext cx="173736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aphicFrame>
        <p:nvGraphicFramePr>
          <p:cNvPr id="29" name="Chart 28"/>
          <p:cNvGraphicFramePr/>
          <p:nvPr>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8" name="TextBox 17">
            <a:extLst>
              <a:ext uri="{FF2B5EF4-FFF2-40B4-BE49-F238E27FC236}">
                <a16:creationId xmlns:a16="http://schemas.microsoft.com/office/drawing/2014/main" id="{6E940E8A-0D47-460F-9E9F-6197A5B2DCB7}"/>
              </a:ext>
            </a:extLst>
          </p:cNvPr>
          <p:cNvSpPr txBox="1"/>
          <p:nvPr/>
        </p:nvSpPr>
        <p:spPr>
          <a:xfrm>
            <a:off x="254286" y="1084169"/>
            <a:ext cx="3138311" cy="1723549"/>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974274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1000"/>
                                        <p:tgtEl>
                                          <p:spTgt spid="31"/>
                                        </p:tgtEl>
                                      </p:cBhvr>
                                    </p:animEffect>
                                    <p:anim calcmode="lin" valueType="num">
                                      <p:cBhvr>
                                        <p:cTn id="16" dur="1000" fill="hold"/>
                                        <p:tgtEl>
                                          <p:spTgt spid="31"/>
                                        </p:tgtEl>
                                        <p:attrNameLst>
                                          <p:attrName>ppt_x</p:attrName>
                                        </p:attrNameLst>
                                      </p:cBhvr>
                                      <p:tavLst>
                                        <p:tav tm="0">
                                          <p:val>
                                            <p:strVal val="#ppt_x"/>
                                          </p:val>
                                        </p:tav>
                                        <p:tav tm="100000">
                                          <p:val>
                                            <p:strVal val="#ppt_x"/>
                                          </p:val>
                                        </p:tav>
                                      </p:tavLst>
                                    </p:anim>
                                    <p:anim calcmode="lin" valueType="num">
                                      <p:cBhvr>
                                        <p:cTn id="17" dur="1000" fill="hold"/>
                                        <p:tgtEl>
                                          <p:spTgt spid="31"/>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16" presetClass="entr" presetSubtype="37"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outVertical)">
                                      <p:cBhvr>
                                        <p:cTn id="27" dur="50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p:cTn id="31" dur="500" fill="hold"/>
                                        <p:tgtEl>
                                          <p:spTgt spid="13"/>
                                        </p:tgtEl>
                                        <p:attrNameLst>
                                          <p:attrName>ppt_w</p:attrName>
                                        </p:attrNameLst>
                                      </p:cBhvr>
                                      <p:tavLst>
                                        <p:tav tm="0">
                                          <p:val>
                                            <p:fltVal val="0"/>
                                          </p:val>
                                        </p:tav>
                                        <p:tav tm="100000">
                                          <p:val>
                                            <p:strVal val="#ppt_w"/>
                                          </p:val>
                                        </p:tav>
                                      </p:tavLst>
                                    </p:anim>
                                    <p:anim calcmode="lin" valueType="num">
                                      <p:cBhvr>
                                        <p:cTn id="32" dur="500" fill="hold"/>
                                        <p:tgtEl>
                                          <p:spTgt spid="13"/>
                                        </p:tgtEl>
                                        <p:attrNameLst>
                                          <p:attrName>ppt_h</p:attrName>
                                        </p:attrNameLst>
                                      </p:cBhvr>
                                      <p:tavLst>
                                        <p:tav tm="0">
                                          <p:val>
                                            <p:fltVal val="0"/>
                                          </p:val>
                                        </p:tav>
                                        <p:tav tm="100000">
                                          <p:val>
                                            <p:strVal val="#ppt_h"/>
                                          </p:val>
                                        </p:tav>
                                      </p:tavLst>
                                    </p:anim>
                                    <p:animEffect transition="in" filter="fade">
                                      <p:cBhvr>
                                        <p:cTn id="33" dur="500"/>
                                        <p:tgtEl>
                                          <p:spTgt spid="13"/>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par>
                          <p:cTn id="54" fill="hold">
                            <p:stCondLst>
                              <p:cond delay="600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1" dur="500"/>
                                        <p:tgtEl>
                                          <p:spTgt spid="29">
                                            <p:graphicEl>
                                              <a:chart seriesIdx="-3" categoryIdx="-3" bldStep="gridLegend"/>
                                            </p:graphicEl>
                                          </p:spTgt>
                                        </p:tgtEl>
                                      </p:cBhvr>
                                    </p:animEffect>
                                  </p:childTnLst>
                                </p:cTn>
                              </p:par>
                            </p:childTnLst>
                          </p:cTn>
                        </p:par>
                        <p:par>
                          <p:cTn id="62" fill="hold">
                            <p:stCondLst>
                              <p:cond delay="7000"/>
                            </p:stCondLst>
                            <p:childTnLst>
                              <p:par>
                                <p:cTn id="63" presetID="22" presetClass="entr" presetSubtype="4" fill="hold" grpId="0" nodeType="afterEffect">
                                  <p:stCondLst>
                                    <p:cond delay="0"/>
                                  </p:stCondLst>
                                  <p:childTnLst>
                                    <p:set>
                                      <p:cBhvr>
                                        <p:cTn id="64"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5" dur="500"/>
                                        <p:tgtEl>
                                          <p:spTgt spid="29">
                                            <p:graphicEl>
                                              <a:chart seriesIdx="0" categoryIdx="0" bldStep="ptInCategory"/>
                                            </p:graphicEl>
                                          </p:spTgt>
                                        </p:tgtEl>
                                      </p:cBhvr>
                                    </p:animEffect>
                                  </p:childTnLst>
                                </p:cTn>
                              </p:par>
                            </p:childTnLst>
                          </p:cTn>
                        </p:par>
                        <p:par>
                          <p:cTn id="66" fill="hold">
                            <p:stCondLst>
                              <p:cond delay="7500"/>
                            </p:stCondLst>
                            <p:childTnLst>
                              <p:par>
                                <p:cTn id="67" presetID="22" presetClass="entr" presetSubtype="4" fill="hold" grpId="0" nodeType="afterEffect">
                                  <p:stCondLst>
                                    <p:cond delay="0"/>
                                  </p:stCondLst>
                                  <p:childTnLst>
                                    <p:set>
                                      <p:cBhvr>
                                        <p:cTn id="68"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69" dur="500"/>
                                        <p:tgtEl>
                                          <p:spTgt spid="29">
                                            <p:graphicEl>
                                              <a:chart seriesIdx="1" categoryIdx="0" bldStep="ptInCategory"/>
                                            </p:graphicEl>
                                          </p:spTgt>
                                        </p:tgtEl>
                                      </p:cBhvr>
                                    </p:animEffect>
                                  </p:childTnLst>
                                </p:cTn>
                              </p:par>
                            </p:childTnLst>
                          </p:cTn>
                        </p:par>
                        <p:par>
                          <p:cTn id="70" fill="hold">
                            <p:stCondLst>
                              <p:cond delay="8000"/>
                            </p:stCondLst>
                            <p:childTnLst>
                              <p:par>
                                <p:cTn id="71" presetID="22" presetClass="entr" presetSubtype="4" fill="hold" grpId="0" nodeType="afterEffect">
                                  <p:stCondLst>
                                    <p:cond delay="0"/>
                                  </p:stCondLst>
                                  <p:childTnLst>
                                    <p:set>
                                      <p:cBhvr>
                                        <p:cTn id="72"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3" dur="500"/>
                                        <p:tgtEl>
                                          <p:spTgt spid="29">
                                            <p:graphicEl>
                                              <a:chart seriesIdx="2" categoryIdx="0" bldStep="ptInCategory"/>
                                            </p:graphicEl>
                                          </p:spTgt>
                                        </p:tgtEl>
                                      </p:cBhvr>
                                    </p:animEffect>
                                  </p:childTnLst>
                                </p:cTn>
                              </p:par>
                            </p:childTnLst>
                          </p:cTn>
                        </p:par>
                        <p:par>
                          <p:cTn id="74" fill="hold">
                            <p:stCondLst>
                              <p:cond delay="8500"/>
                            </p:stCondLst>
                            <p:childTnLst>
                              <p:par>
                                <p:cTn id="75" presetID="22" presetClass="entr" presetSubtype="4" fill="hold" grpId="0" nodeType="afterEffect">
                                  <p:stCondLst>
                                    <p:cond delay="0"/>
                                  </p:stCondLst>
                                  <p:childTnLst>
                                    <p:set>
                                      <p:cBhvr>
                                        <p:cTn id="76"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7" dur="500"/>
                                        <p:tgtEl>
                                          <p:spTgt spid="29">
                                            <p:graphicEl>
                                              <a:chart seriesIdx="0" categoryIdx="1" bldStep="ptInCategory"/>
                                            </p:graphicEl>
                                          </p:spTgt>
                                        </p:tgtEl>
                                      </p:cBhvr>
                                    </p:animEffect>
                                  </p:childTnLst>
                                </p:cTn>
                              </p:par>
                            </p:childTnLst>
                          </p:cTn>
                        </p:par>
                        <p:par>
                          <p:cTn id="78" fill="hold">
                            <p:stCondLst>
                              <p:cond delay="9000"/>
                            </p:stCondLst>
                            <p:childTnLst>
                              <p:par>
                                <p:cTn id="79" presetID="22" presetClass="entr" presetSubtype="4" fill="hold" grpId="0" nodeType="afterEffect">
                                  <p:stCondLst>
                                    <p:cond delay="0"/>
                                  </p:stCondLst>
                                  <p:childTnLst>
                                    <p:set>
                                      <p:cBhvr>
                                        <p:cTn id="80"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1" dur="500"/>
                                        <p:tgtEl>
                                          <p:spTgt spid="29">
                                            <p:graphicEl>
                                              <a:chart seriesIdx="1" categoryIdx="1" bldStep="ptInCategory"/>
                                            </p:graphicEl>
                                          </p:spTgt>
                                        </p:tgtEl>
                                      </p:cBhvr>
                                    </p:animEffect>
                                  </p:childTnLst>
                                </p:cTn>
                              </p:par>
                            </p:childTnLst>
                          </p:cTn>
                        </p:par>
                        <p:par>
                          <p:cTn id="82" fill="hold">
                            <p:stCondLst>
                              <p:cond delay="9500"/>
                            </p:stCondLst>
                            <p:childTnLst>
                              <p:par>
                                <p:cTn id="83" presetID="22" presetClass="entr" presetSubtype="4" fill="hold" grpId="0" nodeType="afterEffect">
                                  <p:stCondLst>
                                    <p:cond delay="0"/>
                                  </p:stCondLst>
                                  <p:childTnLst>
                                    <p:set>
                                      <p:cBhvr>
                                        <p:cTn id="84"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5" dur="500"/>
                                        <p:tgtEl>
                                          <p:spTgt spid="29">
                                            <p:graphicEl>
                                              <a:chart seriesIdx="2" categoryIdx="1" bldStep="ptInCategory"/>
                                            </p:graphicEl>
                                          </p:spTgt>
                                        </p:tgtEl>
                                      </p:cBhvr>
                                    </p:animEffect>
                                  </p:childTnLst>
                                </p:cTn>
                              </p:par>
                            </p:childTnLst>
                          </p:cTn>
                        </p:par>
                        <p:par>
                          <p:cTn id="86" fill="hold">
                            <p:stCondLst>
                              <p:cond delay="10000"/>
                            </p:stCondLst>
                            <p:childTnLst>
                              <p:par>
                                <p:cTn id="87" presetID="22" presetClass="entr" presetSubtype="4" fill="hold" grpId="0" nodeType="afterEffect">
                                  <p:stCondLst>
                                    <p:cond delay="0"/>
                                  </p:stCondLst>
                                  <p:childTnLst>
                                    <p:set>
                                      <p:cBhvr>
                                        <p:cTn id="88"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89" dur="500"/>
                                        <p:tgtEl>
                                          <p:spTgt spid="29">
                                            <p:graphicEl>
                                              <a:chart seriesIdx="0" categoryIdx="2" bldStep="ptInCategory"/>
                                            </p:graphicEl>
                                          </p:spTgt>
                                        </p:tgtEl>
                                      </p:cBhvr>
                                    </p:animEffect>
                                  </p:childTnLst>
                                </p:cTn>
                              </p:par>
                            </p:childTnLst>
                          </p:cTn>
                        </p:par>
                        <p:par>
                          <p:cTn id="90" fill="hold">
                            <p:stCondLst>
                              <p:cond delay="10500"/>
                            </p:stCondLst>
                            <p:childTnLst>
                              <p:par>
                                <p:cTn id="91" presetID="22" presetClass="entr" presetSubtype="4" fill="hold" grpId="0" nodeType="afterEffect">
                                  <p:stCondLst>
                                    <p:cond delay="0"/>
                                  </p:stCondLst>
                                  <p:childTnLst>
                                    <p:set>
                                      <p:cBhvr>
                                        <p:cTn id="92"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3" dur="500"/>
                                        <p:tgtEl>
                                          <p:spTgt spid="29">
                                            <p:graphicEl>
                                              <a:chart seriesIdx="1" categoryIdx="2" bldStep="ptInCategory"/>
                                            </p:graphicEl>
                                          </p:spTgt>
                                        </p:tgtEl>
                                      </p:cBhvr>
                                    </p:animEffect>
                                  </p:childTnLst>
                                </p:cTn>
                              </p:par>
                            </p:childTnLst>
                          </p:cTn>
                        </p:par>
                        <p:par>
                          <p:cTn id="94" fill="hold">
                            <p:stCondLst>
                              <p:cond delay="11000"/>
                            </p:stCondLst>
                            <p:childTnLst>
                              <p:par>
                                <p:cTn id="95" presetID="22" presetClass="entr" presetSubtype="4" fill="hold" grpId="0" nodeType="afterEffect">
                                  <p:stCondLst>
                                    <p:cond delay="0"/>
                                  </p:stCondLst>
                                  <p:childTnLst>
                                    <p:set>
                                      <p:cBhvr>
                                        <p:cTn id="96"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7" dur="500"/>
                                        <p:tgtEl>
                                          <p:spTgt spid="29">
                                            <p:graphicEl>
                                              <a:chart seriesIdx="2" categoryIdx="2" bldStep="ptInCategory"/>
                                            </p:graphicEl>
                                          </p:spTgt>
                                        </p:tgtEl>
                                      </p:cBhvr>
                                    </p:animEffect>
                                  </p:childTnLst>
                                </p:cTn>
                              </p:par>
                            </p:childTnLst>
                          </p:cTn>
                        </p:par>
                        <p:par>
                          <p:cTn id="98" fill="hold">
                            <p:stCondLst>
                              <p:cond delay="11500"/>
                            </p:stCondLst>
                            <p:childTnLst>
                              <p:par>
                                <p:cTn id="99" presetID="22" presetClass="entr" presetSubtype="4" fill="hold" grpId="0" nodeType="afterEffect">
                                  <p:stCondLst>
                                    <p:cond delay="0"/>
                                  </p:stCondLst>
                                  <p:childTnLst>
                                    <p:set>
                                      <p:cBhvr>
                                        <p:cTn id="100"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1" dur="500"/>
                                        <p:tgtEl>
                                          <p:spTgt spid="29">
                                            <p:graphicEl>
                                              <a:chart seriesIdx="0" categoryIdx="3" bldStep="ptInCategory"/>
                                            </p:graphicEl>
                                          </p:spTgt>
                                        </p:tgtEl>
                                      </p:cBhvr>
                                    </p:animEffect>
                                  </p:childTnLst>
                                </p:cTn>
                              </p:par>
                            </p:childTnLst>
                          </p:cTn>
                        </p:par>
                        <p:par>
                          <p:cTn id="102" fill="hold">
                            <p:stCondLst>
                              <p:cond delay="12000"/>
                            </p:stCondLst>
                            <p:childTnLst>
                              <p:par>
                                <p:cTn id="103" presetID="22" presetClass="entr" presetSubtype="4" fill="hold" grpId="0" nodeType="afterEffect">
                                  <p:stCondLst>
                                    <p:cond delay="0"/>
                                  </p:stCondLst>
                                  <p:childTnLst>
                                    <p:set>
                                      <p:cBhvr>
                                        <p:cTn id="104"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5" dur="500"/>
                                        <p:tgtEl>
                                          <p:spTgt spid="29">
                                            <p:graphicEl>
                                              <a:chart seriesIdx="1" categoryIdx="3" bldStep="ptInCategory"/>
                                            </p:graphicEl>
                                          </p:spTgt>
                                        </p:tgtEl>
                                      </p:cBhvr>
                                    </p:animEffect>
                                  </p:childTnLst>
                                </p:cTn>
                              </p:par>
                            </p:childTnLst>
                          </p:cTn>
                        </p:par>
                        <p:par>
                          <p:cTn id="106" fill="hold">
                            <p:stCondLst>
                              <p:cond delay="12500"/>
                            </p:stCondLst>
                            <p:childTnLst>
                              <p:par>
                                <p:cTn id="107" presetID="22" presetClass="entr" presetSubtype="4" fill="hold" grpId="0" nodeType="afterEffect">
                                  <p:stCondLst>
                                    <p:cond delay="0"/>
                                  </p:stCondLst>
                                  <p:childTnLst>
                                    <p:set>
                                      <p:cBhvr>
                                        <p:cTn id="108"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09" dur="500"/>
                                        <p:tgtEl>
                                          <p:spTgt spid="29">
                                            <p:graphicEl>
                                              <a:chart seriesIdx="2" categoryIdx="3" bldStep="ptInCategory"/>
                                            </p:graphicEl>
                                          </p:spTgt>
                                        </p:tgtEl>
                                      </p:cBhvr>
                                    </p:animEffect>
                                  </p:childTnLst>
                                </p:cTn>
                              </p:par>
                            </p:childTnLst>
                          </p:cTn>
                        </p:par>
                        <p:par>
                          <p:cTn id="110" fill="hold">
                            <p:stCondLst>
                              <p:cond delay="13000"/>
                            </p:stCondLst>
                            <p:childTnLst>
                              <p:par>
                                <p:cTn id="111" presetID="22" presetClass="entr" presetSubtype="8" fill="hold" grpId="0" nodeType="after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wipe(left)">
                                      <p:cBhvr>
                                        <p:cTn id="11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1" grpId="0"/>
      <p:bldGraphic spid="29" grpId="0">
        <p:bldSub>
          <a:bldChart bld="categoryEl"/>
        </p:bldSub>
      </p:bldGraphic>
      <p:bldP spid="35"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56595E"/>
                </a:solidFill>
                <a:latin typeface="Bernard MT Condensed" panose="02050806060905020404" pitchFamily="18"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 .</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a:p>
            <a:endParaRPr lang="en-US" sz="10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6595E"/>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09" name="Group 208">
            <a:extLst>
              <a:ext uri="{FF2B5EF4-FFF2-40B4-BE49-F238E27FC236}">
                <a16:creationId xmlns:a16="http://schemas.microsoft.com/office/drawing/2014/main" id="{4B2591F7-08FF-4617-8817-A272F617FE38}"/>
              </a:ext>
            </a:extLst>
          </p:cNvPr>
          <p:cNvGrpSpPr/>
          <p:nvPr/>
        </p:nvGrpSpPr>
        <p:grpSpPr>
          <a:xfrm>
            <a:off x="7556339" y="1341835"/>
            <a:ext cx="3291840" cy="3389721"/>
            <a:chOff x="7556339" y="1341835"/>
            <a:chExt cx="3291840" cy="3389721"/>
          </a:xfrm>
          <a:solidFill>
            <a:srgbClr val="157EBF"/>
          </a:solidFill>
        </p:grpSpPr>
        <p:sp>
          <p:nvSpPr>
            <p:cNvPr id="210" name="Freeform: Shape 209">
              <a:extLst>
                <a:ext uri="{FF2B5EF4-FFF2-40B4-BE49-F238E27FC236}">
                  <a16:creationId xmlns:a16="http://schemas.microsoft.com/office/drawing/2014/main" id="{85E6448F-3160-40DE-8023-A549B5EB527D}"/>
                </a:ext>
              </a:extLst>
            </p:cNvPr>
            <p:cNvSpPr>
              <a:spLocks/>
            </p:cNvSpPr>
            <p:nvPr/>
          </p:nvSpPr>
          <p:spPr>
            <a:xfrm rot="180000">
              <a:off x="9215857" y="134226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571F2DBC-86D5-4180-82ED-41F964DBDD61}"/>
                </a:ext>
              </a:extLst>
            </p:cNvPr>
            <p:cNvSpPr>
              <a:spLocks/>
            </p:cNvSpPr>
            <p:nvPr/>
          </p:nvSpPr>
          <p:spPr>
            <a:xfrm rot="480000">
              <a:off x="9317134" y="1349885"/>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C0788F80-6F75-4D25-AEEA-C85E0AAFEB6E}"/>
                </a:ext>
              </a:extLst>
            </p:cNvPr>
            <p:cNvSpPr>
              <a:spLocks/>
            </p:cNvSpPr>
            <p:nvPr/>
          </p:nvSpPr>
          <p:spPr>
            <a:xfrm rot="720000">
              <a:off x="9424234" y="1366654"/>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BF3D6DC1-9DEA-4A96-9D0A-7B671A8490C9}"/>
                </a:ext>
              </a:extLst>
            </p:cNvPr>
            <p:cNvSpPr>
              <a:spLocks/>
            </p:cNvSpPr>
            <p:nvPr/>
          </p:nvSpPr>
          <p:spPr>
            <a:xfrm rot="960000">
              <a:off x="9526084" y="1390265"/>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E98699CE-AB91-4EFD-AD23-0BD3E6260FA2}"/>
                </a:ext>
              </a:extLst>
            </p:cNvPr>
            <p:cNvSpPr>
              <a:spLocks/>
            </p:cNvSpPr>
            <p:nvPr/>
          </p:nvSpPr>
          <p:spPr>
            <a:xfrm rot="1200000">
              <a:off x="9626604" y="14214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75D48E20-4C0C-416E-88F1-FC049B17CF5D}"/>
                </a:ext>
              </a:extLst>
            </p:cNvPr>
            <p:cNvSpPr>
              <a:spLocks/>
            </p:cNvSpPr>
            <p:nvPr/>
          </p:nvSpPr>
          <p:spPr>
            <a:xfrm rot="1440000">
              <a:off x="9721852" y="145941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B7153237-DB9E-43F5-9138-7FF7338A0D7C}"/>
                </a:ext>
              </a:extLst>
            </p:cNvPr>
            <p:cNvSpPr>
              <a:spLocks/>
            </p:cNvSpPr>
            <p:nvPr/>
          </p:nvSpPr>
          <p:spPr>
            <a:xfrm rot="1680000">
              <a:off x="9818088" y="1506658"/>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EEDD6AF8-8C29-42DD-A977-41A5CBC3E6B3}"/>
                </a:ext>
              </a:extLst>
            </p:cNvPr>
            <p:cNvSpPr>
              <a:spLocks/>
            </p:cNvSpPr>
            <p:nvPr/>
          </p:nvSpPr>
          <p:spPr>
            <a:xfrm rot="1920000">
              <a:off x="9914345" y="156256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D3B06425-1A8E-4907-83F3-8E327EA1EB3E}"/>
                </a:ext>
              </a:extLst>
            </p:cNvPr>
            <p:cNvSpPr>
              <a:spLocks/>
            </p:cNvSpPr>
            <p:nvPr/>
          </p:nvSpPr>
          <p:spPr>
            <a:xfrm rot="2160000">
              <a:off x="10007901" y="1626671"/>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7383CFD3-7453-4F22-AC05-CC809A1F0565}"/>
                </a:ext>
              </a:extLst>
            </p:cNvPr>
            <p:cNvSpPr>
              <a:spLocks/>
            </p:cNvSpPr>
            <p:nvPr/>
          </p:nvSpPr>
          <p:spPr>
            <a:xfrm rot="2400000">
              <a:off x="10092040" y="1694395"/>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0" name="Freeform: Shape 219">
              <a:extLst>
                <a:ext uri="{FF2B5EF4-FFF2-40B4-BE49-F238E27FC236}">
                  <a16:creationId xmlns:a16="http://schemas.microsoft.com/office/drawing/2014/main" id="{9E0AF537-DE78-4ACB-AC48-96021A10B199}"/>
                </a:ext>
              </a:extLst>
            </p:cNvPr>
            <p:cNvSpPr>
              <a:spLocks/>
            </p:cNvSpPr>
            <p:nvPr/>
          </p:nvSpPr>
          <p:spPr>
            <a:xfrm rot="2640000">
              <a:off x="10168537" y="1766709"/>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1" name="Freeform: Shape 220">
              <a:extLst>
                <a:ext uri="{FF2B5EF4-FFF2-40B4-BE49-F238E27FC236}">
                  <a16:creationId xmlns:a16="http://schemas.microsoft.com/office/drawing/2014/main" id="{C782A794-DA8B-43E1-B72D-B0BC222B5BB4}"/>
                </a:ext>
              </a:extLst>
            </p:cNvPr>
            <p:cNvSpPr>
              <a:spLocks/>
            </p:cNvSpPr>
            <p:nvPr/>
          </p:nvSpPr>
          <p:spPr>
            <a:xfrm rot="2880000">
              <a:off x="10238244" y="184352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2" name="Freeform: Shape 221">
              <a:extLst>
                <a:ext uri="{FF2B5EF4-FFF2-40B4-BE49-F238E27FC236}">
                  <a16:creationId xmlns:a16="http://schemas.microsoft.com/office/drawing/2014/main" id="{452739A4-1041-4649-A2C2-88454054A11F}"/>
                </a:ext>
              </a:extLst>
            </p:cNvPr>
            <p:cNvSpPr>
              <a:spLocks/>
            </p:cNvSpPr>
            <p:nvPr/>
          </p:nvSpPr>
          <p:spPr>
            <a:xfrm rot="3120000">
              <a:off x="10303525" y="1927322"/>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3" name="Freeform: Shape 222">
              <a:extLst>
                <a:ext uri="{FF2B5EF4-FFF2-40B4-BE49-F238E27FC236}">
                  <a16:creationId xmlns:a16="http://schemas.microsoft.com/office/drawing/2014/main" id="{95B38A6C-93F6-4CB7-B6BF-BD1353E1451B}"/>
                </a:ext>
              </a:extLst>
            </p:cNvPr>
            <p:cNvSpPr>
              <a:spLocks/>
            </p:cNvSpPr>
            <p:nvPr/>
          </p:nvSpPr>
          <p:spPr>
            <a:xfrm rot="3360000">
              <a:off x="10364271" y="201820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4" name="Freeform: Shape 223">
              <a:extLst>
                <a:ext uri="{FF2B5EF4-FFF2-40B4-BE49-F238E27FC236}">
                  <a16:creationId xmlns:a16="http://schemas.microsoft.com/office/drawing/2014/main" id="{0DDDFE7F-C30E-4F59-800A-C788D6A4BB92}"/>
                </a:ext>
              </a:extLst>
            </p:cNvPr>
            <p:cNvSpPr>
              <a:spLocks/>
            </p:cNvSpPr>
            <p:nvPr/>
          </p:nvSpPr>
          <p:spPr>
            <a:xfrm rot="3600000">
              <a:off x="10419008" y="211515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5" name="Freeform: Shape 224">
              <a:extLst>
                <a:ext uri="{FF2B5EF4-FFF2-40B4-BE49-F238E27FC236}">
                  <a16:creationId xmlns:a16="http://schemas.microsoft.com/office/drawing/2014/main" id="{1DAF54E4-2325-44EC-B396-846DF2E676B7}"/>
                </a:ext>
              </a:extLst>
            </p:cNvPr>
            <p:cNvSpPr>
              <a:spLocks/>
            </p:cNvSpPr>
            <p:nvPr/>
          </p:nvSpPr>
          <p:spPr>
            <a:xfrm rot="3840000">
              <a:off x="10464472" y="2212422"/>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6" name="Freeform: Shape 225">
              <a:extLst>
                <a:ext uri="{FF2B5EF4-FFF2-40B4-BE49-F238E27FC236}">
                  <a16:creationId xmlns:a16="http://schemas.microsoft.com/office/drawing/2014/main" id="{D081D173-3266-477B-9AC9-6ACD140E8A77}"/>
                </a:ext>
              </a:extLst>
            </p:cNvPr>
            <p:cNvSpPr>
              <a:spLocks/>
            </p:cNvSpPr>
            <p:nvPr/>
          </p:nvSpPr>
          <p:spPr>
            <a:xfrm rot="4080000">
              <a:off x="10503249" y="2315173"/>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7" name="Freeform: Shape 226">
              <a:extLst>
                <a:ext uri="{FF2B5EF4-FFF2-40B4-BE49-F238E27FC236}">
                  <a16:creationId xmlns:a16="http://schemas.microsoft.com/office/drawing/2014/main" id="{67C4287D-67BF-468D-9CF7-61DF89C72FB6}"/>
                </a:ext>
              </a:extLst>
            </p:cNvPr>
            <p:cNvSpPr>
              <a:spLocks/>
            </p:cNvSpPr>
            <p:nvPr/>
          </p:nvSpPr>
          <p:spPr>
            <a:xfrm rot="4320000">
              <a:off x="10545246" y="241818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8" name="Freeform: Shape 227">
              <a:extLst>
                <a:ext uri="{FF2B5EF4-FFF2-40B4-BE49-F238E27FC236}">
                  <a16:creationId xmlns:a16="http://schemas.microsoft.com/office/drawing/2014/main" id="{34C208E5-C252-42E4-8E19-D3990BFF5BFB}"/>
                </a:ext>
              </a:extLst>
            </p:cNvPr>
            <p:cNvSpPr>
              <a:spLocks/>
            </p:cNvSpPr>
            <p:nvPr/>
          </p:nvSpPr>
          <p:spPr>
            <a:xfrm rot="4620000">
              <a:off x="10570595" y="252094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29" name="Freeform: Shape 228">
              <a:extLst>
                <a:ext uri="{FF2B5EF4-FFF2-40B4-BE49-F238E27FC236}">
                  <a16:creationId xmlns:a16="http://schemas.microsoft.com/office/drawing/2014/main" id="{CEF6BCB5-DAB3-467B-920D-50CB3941E1FB}"/>
                </a:ext>
              </a:extLst>
            </p:cNvPr>
            <p:cNvSpPr>
              <a:spLocks/>
            </p:cNvSpPr>
            <p:nvPr/>
          </p:nvSpPr>
          <p:spPr>
            <a:xfrm rot="21480000" flipH="1">
              <a:off x="9108814" y="1341835"/>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0" name="Freeform: Shape 229">
              <a:extLst>
                <a:ext uri="{FF2B5EF4-FFF2-40B4-BE49-F238E27FC236}">
                  <a16:creationId xmlns:a16="http://schemas.microsoft.com/office/drawing/2014/main" id="{4B37F975-44B3-4A99-881A-05F8C7534983}"/>
                </a:ext>
              </a:extLst>
            </p:cNvPr>
            <p:cNvSpPr>
              <a:spLocks/>
            </p:cNvSpPr>
            <p:nvPr/>
          </p:nvSpPr>
          <p:spPr>
            <a:xfrm rot="21180000" flipH="1">
              <a:off x="9007619" y="134836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1" name="Freeform: Shape 230">
              <a:extLst>
                <a:ext uri="{FF2B5EF4-FFF2-40B4-BE49-F238E27FC236}">
                  <a16:creationId xmlns:a16="http://schemas.microsoft.com/office/drawing/2014/main" id="{6888BFA0-3E03-4784-90BE-68753FEA176C}"/>
                </a:ext>
              </a:extLst>
            </p:cNvPr>
            <p:cNvSpPr>
              <a:spLocks/>
            </p:cNvSpPr>
            <p:nvPr/>
          </p:nvSpPr>
          <p:spPr>
            <a:xfrm rot="20940000" flipH="1">
              <a:off x="8900426" y="1363553"/>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2" name="Freeform: Shape 231">
              <a:extLst>
                <a:ext uri="{FF2B5EF4-FFF2-40B4-BE49-F238E27FC236}">
                  <a16:creationId xmlns:a16="http://schemas.microsoft.com/office/drawing/2014/main" id="{E9E7D2ED-BF05-4419-BD7E-24B9BEA137F4}"/>
                </a:ext>
              </a:extLst>
            </p:cNvPr>
            <p:cNvSpPr>
              <a:spLocks/>
            </p:cNvSpPr>
            <p:nvPr/>
          </p:nvSpPr>
          <p:spPr>
            <a:xfrm rot="20700000" flipH="1">
              <a:off x="8797733" y="138073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3" name="Freeform: Shape 232">
              <a:extLst>
                <a:ext uri="{FF2B5EF4-FFF2-40B4-BE49-F238E27FC236}">
                  <a16:creationId xmlns:a16="http://schemas.microsoft.com/office/drawing/2014/main" id="{3AEFDD9B-E54E-4B2B-8A60-C28ED054DD08}"/>
                </a:ext>
              </a:extLst>
            </p:cNvPr>
            <p:cNvSpPr>
              <a:spLocks/>
            </p:cNvSpPr>
            <p:nvPr/>
          </p:nvSpPr>
          <p:spPr>
            <a:xfrm rot="20460000" flipH="1">
              <a:off x="8696684" y="1410187"/>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4" name="Freeform: Shape 233">
              <a:extLst>
                <a:ext uri="{FF2B5EF4-FFF2-40B4-BE49-F238E27FC236}">
                  <a16:creationId xmlns:a16="http://schemas.microsoft.com/office/drawing/2014/main" id="{A1F2E59E-6619-46E3-BD6C-D27104F551B5}"/>
                </a:ext>
              </a:extLst>
            </p:cNvPr>
            <p:cNvSpPr>
              <a:spLocks/>
            </p:cNvSpPr>
            <p:nvPr/>
          </p:nvSpPr>
          <p:spPr>
            <a:xfrm rot="20220000" flipH="1">
              <a:off x="8600795" y="1446455"/>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5" name="Freeform: Shape 234">
              <a:extLst>
                <a:ext uri="{FF2B5EF4-FFF2-40B4-BE49-F238E27FC236}">
                  <a16:creationId xmlns:a16="http://schemas.microsoft.com/office/drawing/2014/main" id="{8E240B33-3ED7-4993-8858-B7C82B739BCB}"/>
                </a:ext>
              </a:extLst>
            </p:cNvPr>
            <p:cNvSpPr>
              <a:spLocks/>
            </p:cNvSpPr>
            <p:nvPr/>
          </p:nvSpPr>
          <p:spPr>
            <a:xfrm rot="19980000" flipH="1">
              <a:off x="8503761" y="1492016"/>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6" name="Freeform: Shape 235">
              <a:extLst>
                <a:ext uri="{FF2B5EF4-FFF2-40B4-BE49-F238E27FC236}">
                  <a16:creationId xmlns:a16="http://schemas.microsoft.com/office/drawing/2014/main" id="{15B3D99F-9EF5-4AF0-928D-0289C48F96DC}"/>
                </a:ext>
              </a:extLst>
            </p:cNvPr>
            <p:cNvSpPr>
              <a:spLocks/>
            </p:cNvSpPr>
            <p:nvPr/>
          </p:nvSpPr>
          <p:spPr>
            <a:xfrm rot="19740000" flipH="1">
              <a:off x="8406543" y="154622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7" name="Freeform: Shape 236">
              <a:extLst>
                <a:ext uri="{FF2B5EF4-FFF2-40B4-BE49-F238E27FC236}">
                  <a16:creationId xmlns:a16="http://schemas.microsoft.com/office/drawing/2014/main" id="{74846144-E055-492A-8FEF-4E40A1792927}"/>
                </a:ext>
              </a:extLst>
            </p:cNvPr>
            <p:cNvSpPr>
              <a:spLocks/>
            </p:cNvSpPr>
            <p:nvPr/>
          </p:nvSpPr>
          <p:spPr>
            <a:xfrm rot="19500000" flipH="1">
              <a:off x="8313725" y="161457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8" name="Freeform: Shape 237">
              <a:extLst>
                <a:ext uri="{FF2B5EF4-FFF2-40B4-BE49-F238E27FC236}">
                  <a16:creationId xmlns:a16="http://schemas.microsoft.com/office/drawing/2014/main" id="{CF1DF26E-40D4-46B6-AE47-9E524698E879}"/>
                </a:ext>
              </a:extLst>
            </p:cNvPr>
            <p:cNvSpPr>
              <a:spLocks/>
            </p:cNvSpPr>
            <p:nvPr/>
          </p:nvSpPr>
          <p:spPr>
            <a:xfrm rot="19260000" flipH="1">
              <a:off x="8228906" y="1681586"/>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39" name="Freeform: Shape 238">
              <a:extLst>
                <a:ext uri="{FF2B5EF4-FFF2-40B4-BE49-F238E27FC236}">
                  <a16:creationId xmlns:a16="http://schemas.microsoft.com/office/drawing/2014/main" id="{7B1BF3E7-6C45-4A5B-A93B-21D34C7B037F}"/>
                </a:ext>
              </a:extLst>
            </p:cNvPr>
            <p:cNvSpPr>
              <a:spLocks/>
            </p:cNvSpPr>
            <p:nvPr/>
          </p:nvSpPr>
          <p:spPr>
            <a:xfrm rot="19020000" flipH="1">
              <a:off x="8151609" y="1753041"/>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0" name="Freeform: Shape 239">
              <a:extLst>
                <a:ext uri="{FF2B5EF4-FFF2-40B4-BE49-F238E27FC236}">
                  <a16:creationId xmlns:a16="http://schemas.microsoft.com/office/drawing/2014/main" id="{D686B2CB-EA9E-4355-9698-03D46F960108}"/>
                </a:ext>
              </a:extLst>
            </p:cNvPr>
            <p:cNvSpPr>
              <a:spLocks/>
            </p:cNvSpPr>
            <p:nvPr/>
          </p:nvSpPr>
          <p:spPr>
            <a:xfrm rot="18780000" flipH="1">
              <a:off x="8081008" y="1828957"/>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1" name="Freeform: Shape 240">
              <a:extLst>
                <a:ext uri="{FF2B5EF4-FFF2-40B4-BE49-F238E27FC236}">
                  <a16:creationId xmlns:a16="http://schemas.microsoft.com/office/drawing/2014/main" id="{E5044AA7-F8F0-4EFD-AF05-BF4745F7F3DD}"/>
                </a:ext>
              </a:extLst>
            </p:cNvPr>
            <p:cNvSpPr>
              <a:spLocks/>
            </p:cNvSpPr>
            <p:nvPr/>
          </p:nvSpPr>
          <p:spPr>
            <a:xfrm rot="18540000" flipH="1">
              <a:off x="8014340" y="1911080"/>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2" name="Freeform: Shape 241">
              <a:extLst>
                <a:ext uri="{FF2B5EF4-FFF2-40B4-BE49-F238E27FC236}">
                  <a16:creationId xmlns:a16="http://schemas.microsoft.com/office/drawing/2014/main" id="{1198253B-4AD9-4231-8E96-8298DE6C6F47}"/>
                </a:ext>
              </a:extLst>
            </p:cNvPr>
            <p:cNvSpPr>
              <a:spLocks/>
            </p:cNvSpPr>
            <p:nvPr/>
          </p:nvSpPr>
          <p:spPr>
            <a:xfrm rot="18300000" flipH="1">
              <a:off x="7952067" y="2000405"/>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3" name="Freeform: Shape 242">
              <a:extLst>
                <a:ext uri="{FF2B5EF4-FFF2-40B4-BE49-F238E27FC236}">
                  <a16:creationId xmlns:a16="http://schemas.microsoft.com/office/drawing/2014/main" id="{8F688BFA-0348-45B0-8090-477BDB51B39F}"/>
                </a:ext>
              </a:extLst>
            </p:cNvPr>
            <p:cNvSpPr>
              <a:spLocks/>
            </p:cNvSpPr>
            <p:nvPr/>
          </p:nvSpPr>
          <p:spPr>
            <a:xfrm rot="18060000" flipH="1">
              <a:off x="7895755" y="2096077"/>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4" name="Freeform: Shape 243">
              <a:extLst>
                <a:ext uri="{FF2B5EF4-FFF2-40B4-BE49-F238E27FC236}">
                  <a16:creationId xmlns:a16="http://schemas.microsoft.com/office/drawing/2014/main" id="{50F5E7B7-AC91-4ABA-BAE8-D12B99616429}"/>
                </a:ext>
              </a:extLst>
            </p:cNvPr>
            <p:cNvSpPr>
              <a:spLocks/>
            </p:cNvSpPr>
            <p:nvPr/>
          </p:nvSpPr>
          <p:spPr>
            <a:xfrm rot="17820000" flipH="1">
              <a:off x="7848623" y="2192112"/>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5" name="Freeform: Shape 244">
              <a:extLst>
                <a:ext uri="{FF2B5EF4-FFF2-40B4-BE49-F238E27FC236}">
                  <a16:creationId xmlns:a16="http://schemas.microsoft.com/office/drawing/2014/main" id="{EA5B49EF-DC89-414C-A7A7-2CBC773784F0}"/>
                </a:ext>
              </a:extLst>
            </p:cNvPr>
            <p:cNvSpPr>
              <a:spLocks/>
            </p:cNvSpPr>
            <p:nvPr/>
          </p:nvSpPr>
          <p:spPr>
            <a:xfrm rot="17580000" flipH="1">
              <a:off x="7808035" y="2293723"/>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6" name="Freeform: Shape 245">
              <a:extLst>
                <a:ext uri="{FF2B5EF4-FFF2-40B4-BE49-F238E27FC236}">
                  <a16:creationId xmlns:a16="http://schemas.microsoft.com/office/drawing/2014/main" id="{291C3369-0B03-4AF0-9205-1BA110D452A8}"/>
                </a:ext>
              </a:extLst>
            </p:cNvPr>
            <p:cNvSpPr>
              <a:spLocks/>
            </p:cNvSpPr>
            <p:nvPr/>
          </p:nvSpPr>
          <p:spPr>
            <a:xfrm rot="17340000" flipH="1">
              <a:off x="7776584" y="239661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7" name="Freeform: Shape 246">
              <a:extLst>
                <a:ext uri="{FF2B5EF4-FFF2-40B4-BE49-F238E27FC236}">
                  <a16:creationId xmlns:a16="http://schemas.microsoft.com/office/drawing/2014/main" id="{4E17893C-41A3-4906-A5AA-AF35E86E2F0C}"/>
                </a:ext>
              </a:extLst>
            </p:cNvPr>
            <p:cNvSpPr>
              <a:spLocks/>
            </p:cNvSpPr>
            <p:nvPr/>
          </p:nvSpPr>
          <p:spPr>
            <a:xfrm rot="17040000" flipH="1">
              <a:off x="7748469" y="2499099"/>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8" name="Freeform: Shape 247">
              <a:extLst>
                <a:ext uri="{FF2B5EF4-FFF2-40B4-BE49-F238E27FC236}">
                  <a16:creationId xmlns:a16="http://schemas.microsoft.com/office/drawing/2014/main" id="{D4C88013-8617-4F56-B770-1BF215AF5B3F}"/>
                </a:ext>
              </a:extLst>
            </p:cNvPr>
            <p:cNvSpPr>
              <a:spLocks/>
            </p:cNvSpPr>
            <p:nvPr/>
          </p:nvSpPr>
          <p:spPr>
            <a:xfrm rot="9660000">
              <a:off x="9663657" y="4255827"/>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49" name="Freeform: Shape 248">
              <a:extLst>
                <a:ext uri="{FF2B5EF4-FFF2-40B4-BE49-F238E27FC236}">
                  <a16:creationId xmlns:a16="http://schemas.microsoft.com/office/drawing/2014/main" id="{6F502B97-B415-4A27-B075-B4655ECB1C30}"/>
                </a:ext>
              </a:extLst>
            </p:cNvPr>
            <p:cNvSpPr>
              <a:spLocks/>
            </p:cNvSpPr>
            <p:nvPr/>
          </p:nvSpPr>
          <p:spPr>
            <a:xfrm rot="9960000">
              <a:off x="9566818" y="4286274"/>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0" name="Freeform: Shape 249">
              <a:extLst>
                <a:ext uri="{FF2B5EF4-FFF2-40B4-BE49-F238E27FC236}">
                  <a16:creationId xmlns:a16="http://schemas.microsoft.com/office/drawing/2014/main" id="{EC477054-98BD-429B-B725-35B0C2943551}"/>
                </a:ext>
              </a:extLst>
            </p:cNvPr>
            <p:cNvSpPr>
              <a:spLocks/>
            </p:cNvSpPr>
            <p:nvPr/>
          </p:nvSpPr>
          <p:spPr>
            <a:xfrm rot="10200000">
              <a:off x="9461291" y="4311133"/>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1" name="Freeform: Shape 250">
              <a:extLst>
                <a:ext uri="{FF2B5EF4-FFF2-40B4-BE49-F238E27FC236}">
                  <a16:creationId xmlns:a16="http://schemas.microsoft.com/office/drawing/2014/main" id="{0AA7A26F-BC29-427E-99E0-09687240F4D1}"/>
                </a:ext>
              </a:extLst>
            </p:cNvPr>
            <p:cNvSpPr>
              <a:spLocks/>
            </p:cNvSpPr>
            <p:nvPr/>
          </p:nvSpPr>
          <p:spPr>
            <a:xfrm rot="10440000">
              <a:off x="9358015" y="432740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2" name="Freeform: Shape 251">
              <a:extLst>
                <a:ext uri="{FF2B5EF4-FFF2-40B4-BE49-F238E27FC236}">
                  <a16:creationId xmlns:a16="http://schemas.microsoft.com/office/drawing/2014/main" id="{3EF7CD75-B527-4AB4-9C3A-7B9DCC9D5B4C}"/>
                </a:ext>
              </a:extLst>
            </p:cNvPr>
            <p:cNvSpPr>
              <a:spLocks/>
            </p:cNvSpPr>
            <p:nvPr/>
          </p:nvSpPr>
          <p:spPr>
            <a:xfrm rot="10680000">
              <a:off x="9253150" y="4336264"/>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3" name="Freeform: Shape 252">
              <a:extLst>
                <a:ext uri="{FF2B5EF4-FFF2-40B4-BE49-F238E27FC236}">
                  <a16:creationId xmlns:a16="http://schemas.microsoft.com/office/drawing/2014/main" id="{00F8B323-21F9-4176-B84C-75C64503BA72}"/>
                </a:ext>
              </a:extLst>
            </p:cNvPr>
            <p:cNvSpPr>
              <a:spLocks/>
            </p:cNvSpPr>
            <p:nvPr/>
          </p:nvSpPr>
          <p:spPr>
            <a:xfrm rot="10920000">
              <a:off x="9150760" y="4337462"/>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4" name="Freeform: Shape 253">
              <a:extLst>
                <a:ext uri="{FF2B5EF4-FFF2-40B4-BE49-F238E27FC236}">
                  <a16:creationId xmlns:a16="http://schemas.microsoft.com/office/drawing/2014/main" id="{6DCAA7C6-0197-406C-B3DD-022226652368}"/>
                </a:ext>
              </a:extLst>
            </p:cNvPr>
            <p:cNvSpPr>
              <a:spLocks/>
            </p:cNvSpPr>
            <p:nvPr/>
          </p:nvSpPr>
          <p:spPr>
            <a:xfrm rot="11160000">
              <a:off x="9044084" y="4331000"/>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5" name="Freeform: Shape 254">
              <a:extLst>
                <a:ext uri="{FF2B5EF4-FFF2-40B4-BE49-F238E27FC236}">
                  <a16:creationId xmlns:a16="http://schemas.microsoft.com/office/drawing/2014/main" id="{9B52D007-BABF-45F5-BA3E-9C44E1AC4756}"/>
                </a:ext>
              </a:extLst>
            </p:cNvPr>
            <p:cNvSpPr>
              <a:spLocks/>
            </p:cNvSpPr>
            <p:nvPr/>
          </p:nvSpPr>
          <p:spPr>
            <a:xfrm rot="11400000">
              <a:off x="8933919" y="431535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6" name="Freeform: Shape 255">
              <a:extLst>
                <a:ext uri="{FF2B5EF4-FFF2-40B4-BE49-F238E27FC236}">
                  <a16:creationId xmlns:a16="http://schemas.microsoft.com/office/drawing/2014/main" id="{A5C28488-1DF3-47F9-A495-3F6A403B0FCF}"/>
                </a:ext>
              </a:extLst>
            </p:cNvPr>
            <p:cNvSpPr>
              <a:spLocks/>
            </p:cNvSpPr>
            <p:nvPr/>
          </p:nvSpPr>
          <p:spPr>
            <a:xfrm rot="11640000">
              <a:off x="8822933" y="4289795"/>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0" name="Freeform: Shape 259">
              <a:extLst>
                <a:ext uri="{FF2B5EF4-FFF2-40B4-BE49-F238E27FC236}">
                  <a16:creationId xmlns:a16="http://schemas.microsoft.com/office/drawing/2014/main" id="{9282B16C-3357-4E31-B236-B3C3EA60CD5A}"/>
                </a:ext>
              </a:extLst>
            </p:cNvPr>
            <p:cNvSpPr>
              <a:spLocks/>
            </p:cNvSpPr>
            <p:nvPr/>
          </p:nvSpPr>
          <p:spPr>
            <a:xfrm rot="11880000">
              <a:off x="8719311" y="4257284"/>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3" name="Freeform: Shape 262">
              <a:extLst>
                <a:ext uri="{FF2B5EF4-FFF2-40B4-BE49-F238E27FC236}">
                  <a16:creationId xmlns:a16="http://schemas.microsoft.com/office/drawing/2014/main" id="{06C9EC39-08E8-4194-B7ED-6DDF616922E5}"/>
                </a:ext>
              </a:extLst>
            </p:cNvPr>
            <p:cNvSpPr>
              <a:spLocks/>
            </p:cNvSpPr>
            <p:nvPr/>
          </p:nvSpPr>
          <p:spPr>
            <a:xfrm rot="12120000">
              <a:off x="8621181" y="4218303"/>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4" name="Freeform: Shape 263">
              <a:extLst>
                <a:ext uri="{FF2B5EF4-FFF2-40B4-BE49-F238E27FC236}">
                  <a16:creationId xmlns:a16="http://schemas.microsoft.com/office/drawing/2014/main" id="{D07A927B-D752-402E-AC18-37826C5AD00E}"/>
                </a:ext>
              </a:extLst>
            </p:cNvPr>
            <p:cNvSpPr>
              <a:spLocks/>
            </p:cNvSpPr>
            <p:nvPr/>
          </p:nvSpPr>
          <p:spPr>
            <a:xfrm rot="12360000">
              <a:off x="8527766" y="4173150"/>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8" name="Freeform: Shape 297">
              <a:extLst>
                <a:ext uri="{FF2B5EF4-FFF2-40B4-BE49-F238E27FC236}">
                  <a16:creationId xmlns:a16="http://schemas.microsoft.com/office/drawing/2014/main" id="{510F2146-310F-4D61-877D-DE1D17335278}"/>
                </a:ext>
              </a:extLst>
            </p:cNvPr>
            <p:cNvSpPr>
              <a:spLocks/>
            </p:cNvSpPr>
            <p:nvPr/>
          </p:nvSpPr>
          <p:spPr>
            <a:xfrm rot="12600000">
              <a:off x="8435883" y="4120094"/>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9" name="Freeform: Shape 298">
              <a:extLst>
                <a:ext uri="{FF2B5EF4-FFF2-40B4-BE49-F238E27FC236}">
                  <a16:creationId xmlns:a16="http://schemas.microsoft.com/office/drawing/2014/main" id="{762BDCC8-167A-4C14-A9A1-08BB7D95AAA7}"/>
                </a:ext>
              </a:extLst>
            </p:cNvPr>
            <p:cNvSpPr>
              <a:spLocks/>
            </p:cNvSpPr>
            <p:nvPr/>
          </p:nvSpPr>
          <p:spPr>
            <a:xfrm rot="12840000">
              <a:off x="8345455" y="4058271"/>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0" name="Freeform: Shape 299">
              <a:extLst>
                <a:ext uri="{FF2B5EF4-FFF2-40B4-BE49-F238E27FC236}">
                  <a16:creationId xmlns:a16="http://schemas.microsoft.com/office/drawing/2014/main" id="{145A0706-D94B-4450-88ED-CDDB5064275D}"/>
                </a:ext>
              </a:extLst>
            </p:cNvPr>
            <p:cNvSpPr>
              <a:spLocks/>
            </p:cNvSpPr>
            <p:nvPr/>
          </p:nvSpPr>
          <p:spPr>
            <a:xfrm rot="13080000">
              <a:off x="8258222" y="398804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1" name="Freeform: Shape 300">
              <a:extLst>
                <a:ext uri="{FF2B5EF4-FFF2-40B4-BE49-F238E27FC236}">
                  <a16:creationId xmlns:a16="http://schemas.microsoft.com/office/drawing/2014/main" id="{F7465178-3897-4B96-BA54-8A8E7C6A60B4}"/>
                </a:ext>
              </a:extLst>
            </p:cNvPr>
            <p:cNvSpPr>
              <a:spLocks/>
            </p:cNvSpPr>
            <p:nvPr/>
          </p:nvSpPr>
          <p:spPr>
            <a:xfrm rot="13320000">
              <a:off x="8179512" y="3914280"/>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2" name="Freeform: Shape 301">
              <a:extLst>
                <a:ext uri="{FF2B5EF4-FFF2-40B4-BE49-F238E27FC236}">
                  <a16:creationId xmlns:a16="http://schemas.microsoft.com/office/drawing/2014/main" id="{2427A10D-0209-41FE-A9DD-058A74C21A52}"/>
                </a:ext>
              </a:extLst>
            </p:cNvPr>
            <p:cNvSpPr>
              <a:spLocks/>
            </p:cNvSpPr>
            <p:nvPr/>
          </p:nvSpPr>
          <p:spPr>
            <a:xfrm rot="13560000">
              <a:off x="8104891" y="3832630"/>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3" name="Freeform: Shape 302">
              <a:extLst>
                <a:ext uri="{FF2B5EF4-FFF2-40B4-BE49-F238E27FC236}">
                  <a16:creationId xmlns:a16="http://schemas.microsoft.com/office/drawing/2014/main" id="{BA46F2B9-0A05-4673-A275-D75753322A17}"/>
                </a:ext>
              </a:extLst>
            </p:cNvPr>
            <p:cNvSpPr>
              <a:spLocks/>
            </p:cNvSpPr>
            <p:nvPr/>
          </p:nvSpPr>
          <p:spPr>
            <a:xfrm rot="13800000">
              <a:off x="8038124" y="3747625"/>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4" name="Freeform: Shape 303">
              <a:extLst>
                <a:ext uri="{FF2B5EF4-FFF2-40B4-BE49-F238E27FC236}">
                  <a16:creationId xmlns:a16="http://schemas.microsoft.com/office/drawing/2014/main" id="{B14AD124-F158-443E-BD5B-B3D201D7A23C}"/>
                </a:ext>
              </a:extLst>
            </p:cNvPr>
            <p:cNvSpPr>
              <a:spLocks/>
            </p:cNvSpPr>
            <p:nvPr/>
          </p:nvSpPr>
          <p:spPr>
            <a:xfrm rot="14100000">
              <a:off x="7968156" y="3659208"/>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5" name="Freeform: Shape 304">
              <a:extLst>
                <a:ext uri="{FF2B5EF4-FFF2-40B4-BE49-F238E27FC236}">
                  <a16:creationId xmlns:a16="http://schemas.microsoft.com/office/drawing/2014/main" id="{77468276-93FB-4046-8E4A-37533EE434E7}"/>
                </a:ext>
              </a:extLst>
            </p:cNvPr>
            <p:cNvSpPr>
              <a:spLocks/>
            </p:cNvSpPr>
            <p:nvPr/>
          </p:nvSpPr>
          <p:spPr>
            <a:xfrm rot="9360000" flipH="1">
              <a:off x="9763756" y="4219671"/>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6" name="Freeform: Shape 305">
              <a:extLst>
                <a:ext uri="{FF2B5EF4-FFF2-40B4-BE49-F238E27FC236}">
                  <a16:creationId xmlns:a16="http://schemas.microsoft.com/office/drawing/2014/main" id="{FAF80064-3291-446A-9666-AC47BF1CA6DD}"/>
                </a:ext>
              </a:extLst>
            </p:cNvPr>
            <p:cNvSpPr>
              <a:spLocks/>
            </p:cNvSpPr>
            <p:nvPr/>
          </p:nvSpPr>
          <p:spPr>
            <a:xfrm rot="9060000" flipH="1">
              <a:off x="9855184" y="417594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7" name="Freeform: Shape 306">
              <a:extLst>
                <a:ext uri="{FF2B5EF4-FFF2-40B4-BE49-F238E27FC236}">
                  <a16:creationId xmlns:a16="http://schemas.microsoft.com/office/drawing/2014/main" id="{4D80DFBA-4417-44BB-BF9C-FB9CEEB60310}"/>
                </a:ext>
              </a:extLst>
            </p:cNvPr>
            <p:cNvSpPr>
              <a:spLocks/>
            </p:cNvSpPr>
            <p:nvPr/>
          </p:nvSpPr>
          <p:spPr>
            <a:xfrm rot="8820000" flipH="1">
              <a:off x="9948997" y="4122305"/>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8" name="Freeform: Shape 307">
              <a:extLst>
                <a:ext uri="{FF2B5EF4-FFF2-40B4-BE49-F238E27FC236}">
                  <a16:creationId xmlns:a16="http://schemas.microsoft.com/office/drawing/2014/main" id="{474FEAAB-10EA-422F-975E-EFC4CBFBAFAD}"/>
                </a:ext>
              </a:extLst>
            </p:cNvPr>
            <p:cNvSpPr>
              <a:spLocks/>
            </p:cNvSpPr>
            <p:nvPr/>
          </p:nvSpPr>
          <p:spPr>
            <a:xfrm rot="8580000" flipH="1">
              <a:off x="10036900" y="4063397"/>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09" name="Freeform: Shape 308">
              <a:extLst>
                <a:ext uri="{FF2B5EF4-FFF2-40B4-BE49-F238E27FC236}">
                  <a16:creationId xmlns:a16="http://schemas.microsoft.com/office/drawing/2014/main" id="{35F33A5C-5E4B-4CBF-8B44-64CC28095AEE}"/>
                </a:ext>
              </a:extLst>
            </p:cNvPr>
            <p:cNvSpPr>
              <a:spLocks/>
            </p:cNvSpPr>
            <p:nvPr/>
          </p:nvSpPr>
          <p:spPr>
            <a:xfrm rot="8340000" flipH="1">
              <a:off x="10119585" y="3998375"/>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0" name="Freeform: Shape 309">
              <a:extLst>
                <a:ext uri="{FF2B5EF4-FFF2-40B4-BE49-F238E27FC236}">
                  <a16:creationId xmlns:a16="http://schemas.microsoft.com/office/drawing/2014/main" id="{16F2701B-1873-49CF-8DFB-8168D8A484E3}"/>
                </a:ext>
              </a:extLst>
            </p:cNvPr>
            <p:cNvSpPr>
              <a:spLocks/>
            </p:cNvSpPr>
            <p:nvPr/>
          </p:nvSpPr>
          <p:spPr>
            <a:xfrm rot="8100000" flipH="1">
              <a:off x="10195040" y="3929518"/>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1" name="Freeform: Shape 310">
              <a:extLst>
                <a:ext uri="{FF2B5EF4-FFF2-40B4-BE49-F238E27FC236}">
                  <a16:creationId xmlns:a16="http://schemas.microsoft.com/office/drawing/2014/main" id="{FEC4E200-3825-4F47-84AD-30AA72C9BB07}"/>
                </a:ext>
              </a:extLst>
            </p:cNvPr>
            <p:cNvSpPr>
              <a:spLocks/>
            </p:cNvSpPr>
            <p:nvPr/>
          </p:nvSpPr>
          <p:spPr>
            <a:xfrm rot="7860000" flipH="1">
              <a:off x="10268192" y="3852219"/>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2" name="Freeform: Shape 311">
              <a:extLst>
                <a:ext uri="{FF2B5EF4-FFF2-40B4-BE49-F238E27FC236}">
                  <a16:creationId xmlns:a16="http://schemas.microsoft.com/office/drawing/2014/main" id="{9B411647-2607-4266-8E5F-9AEA6ED7197C}"/>
                </a:ext>
              </a:extLst>
            </p:cNvPr>
            <p:cNvSpPr>
              <a:spLocks/>
            </p:cNvSpPr>
            <p:nvPr/>
          </p:nvSpPr>
          <p:spPr>
            <a:xfrm rot="7620000" flipH="1">
              <a:off x="10338047" y="3765663"/>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3" name="Freeform: Shape 312">
              <a:extLst>
                <a:ext uri="{FF2B5EF4-FFF2-40B4-BE49-F238E27FC236}">
                  <a16:creationId xmlns:a16="http://schemas.microsoft.com/office/drawing/2014/main" id="{0A719174-E1C9-4C49-B153-C334287F1F4B}"/>
                </a:ext>
              </a:extLst>
            </p:cNvPr>
            <p:cNvSpPr>
              <a:spLocks/>
            </p:cNvSpPr>
            <p:nvPr/>
          </p:nvSpPr>
          <p:spPr>
            <a:xfrm rot="7380000" flipH="1">
              <a:off x="10399487" y="3672586"/>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4" name="Freeform: Shape 313">
              <a:extLst>
                <a:ext uri="{FF2B5EF4-FFF2-40B4-BE49-F238E27FC236}">
                  <a16:creationId xmlns:a16="http://schemas.microsoft.com/office/drawing/2014/main" id="{AF81C34F-2432-4022-8ACB-620FEC190ECD}"/>
                </a:ext>
              </a:extLst>
            </p:cNvPr>
            <p:cNvSpPr>
              <a:spLocks/>
            </p:cNvSpPr>
            <p:nvPr/>
          </p:nvSpPr>
          <p:spPr>
            <a:xfrm rot="7140000" flipH="1">
              <a:off x="10452978" y="3578422"/>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5" name="Freeform: Shape 314">
              <a:extLst>
                <a:ext uri="{FF2B5EF4-FFF2-40B4-BE49-F238E27FC236}">
                  <a16:creationId xmlns:a16="http://schemas.microsoft.com/office/drawing/2014/main" id="{4BD89A0A-614D-47AC-9C4F-1EBEAECAD2CC}"/>
                </a:ext>
              </a:extLst>
            </p:cNvPr>
            <p:cNvSpPr>
              <a:spLocks/>
            </p:cNvSpPr>
            <p:nvPr/>
          </p:nvSpPr>
          <p:spPr>
            <a:xfrm rot="6900000" flipH="1">
              <a:off x="10497906" y="3483358"/>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6" name="Freeform: Shape 315">
              <a:extLst>
                <a:ext uri="{FF2B5EF4-FFF2-40B4-BE49-F238E27FC236}">
                  <a16:creationId xmlns:a16="http://schemas.microsoft.com/office/drawing/2014/main" id="{A135C0C8-B1D3-464A-BF92-93A37A40A918}"/>
                </a:ext>
              </a:extLst>
            </p:cNvPr>
            <p:cNvSpPr>
              <a:spLocks/>
            </p:cNvSpPr>
            <p:nvPr/>
          </p:nvSpPr>
          <p:spPr>
            <a:xfrm rot="6660000" flipH="1">
              <a:off x="10535038" y="3387088"/>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7" name="Freeform: Shape 316">
              <a:extLst>
                <a:ext uri="{FF2B5EF4-FFF2-40B4-BE49-F238E27FC236}">
                  <a16:creationId xmlns:a16="http://schemas.microsoft.com/office/drawing/2014/main" id="{787DE80D-9046-417B-9365-1CB647804DF7}"/>
                </a:ext>
              </a:extLst>
            </p:cNvPr>
            <p:cNvSpPr>
              <a:spLocks/>
            </p:cNvSpPr>
            <p:nvPr/>
          </p:nvSpPr>
          <p:spPr>
            <a:xfrm rot="6420000" flipH="1">
              <a:off x="10566058" y="328581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8" name="Freeform: Shape 317">
              <a:extLst>
                <a:ext uri="{FF2B5EF4-FFF2-40B4-BE49-F238E27FC236}">
                  <a16:creationId xmlns:a16="http://schemas.microsoft.com/office/drawing/2014/main" id="{F086FD9B-72C3-4805-BAF5-8DBA540BB2CD}"/>
                </a:ext>
              </a:extLst>
            </p:cNvPr>
            <p:cNvSpPr>
              <a:spLocks/>
            </p:cNvSpPr>
            <p:nvPr/>
          </p:nvSpPr>
          <p:spPr>
            <a:xfrm rot="6180000" flipH="1">
              <a:off x="10590215" y="317905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19" name="Freeform: Shape 318">
              <a:extLst>
                <a:ext uri="{FF2B5EF4-FFF2-40B4-BE49-F238E27FC236}">
                  <a16:creationId xmlns:a16="http://schemas.microsoft.com/office/drawing/2014/main" id="{7913AA29-FF7B-428E-AF47-2972350D604D}"/>
                </a:ext>
              </a:extLst>
            </p:cNvPr>
            <p:cNvSpPr>
              <a:spLocks/>
            </p:cNvSpPr>
            <p:nvPr/>
          </p:nvSpPr>
          <p:spPr>
            <a:xfrm rot="5940000" flipH="1">
              <a:off x="10606408" y="306832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0" name="Freeform: Shape 319">
              <a:extLst>
                <a:ext uri="{FF2B5EF4-FFF2-40B4-BE49-F238E27FC236}">
                  <a16:creationId xmlns:a16="http://schemas.microsoft.com/office/drawing/2014/main" id="{04FCF6C7-122B-475B-A04B-4A9C3E21246B}"/>
                </a:ext>
              </a:extLst>
            </p:cNvPr>
            <p:cNvSpPr>
              <a:spLocks/>
            </p:cNvSpPr>
            <p:nvPr/>
          </p:nvSpPr>
          <p:spPr>
            <a:xfrm rot="5700000" flipH="1">
              <a:off x="10613967" y="2960779"/>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1" name="Freeform: Shape 320">
              <a:extLst>
                <a:ext uri="{FF2B5EF4-FFF2-40B4-BE49-F238E27FC236}">
                  <a16:creationId xmlns:a16="http://schemas.microsoft.com/office/drawing/2014/main" id="{A1FA21A7-1DEC-48D3-A663-96F86B8A3C37}"/>
                </a:ext>
              </a:extLst>
            </p:cNvPr>
            <p:cNvSpPr>
              <a:spLocks/>
            </p:cNvSpPr>
            <p:nvPr/>
          </p:nvSpPr>
          <p:spPr>
            <a:xfrm rot="5460000" flipH="1">
              <a:off x="10613305" y="2850181"/>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2" name="Freeform: Shape 321">
              <a:extLst>
                <a:ext uri="{FF2B5EF4-FFF2-40B4-BE49-F238E27FC236}">
                  <a16:creationId xmlns:a16="http://schemas.microsoft.com/office/drawing/2014/main" id="{98FB4369-BDDE-4ECB-8B77-1C290A894C8C}"/>
                </a:ext>
              </a:extLst>
            </p:cNvPr>
            <p:cNvSpPr>
              <a:spLocks/>
            </p:cNvSpPr>
            <p:nvPr/>
          </p:nvSpPr>
          <p:spPr>
            <a:xfrm rot="5220000" flipH="1">
              <a:off x="10603955" y="27431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3" name="Freeform: Shape 332">
              <a:extLst>
                <a:ext uri="{FF2B5EF4-FFF2-40B4-BE49-F238E27FC236}">
                  <a16:creationId xmlns:a16="http://schemas.microsoft.com/office/drawing/2014/main" id="{06220499-2D02-464E-8FF4-B44F6A68E052}"/>
                </a:ext>
              </a:extLst>
            </p:cNvPr>
            <p:cNvSpPr>
              <a:spLocks/>
            </p:cNvSpPr>
            <p:nvPr/>
          </p:nvSpPr>
          <p:spPr>
            <a:xfrm rot="4920000" flipH="1">
              <a:off x="10586463" y="2639165"/>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4" name="Freeform: Shape 333">
              <a:extLst>
                <a:ext uri="{FF2B5EF4-FFF2-40B4-BE49-F238E27FC236}">
                  <a16:creationId xmlns:a16="http://schemas.microsoft.com/office/drawing/2014/main" id="{6F1654F8-C670-4876-A664-F78FFD16AA9F}"/>
                </a:ext>
              </a:extLst>
            </p:cNvPr>
            <p:cNvSpPr>
              <a:spLocks/>
            </p:cNvSpPr>
            <p:nvPr/>
          </p:nvSpPr>
          <p:spPr>
            <a:xfrm rot="16740000" flipH="1">
              <a:off x="7723121" y="2613467"/>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5" name="Freeform: Shape 334">
              <a:extLst>
                <a:ext uri="{FF2B5EF4-FFF2-40B4-BE49-F238E27FC236}">
                  <a16:creationId xmlns:a16="http://schemas.microsoft.com/office/drawing/2014/main" id="{D7801011-371E-46E6-B70C-B82ACDAE77B0}"/>
                </a:ext>
              </a:extLst>
            </p:cNvPr>
            <p:cNvSpPr>
              <a:spLocks/>
            </p:cNvSpPr>
            <p:nvPr/>
          </p:nvSpPr>
          <p:spPr>
            <a:xfrm rot="16500000" flipH="1">
              <a:off x="7714672" y="2724982"/>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6" name="Freeform: Shape 335">
              <a:extLst>
                <a:ext uri="{FF2B5EF4-FFF2-40B4-BE49-F238E27FC236}">
                  <a16:creationId xmlns:a16="http://schemas.microsoft.com/office/drawing/2014/main" id="{9A7541AC-D03D-48EF-8126-69C384F190D0}"/>
                </a:ext>
              </a:extLst>
            </p:cNvPr>
            <p:cNvSpPr>
              <a:spLocks/>
            </p:cNvSpPr>
            <p:nvPr/>
          </p:nvSpPr>
          <p:spPr>
            <a:xfrm rot="16260000" flipH="1">
              <a:off x="7713206" y="2836189"/>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7" name="Freeform: Shape 336">
              <a:extLst>
                <a:ext uri="{FF2B5EF4-FFF2-40B4-BE49-F238E27FC236}">
                  <a16:creationId xmlns:a16="http://schemas.microsoft.com/office/drawing/2014/main" id="{FDB31354-12FC-44BA-A64E-24919846C274}"/>
                </a:ext>
              </a:extLst>
            </p:cNvPr>
            <p:cNvSpPr>
              <a:spLocks/>
            </p:cNvSpPr>
            <p:nvPr/>
          </p:nvSpPr>
          <p:spPr>
            <a:xfrm rot="16020000" flipH="1">
              <a:off x="7719754" y="2952355"/>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9" name="Freeform: Shape 338">
              <a:extLst>
                <a:ext uri="{FF2B5EF4-FFF2-40B4-BE49-F238E27FC236}">
                  <a16:creationId xmlns:a16="http://schemas.microsoft.com/office/drawing/2014/main" id="{9F753E63-16ED-43BD-9E6A-B822D41FF2F6}"/>
                </a:ext>
              </a:extLst>
            </p:cNvPr>
            <p:cNvSpPr>
              <a:spLocks/>
            </p:cNvSpPr>
            <p:nvPr/>
          </p:nvSpPr>
          <p:spPr>
            <a:xfrm rot="15780000" flipH="1">
              <a:off x="7731749" y="3059733"/>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49" name="Freeform: Shape 348">
              <a:extLst>
                <a:ext uri="{FF2B5EF4-FFF2-40B4-BE49-F238E27FC236}">
                  <a16:creationId xmlns:a16="http://schemas.microsoft.com/office/drawing/2014/main" id="{0CE1B778-23C2-4573-A23F-DB185A7558C5}"/>
                </a:ext>
              </a:extLst>
            </p:cNvPr>
            <p:cNvSpPr>
              <a:spLocks/>
            </p:cNvSpPr>
            <p:nvPr/>
          </p:nvSpPr>
          <p:spPr>
            <a:xfrm rot="15540000" flipH="1">
              <a:off x="7751322" y="3163184"/>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2" name="Freeform: Shape 351">
              <a:extLst>
                <a:ext uri="{FF2B5EF4-FFF2-40B4-BE49-F238E27FC236}">
                  <a16:creationId xmlns:a16="http://schemas.microsoft.com/office/drawing/2014/main" id="{56E8DDA7-4A0D-41F3-92A3-23F859BA6C38}"/>
                </a:ext>
              </a:extLst>
            </p:cNvPr>
            <p:cNvSpPr>
              <a:spLocks/>
            </p:cNvSpPr>
            <p:nvPr/>
          </p:nvSpPr>
          <p:spPr>
            <a:xfrm rot="15300000" flipH="1">
              <a:off x="7778041" y="3263425"/>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9" name="Freeform: Shape 458">
              <a:extLst>
                <a:ext uri="{FF2B5EF4-FFF2-40B4-BE49-F238E27FC236}">
                  <a16:creationId xmlns:a16="http://schemas.microsoft.com/office/drawing/2014/main" id="{7597D59C-0F73-45AE-9C3D-AB1FD1486DD0}"/>
                </a:ext>
              </a:extLst>
            </p:cNvPr>
            <p:cNvSpPr>
              <a:spLocks/>
            </p:cNvSpPr>
            <p:nvPr/>
          </p:nvSpPr>
          <p:spPr>
            <a:xfrm rot="15060000" flipH="1">
              <a:off x="7812425" y="3363443"/>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0" name="Freeform: Shape 459">
              <a:extLst>
                <a:ext uri="{FF2B5EF4-FFF2-40B4-BE49-F238E27FC236}">
                  <a16:creationId xmlns:a16="http://schemas.microsoft.com/office/drawing/2014/main" id="{691822B0-A9B2-439E-B419-CBA5D53B9656}"/>
                </a:ext>
              </a:extLst>
            </p:cNvPr>
            <p:cNvSpPr>
              <a:spLocks/>
            </p:cNvSpPr>
            <p:nvPr/>
          </p:nvSpPr>
          <p:spPr>
            <a:xfrm rot="14820000" flipH="1">
              <a:off x="7855447" y="346343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61" name="Freeform: Shape 460">
              <a:extLst>
                <a:ext uri="{FF2B5EF4-FFF2-40B4-BE49-F238E27FC236}">
                  <a16:creationId xmlns:a16="http://schemas.microsoft.com/office/drawing/2014/main" id="{BA14027A-CD4D-4CE1-8501-667D05465F77}"/>
                </a:ext>
              </a:extLst>
            </p:cNvPr>
            <p:cNvSpPr>
              <a:spLocks/>
            </p:cNvSpPr>
            <p:nvPr/>
          </p:nvSpPr>
          <p:spPr>
            <a:xfrm rot="14400000" flipH="1">
              <a:off x="7907148" y="3561668"/>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2" name="Group 11">
            <a:extLst>
              <a:ext uri="{FF2B5EF4-FFF2-40B4-BE49-F238E27FC236}">
                <a16:creationId xmlns:a16="http://schemas.microsoft.com/office/drawing/2014/main" id="{1D840FB1-9F2A-43A4-9646-5C898679D70E}"/>
              </a:ext>
            </a:extLst>
          </p:cNvPr>
          <p:cNvGrpSpPr/>
          <p:nvPr/>
        </p:nvGrpSpPr>
        <p:grpSpPr>
          <a:xfrm>
            <a:off x="1585333" y="1347829"/>
            <a:ext cx="3291840" cy="3389721"/>
            <a:chOff x="1831189" y="1540780"/>
            <a:chExt cx="3291840" cy="3389721"/>
          </a:xfrm>
          <a:solidFill>
            <a:srgbClr val="36B8E3"/>
          </a:solidFill>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3490707" y="154121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3591984" y="1548830"/>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3699084" y="1565599"/>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3800934" y="1589210"/>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3901454" y="16204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3996702" y="165835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4092938" y="1705603"/>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4189195" y="1761505"/>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4282751" y="1825616"/>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4366890" y="1893340"/>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4443387" y="1965654"/>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4513094" y="204246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4578375" y="2126267"/>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4639121" y="221714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4693858" y="2314099"/>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4739322" y="2411367"/>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4778099" y="2514118"/>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4820096" y="261713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620000">
              <a:off x="4845445" y="271989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3383664" y="1540780"/>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3282469" y="1547309"/>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3175276" y="1562498"/>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3072583" y="157968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2971534" y="1609132"/>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2875645" y="1645400"/>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2778611" y="1690961"/>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2681393" y="174517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2588575" y="181352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2503756" y="1880531"/>
              <a:ext cx="78886" cy="38763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2426459" y="1951986"/>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2355858" y="2027902"/>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289190" y="2110025"/>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226917" y="2199350"/>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170605" y="2295022"/>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123473" y="2391057"/>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082885" y="2492668"/>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051434" y="2595556"/>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040000" flipH="1">
              <a:off x="2023319" y="2698044"/>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7" name="Freeform: Shape 256">
              <a:extLst>
                <a:ext uri="{FF2B5EF4-FFF2-40B4-BE49-F238E27FC236}">
                  <a16:creationId xmlns:a16="http://schemas.microsoft.com/office/drawing/2014/main" id="{843DC47C-C29A-4303-BBF4-FE96A2D72BBE}"/>
                </a:ext>
              </a:extLst>
            </p:cNvPr>
            <p:cNvSpPr>
              <a:spLocks/>
            </p:cNvSpPr>
            <p:nvPr/>
          </p:nvSpPr>
          <p:spPr>
            <a:xfrm rot="9660000">
              <a:off x="3938507" y="4454772"/>
              <a:ext cx="78886" cy="394822"/>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8" name="Freeform: Shape 257">
              <a:extLst>
                <a:ext uri="{FF2B5EF4-FFF2-40B4-BE49-F238E27FC236}">
                  <a16:creationId xmlns:a16="http://schemas.microsoft.com/office/drawing/2014/main" id="{C770D9CA-7898-4F6E-916D-3E21DB90E5B1}"/>
                </a:ext>
              </a:extLst>
            </p:cNvPr>
            <p:cNvSpPr>
              <a:spLocks/>
            </p:cNvSpPr>
            <p:nvPr/>
          </p:nvSpPr>
          <p:spPr>
            <a:xfrm rot="9960000">
              <a:off x="3841668" y="4485219"/>
              <a:ext cx="78886" cy="395265"/>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59" name="Freeform: Shape 258">
              <a:extLst>
                <a:ext uri="{FF2B5EF4-FFF2-40B4-BE49-F238E27FC236}">
                  <a16:creationId xmlns:a16="http://schemas.microsoft.com/office/drawing/2014/main" id="{D862CF70-381C-49C1-83F7-784A46F889E2}"/>
                </a:ext>
              </a:extLst>
            </p:cNvPr>
            <p:cNvSpPr>
              <a:spLocks/>
            </p:cNvSpPr>
            <p:nvPr/>
          </p:nvSpPr>
          <p:spPr>
            <a:xfrm rot="10200000">
              <a:off x="3736141" y="4510078"/>
              <a:ext cx="78886" cy="394969"/>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1" name="Freeform: Shape 260">
              <a:extLst>
                <a:ext uri="{FF2B5EF4-FFF2-40B4-BE49-F238E27FC236}">
                  <a16:creationId xmlns:a16="http://schemas.microsoft.com/office/drawing/2014/main" id="{228B0C75-C48F-418D-84CB-9D89EA0EC3FE}"/>
                </a:ext>
              </a:extLst>
            </p:cNvPr>
            <p:cNvSpPr>
              <a:spLocks/>
            </p:cNvSpPr>
            <p:nvPr/>
          </p:nvSpPr>
          <p:spPr>
            <a:xfrm rot="10440000">
              <a:off x="3632865" y="452635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2" name="Freeform: Shape 261">
              <a:extLst>
                <a:ext uri="{FF2B5EF4-FFF2-40B4-BE49-F238E27FC236}">
                  <a16:creationId xmlns:a16="http://schemas.microsoft.com/office/drawing/2014/main" id="{DD63141F-D556-4788-80BA-FF3E86E8875D}"/>
                </a:ext>
              </a:extLst>
            </p:cNvPr>
            <p:cNvSpPr>
              <a:spLocks/>
            </p:cNvSpPr>
            <p:nvPr/>
          </p:nvSpPr>
          <p:spPr>
            <a:xfrm rot="10680000">
              <a:off x="3528000" y="4535209"/>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5" name="Freeform: Shape 264">
              <a:extLst>
                <a:ext uri="{FF2B5EF4-FFF2-40B4-BE49-F238E27FC236}">
                  <a16:creationId xmlns:a16="http://schemas.microsoft.com/office/drawing/2014/main" id="{7E4A4A18-3B80-4722-A0E2-26DD09006886}"/>
                </a:ext>
              </a:extLst>
            </p:cNvPr>
            <p:cNvSpPr>
              <a:spLocks/>
            </p:cNvSpPr>
            <p:nvPr/>
          </p:nvSpPr>
          <p:spPr>
            <a:xfrm rot="10920000">
              <a:off x="3425610" y="4536407"/>
              <a:ext cx="78886" cy="394094"/>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6" name="Freeform: Shape 265">
              <a:extLst>
                <a:ext uri="{FF2B5EF4-FFF2-40B4-BE49-F238E27FC236}">
                  <a16:creationId xmlns:a16="http://schemas.microsoft.com/office/drawing/2014/main" id="{7CCEE185-553E-4AE6-B22C-482E83148562}"/>
                </a:ext>
              </a:extLst>
            </p:cNvPr>
            <p:cNvSpPr>
              <a:spLocks/>
            </p:cNvSpPr>
            <p:nvPr/>
          </p:nvSpPr>
          <p:spPr>
            <a:xfrm rot="11160000">
              <a:off x="3318934" y="4529945"/>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7" name="Freeform: Shape 266">
              <a:extLst>
                <a:ext uri="{FF2B5EF4-FFF2-40B4-BE49-F238E27FC236}">
                  <a16:creationId xmlns:a16="http://schemas.microsoft.com/office/drawing/2014/main" id="{CE258BDC-4DC0-45A7-A18C-179F9F692C9C}"/>
                </a:ext>
              </a:extLst>
            </p:cNvPr>
            <p:cNvSpPr>
              <a:spLocks/>
            </p:cNvSpPr>
            <p:nvPr/>
          </p:nvSpPr>
          <p:spPr>
            <a:xfrm rot="11400000">
              <a:off x="3208769" y="4514300"/>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8" name="Freeform: Shape 267">
              <a:extLst>
                <a:ext uri="{FF2B5EF4-FFF2-40B4-BE49-F238E27FC236}">
                  <a16:creationId xmlns:a16="http://schemas.microsoft.com/office/drawing/2014/main" id="{9D1F2722-5A7E-49EF-B568-CFC022D81199}"/>
                </a:ext>
              </a:extLst>
            </p:cNvPr>
            <p:cNvSpPr>
              <a:spLocks/>
            </p:cNvSpPr>
            <p:nvPr/>
          </p:nvSpPr>
          <p:spPr>
            <a:xfrm rot="11640000">
              <a:off x="3097783" y="4488740"/>
              <a:ext cx="78886" cy="393828"/>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69" name="Freeform: Shape 268">
              <a:extLst>
                <a:ext uri="{FF2B5EF4-FFF2-40B4-BE49-F238E27FC236}">
                  <a16:creationId xmlns:a16="http://schemas.microsoft.com/office/drawing/2014/main" id="{7BD46582-1CE8-43FA-9C7B-203AC3F38821}"/>
                </a:ext>
              </a:extLst>
            </p:cNvPr>
            <p:cNvSpPr>
              <a:spLocks/>
            </p:cNvSpPr>
            <p:nvPr/>
          </p:nvSpPr>
          <p:spPr>
            <a:xfrm rot="11880000">
              <a:off x="2994161" y="4456229"/>
              <a:ext cx="78886" cy="395111"/>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0" name="Freeform: Shape 269">
              <a:extLst>
                <a:ext uri="{FF2B5EF4-FFF2-40B4-BE49-F238E27FC236}">
                  <a16:creationId xmlns:a16="http://schemas.microsoft.com/office/drawing/2014/main" id="{E737739B-CD12-4899-A11D-9B24646D5C95}"/>
                </a:ext>
              </a:extLst>
            </p:cNvPr>
            <p:cNvSpPr>
              <a:spLocks/>
            </p:cNvSpPr>
            <p:nvPr/>
          </p:nvSpPr>
          <p:spPr>
            <a:xfrm rot="12120000">
              <a:off x="2896031" y="4417248"/>
              <a:ext cx="78886" cy="395722"/>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1" name="Freeform: Shape 270">
              <a:extLst>
                <a:ext uri="{FF2B5EF4-FFF2-40B4-BE49-F238E27FC236}">
                  <a16:creationId xmlns:a16="http://schemas.microsoft.com/office/drawing/2014/main" id="{5DCBF75C-5086-41B2-95A3-B72A01A08E7B}"/>
                </a:ext>
              </a:extLst>
            </p:cNvPr>
            <p:cNvSpPr>
              <a:spLocks/>
            </p:cNvSpPr>
            <p:nvPr/>
          </p:nvSpPr>
          <p:spPr>
            <a:xfrm rot="12360000">
              <a:off x="2802616" y="4372095"/>
              <a:ext cx="78885" cy="395773"/>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2" name="Freeform: Shape 271">
              <a:extLst>
                <a:ext uri="{FF2B5EF4-FFF2-40B4-BE49-F238E27FC236}">
                  <a16:creationId xmlns:a16="http://schemas.microsoft.com/office/drawing/2014/main" id="{5B3296D7-6701-402E-A874-A755456C20E8}"/>
                </a:ext>
              </a:extLst>
            </p:cNvPr>
            <p:cNvSpPr>
              <a:spLocks/>
            </p:cNvSpPr>
            <p:nvPr/>
          </p:nvSpPr>
          <p:spPr>
            <a:xfrm rot="12600000">
              <a:off x="2710733" y="4319039"/>
              <a:ext cx="78885" cy="3955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3" name="Freeform: Shape 272">
              <a:extLst>
                <a:ext uri="{FF2B5EF4-FFF2-40B4-BE49-F238E27FC236}">
                  <a16:creationId xmlns:a16="http://schemas.microsoft.com/office/drawing/2014/main" id="{C66DFCD5-14BC-41BD-9F29-E233FA1EEDC6}"/>
                </a:ext>
              </a:extLst>
            </p:cNvPr>
            <p:cNvSpPr>
              <a:spLocks/>
            </p:cNvSpPr>
            <p:nvPr/>
          </p:nvSpPr>
          <p:spPr>
            <a:xfrm rot="12840000">
              <a:off x="2620305" y="4257216"/>
              <a:ext cx="78885" cy="39590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4" name="Freeform: Shape 273">
              <a:extLst>
                <a:ext uri="{FF2B5EF4-FFF2-40B4-BE49-F238E27FC236}">
                  <a16:creationId xmlns:a16="http://schemas.microsoft.com/office/drawing/2014/main" id="{DA365B52-3EFD-4F05-B9F7-052EF9C63764}"/>
                </a:ext>
              </a:extLst>
            </p:cNvPr>
            <p:cNvSpPr>
              <a:spLocks/>
            </p:cNvSpPr>
            <p:nvPr/>
          </p:nvSpPr>
          <p:spPr>
            <a:xfrm rot="13080000">
              <a:off x="2533072" y="4186994"/>
              <a:ext cx="78885" cy="396770"/>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5" name="Freeform: Shape 274">
              <a:extLst>
                <a:ext uri="{FF2B5EF4-FFF2-40B4-BE49-F238E27FC236}">
                  <a16:creationId xmlns:a16="http://schemas.microsoft.com/office/drawing/2014/main" id="{DB7980B7-B83E-4F52-AF33-2CED5A23DD3B}"/>
                </a:ext>
              </a:extLst>
            </p:cNvPr>
            <p:cNvSpPr>
              <a:spLocks/>
            </p:cNvSpPr>
            <p:nvPr/>
          </p:nvSpPr>
          <p:spPr>
            <a:xfrm rot="13320000">
              <a:off x="2454362" y="4113225"/>
              <a:ext cx="78886" cy="397408"/>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6" name="Freeform: Shape 275">
              <a:extLst>
                <a:ext uri="{FF2B5EF4-FFF2-40B4-BE49-F238E27FC236}">
                  <a16:creationId xmlns:a16="http://schemas.microsoft.com/office/drawing/2014/main" id="{91BEF7B8-7493-4B5C-8D2D-B989524B1D5E}"/>
                </a:ext>
              </a:extLst>
            </p:cNvPr>
            <p:cNvSpPr>
              <a:spLocks/>
            </p:cNvSpPr>
            <p:nvPr/>
          </p:nvSpPr>
          <p:spPr>
            <a:xfrm rot="13560000">
              <a:off x="2379741" y="4031575"/>
              <a:ext cx="78886" cy="39834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7" name="Freeform: Shape 276">
              <a:extLst>
                <a:ext uri="{FF2B5EF4-FFF2-40B4-BE49-F238E27FC236}">
                  <a16:creationId xmlns:a16="http://schemas.microsoft.com/office/drawing/2014/main" id="{EB8EEA85-EE2B-4487-8406-6ECAD897FAE9}"/>
                </a:ext>
              </a:extLst>
            </p:cNvPr>
            <p:cNvSpPr>
              <a:spLocks/>
            </p:cNvSpPr>
            <p:nvPr/>
          </p:nvSpPr>
          <p:spPr>
            <a:xfrm rot="13800000">
              <a:off x="2312974" y="3946570"/>
              <a:ext cx="78885" cy="399194"/>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8" name="Freeform: Shape 277">
              <a:extLst>
                <a:ext uri="{FF2B5EF4-FFF2-40B4-BE49-F238E27FC236}">
                  <a16:creationId xmlns:a16="http://schemas.microsoft.com/office/drawing/2014/main" id="{F08AE886-3EFA-4EF6-8846-366C94974DCB}"/>
                </a:ext>
              </a:extLst>
            </p:cNvPr>
            <p:cNvSpPr>
              <a:spLocks/>
            </p:cNvSpPr>
            <p:nvPr/>
          </p:nvSpPr>
          <p:spPr>
            <a:xfrm rot="14100000">
              <a:off x="2243006" y="3858153"/>
              <a:ext cx="78885" cy="400328"/>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79" name="Freeform: Shape 278">
              <a:extLst>
                <a:ext uri="{FF2B5EF4-FFF2-40B4-BE49-F238E27FC236}">
                  <a16:creationId xmlns:a16="http://schemas.microsoft.com/office/drawing/2014/main" id="{F2E42822-72AE-4E74-AEA5-9544AAA33ECF}"/>
                </a:ext>
              </a:extLst>
            </p:cNvPr>
            <p:cNvSpPr>
              <a:spLocks/>
            </p:cNvSpPr>
            <p:nvPr/>
          </p:nvSpPr>
          <p:spPr>
            <a:xfrm rot="9360000" flipH="1">
              <a:off x="4038606" y="4418616"/>
              <a:ext cx="78886" cy="391146"/>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0" name="Freeform: Shape 279">
              <a:extLst>
                <a:ext uri="{FF2B5EF4-FFF2-40B4-BE49-F238E27FC236}">
                  <a16:creationId xmlns:a16="http://schemas.microsoft.com/office/drawing/2014/main" id="{93EBAABC-54A0-465A-B5C2-069AF1A89A5A}"/>
                </a:ext>
              </a:extLst>
            </p:cNvPr>
            <p:cNvSpPr>
              <a:spLocks/>
            </p:cNvSpPr>
            <p:nvPr/>
          </p:nvSpPr>
          <p:spPr>
            <a:xfrm rot="9060000" flipH="1">
              <a:off x="4130034" y="4374894"/>
              <a:ext cx="78886" cy="390895"/>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1" name="Freeform: Shape 280">
              <a:extLst>
                <a:ext uri="{FF2B5EF4-FFF2-40B4-BE49-F238E27FC236}">
                  <a16:creationId xmlns:a16="http://schemas.microsoft.com/office/drawing/2014/main" id="{5D2F8C80-DD53-4346-9770-1933CCF010F6}"/>
                </a:ext>
              </a:extLst>
            </p:cNvPr>
            <p:cNvSpPr>
              <a:spLocks/>
            </p:cNvSpPr>
            <p:nvPr/>
          </p:nvSpPr>
          <p:spPr>
            <a:xfrm rot="8820000" flipH="1">
              <a:off x="4223847" y="4321250"/>
              <a:ext cx="78886" cy="390279"/>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2" name="Freeform: Shape 281">
              <a:extLst>
                <a:ext uri="{FF2B5EF4-FFF2-40B4-BE49-F238E27FC236}">
                  <a16:creationId xmlns:a16="http://schemas.microsoft.com/office/drawing/2014/main" id="{08072D52-2132-44A6-AA4B-27AF36BC2266}"/>
                </a:ext>
              </a:extLst>
            </p:cNvPr>
            <p:cNvSpPr>
              <a:spLocks/>
            </p:cNvSpPr>
            <p:nvPr/>
          </p:nvSpPr>
          <p:spPr>
            <a:xfrm rot="8580000" flipH="1">
              <a:off x="4311750" y="4262342"/>
              <a:ext cx="78886" cy="394956"/>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3" name="Freeform: Shape 282">
              <a:extLst>
                <a:ext uri="{FF2B5EF4-FFF2-40B4-BE49-F238E27FC236}">
                  <a16:creationId xmlns:a16="http://schemas.microsoft.com/office/drawing/2014/main" id="{2EBEBE2F-FC48-41CB-B905-AE43D851D6C4}"/>
                </a:ext>
              </a:extLst>
            </p:cNvPr>
            <p:cNvSpPr>
              <a:spLocks/>
            </p:cNvSpPr>
            <p:nvPr/>
          </p:nvSpPr>
          <p:spPr>
            <a:xfrm rot="8340000" flipH="1">
              <a:off x="4394435" y="4197320"/>
              <a:ext cx="78886" cy="39481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4" name="Freeform: Shape 283">
              <a:extLst>
                <a:ext uri="{FF2B5EF4-FFF2-40B4-BE49-F238E27FC236}">
                  <a16:creationId xmlns:a16="http://schemas.microsoft.com/office/drawing/2014/main" id="{087F45A3-CE6A-4968-B1CC-825D1C1FE823}"/>
                </a:ext>
              </a:extLst>
            </p:cNvPr>
            <p:cNvSpPr>
              <a:spLocks/>
            </p:cNvSpPr>
            <p:nvPr/>
          </p:nvSpPr>
          <p:spPr>
            <a:xfrm rot="8100000" flipH="1">
              <a:off x="4469890" y="4128463"/>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5" name="Freeform: Shape 284">
              <a:extLst>
                <a:ext uri="{FF2B5EF4-FFF2-40B4-BE49-F238E27FC236}">
                  <a16:creationId xmlns:a16="http://schemas.microsoft.com/office/drawing/2014/main" id="{02C44722-CF60-4C6B-AB34-CB99E51CC8BE}"/>
                </a:ext>
              </a:extLst>
            </p:cNvPr>
            <p:cNvSpPr>
              <a:spLocks/>
            </p:cNvSpPr>
            <p:nvPr/>
          </p:nvSpPr>
          <p:spPr>
            <a:xfrm rot="7860000" flipH="1">
              <a:off x="4543042" y="4051164"/>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6" name="Freeform: Shape 285">
              <a:extLst>
                <a:ext uri="{FF2B5EF4-FFF2-40B4-BE49-F238E27FC236}">
                  <a16:creationId xmlns:a16="http://schemas.microsoft.com/office/drawing/2014/main" id="{FC17F8BD-0D9E-4A75-A559-14250CB823E9}"/>
                </a:ext>
              </a:extLst>
            </p:cNvPr>
            <p:cNvSpPr>
              <a:spLocks/>
            </p:cNvSpPr>
            <p:nvPr/>
          </p:nvSpPr>
          <p:spPr>
            <a:xfrm rot="7620000" flipH="1">
              <a:off x="4612897" y="3964608"/>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7" name="Freeform: Shape 286">
              <a:extLst>
                <a:ext uri="{FF2B5EF4-FFF2-40B4-BE49-F238E27FC236}">
                  <a16:creationId xmlns:a16="http://schemas.microsoft.com/office/drawing/2014/main" id="{31B3516D-9575-4790-81B9-E0B1EE9DDBA8}"/>
                </a:ext>
              </a:extLst>
            </p:cNvPr>
            <p:cNvSpPr>
              <a:spLocks/>
            </p:cNvSpPr>
            <p:nvPr/>
          </p:nvSpPr>
          <p:spPr>
            <a:xfrm rot="7380000" flipH="1">
              <a:off x="4674337" y="3871531"/>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8" name="Freeform: Shape 287">
              <a:extLst>
                <a:ext uri="{FF2B5EF4-FFF2-40B4-BE49-F238E27FC236}">
                  <a16:creationId xmlns:a16="http://schemas.microsoft.com/office/drawing/2014/main" id="{AB1E73FE-0243-4F3F-B684-5D51C1DAEE4F}"/>
                </a:ext>
              </a:extLst>
            </p:cNvPr>
            <p:cNvSpPr>
              <a:spLocks/>
            </p:cNvSpPr>
            <p:nvPr/>
          </p:nvSpPr>
          <p:spPr>
            <a:xfrm rot="7140000" flipH="1">
              <a:off x="4727828" y="3777367"/>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89" name="Freeform: Shape 288">
              <a:extLst>
                <a:ext uri="{FF2B5EF4-FFF2-40B4-BE49-F238E27FC236}">
                  <a16:creationId xmlns:a16="http://schemas.microsoft.com/office/drawing/2014/main" id="{117A948B-2A24-4A0D-8284-387AB1765E7F}"/>
                </a:ext>
              </a:extLst>
            </p:cNvPr>
            <p:cNvSpPr>
              <a:spLocks/>
            </p:cNvSpPr>
            <p:nvPr/>
          </p:nvSpPr>
          <p:spPr>
            <a:xfrm rot="6900000" flipH="1">
              <a:off x="4772756" y="3682303"/>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0" name="Freeform: Shape 289">
              <a:extLst>
                <a:ext uri="{FF2B5EF4-FFF2-40B4-BE49-F238E27FC236}">
                  <a16:creationId xmlns:a16="http://schemas.microsoft.com/office/drawing/2014/main" id="{928D4439-10A4-4B3E-A7CE-49F31D59120D}"/>
                </a:ext>
              </a:extLst>
            </p:cNvPr>
            <p:cNvSpPr>
              <a:spLocks/>
            </p:cNvSpPr>
            <p:nvPr/>
          </p:nvSpPr>
          <p:spPr>
            <a:xfrm rot="6660000" flipH="1">
              <a:off x="4809888" y="3586033"/>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1" name="Freeform: Shape 290">
              <a:extLst>
                <a:ext uri="{FF2B5EF4-FFF2-40B4-BE49-F238E27FC236}">
                  <a16:creationId xmlns:a16="http://schemas.microsoft.com/office/drawing/2014/main" id="{EEE6A2DF-A792-4AE1-B1F5-5E2BF9307C45}"/>
                </a:ext>
              </a:extLst>
            </p:cNvPr>
            <p:cNvSpPr>
              <a:spLocks/>
            </p:cNvSpPr>
            <p:nvPr/>
          </p:nvSpPr>
          <p:spPr>
            <a:xfrm rot="6420000" flipH="1">
              <a:off x="4840908" y="348475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2" name="Freeform: Shape 291">
              <a:extLst>
                <a:ext uri="{FF2B5EF4-FFF2-40B4-BE49-F238E27FC236}">
                  <a16:creationId xmlns:a16="http://schemas.microsoft.com/office/drawing/2014/main" id="{B8B9F1E6-7F79-4B30-989A-94E6039FC502}"/>
                </a:ext>
              </a:extLst>
            </p:cNvPr>
            <p:cNvSpPr>
              <a:spLocks/>
            </p:cNvSpPr>
            <p:nvPr/>
          </p:nvSpPr>
          <p:spPr>
            <a:xfrm rot="6180000" flipH="1">
              <a:off x="4865065" y="3377998"/>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3" name="Freeform: Shape 292">
              <a:extLst>
                <a:ext uri="{FF2B5EF4-FFF2-40B4-BE49-F238E27FC236}">
                  <a16:creationId xmlns:a16="http://schemas.microsoft.com/office/drawing/2014/main" id="{05EFFF6A-58B6-41AE-B722-DE136CE1A80E}"/>
                </a:ext>
              </a:extLst>
            </p:cNvPr>
            <p:cNvSpPr>
              <a:spLocks/>
            </p:cNvSpPr>
            <p:nvPr/>
          </p:nvSpPr>
          <p:spPr>
            <a:xfrm rot="5940000" flipH="1">
              <a:off x="4881258" y="326727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4" name="Freeform: Shape 293">
              <a:extLst>
                <a:ext uri="{FF2B5EF4-FFF2-40B4-BE49-F238E27FC236}">
                  <a16:creationId xmlns:a16="http://schemas.microsoft.com/office/drawing/2014/main" id="{1D8A2069-462B-4EB5-B3F4-62945BDEDE53}"/>
                </a:ext>
              </a:extLst>
            </p:cNvPr>
            <p:cNvSpPr>
              <a:spLocks/>
            </p:cNvSpPr>
            <p:nvPr/>
          </p:nvSpPr>
          <p:spPr>
            <a:xfrm rot="5700000" flipH="1">
              <a:off x="4888817" y="3159724"/>
              <a:ext cx="78886" cy="389539"/>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5" name="Freeform: Shape 294">
              <a:extLst>
                <a:ext uri="{FF2B5EF4-FFF2-40B4-BE49-F238E27FC236}">
                  <a16:creationId xmlns:a16="http://schemas.microsoft.com/office/drawing/2014/main" id="{449FE89C-479D-46DB-BF45-3CB6C62B77AB}"/>
                </a:ext>
              </a:extLst>
            </p:cNvPr>
            <p:cNvSpPr>
              <a:spLocks/>
            </p:cNvSpPr>
            <p:nvPr/>
          </p:nvSpPr>
          <p:spPr>
            <a:xfrm rot="5460000" flipH="1">
              <a:off x="4888155" y="3049126"/>
              <a:ext cx="78886" cy="390765"/>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6" name="Freeform: Shape 295">
              <a:extLst>
                <a:ext uri="{FF2B5EF4-FFF2-40B4-BE49-F238E27FC236}">
                  <a16:creationId xmlns:a16="http://schemas.microsoft.com/office/drawing/2014/main" id="{35E4AB7E-5D7B-4E85-8000-3F59BA18EBB5}"/>
                </a:ext>
              </a:extLst>
            </p:cNvPr>
            <p:cNvSpPr>
              <a:spLocks/>
            </p:cNvSpPr>
            <p:nvPr/>
          </p:nvSpPr>
          <p:spPr>
            <a:xfrm rot="5220000" flipH="1">
              <a:off x="4878805" y="2942101"/>
              <a:ext cx="78885" cy="390606"/>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7" name="Freeform: Shape 296">
              <a:extLst>
                <a:ext uri="{FF2B5EF4-FFF2-40B4-BE49-F238E27FC236}">
                  <a16:creationId xmlns:a16="http://schemas.microsoft.com/office/drawing/2014/main" id="{3EA998DB-7928-4CB1-86D6-1F5EBB3062A9}"/>
                </a:ext>
              </a:extLst>
            </p:cNvPr>
            <p:cNvSpPr>
              <a:spLocks/>
            </p:cNvSpPr>
            <p:nvPr/>
          </p:nvSpPr>
          <p:spPr>
            <a:xfrm rot="4920000" flipH="1">
              <a:off x="4861313" y="2838110"/>
              <a:ext cx="78885" cy="391108"/>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grp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3" name="Freeform: Shape 322">
              <a:extLst>
                <a:ext uri="{FF2B5EF4-FFF2-40B4-BE49-F238E27FC236}">
                  <a16:creationId xmlns:a16="http://schemas.microsoft.com/office/drawing/2014/main" id="{7C986104-5166-4C86-B781-51FC44C965B4}"/>
                </a:ext>
              </a:extLst>
            </p:cNvPr>
            <p:cNvSpPr>
              <a:spLocks/>
            </p:cNvSpPr>
            <p:nvPr/>
          </p:nvSpPr>
          <p:spPr>
            <a:xfrm rot="16740000" flipH="1">
              <a:off x="1997971" y="2812412"/>
              <a:ext cx="78886" cy="394095"/>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4" name="Freeform: Shape 323">
              <a:extLst>
                <a:ext uri="{FF2B5EF4-FFF2-40B4-BE49-F238E27FC236}">
                  <a16:creationId xmlns:a16="http://schemas.microsoft.com/office/drawing/2014/main" id="{A2CB4A41-1749-4D33-9AC8-0CCE232C19A3}"/>
                </a:ext>
              </a:extLst>
            </p:cNvPr>
            <p:cNvSpPr>
              <a:spLocks/>
            </p:cNvSpPr>
            <p:nvPr/>
          </p:nvSpPr>
          <p:spPr>
            <a:xfrm rot="16500000" flipH="1">
              <a:off x="1989522" y="2923927"/>
              <a:ext cx="78886" cy="392753"/>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5" name="Freeform: Shape 324">
              <a:extLst>
                <a:ext uri="{FF2B5EF4-FFF2-40B4-BE49-F238E27FC236}">
                  <a16:creationId xmlns:a16="http://schemas.microsoft.com/office/drawing/2014/main" id="{FC872B62-211E-4022-8759-2BA91AE929E0}"/>
                </a:ext>
              </a:extLst>
            </p:cNvPr>
            <p:cNvSpPr>
              <a:spLocks/>
            </p:cNvSpPr>
            <p:nvPr/>
          </p:nvSpPr>
          <p:spPr>
            <a:xfrm rot="16260000" flipH="1">
              <a:off x="1988056" y="3035134"/>
              <a:ext cx="78886" cy="392620"/>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6" name="Freeform: Shape 325">
              <a:extLst>
                <a:ext uri="{FF2B5EF4-FFF2-40B4-BE49-F238E27FC236}">
                  <a16:creationId xmlns:a16="http://schemas.microsoft.com/office/drawing/2014/main" id="{74D91CE6-DB6D-4FBA-90A1-2BC90E2CFD69}"/>
                </a:ext>
              </a:extLst>
            </p:cNvPr>
            <p:cNvSpPr>
              <a:spLocks/>
            </p:cNvSpPr>
            <p:nvPr/>
          </p:nvSpPr>
          <p:spPr>
            <a:xfrm rot="16020000" flipH="1">
              <a:off x="1994604" y="3151300"/>
              <a:ext cx="78886" cy="387366"/>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7" name="Freeform: Shape 326">
              <a:extLst>
                <a:ext uri="{FF2B5EF4-FFF2-40B4-BE49-F238E27FC236}">
                  <a16:creationId xmlns:a16="http://schemas.microsoft.com/office/drawing/2014/main" id="{BE80F7EA-0AF6-4A18-AF54-09EB150E025A}"/>
                </a:ext>
              </a:extLst>
            </p:cNvPr>
            <p:cNvSpPr>
              <a:spLocks/>
            </p:cNvSpPr>
            <p:nvPr/>
          </p:nvSpPr>
          <p:spPr>
            <a:xfrm rot="15780000" flipH="1">
              <a:off x="2006599" y="3258678"/>
              <a:ext cx="78886" cy="387635"/>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8" name="Freeform: Shape 327">
              <a:extLst>
                <a:ext uri="{FF2B5EF4-FFF2-40B4-BE49-F238E27FC236}">
                  <a16:creationId xmlns:a16="http://schemas.microsoft.com/office/drawing/2014/main" id="{ECD86B5B-50F6-420B-8BD5-38244E30058F}"/>
                </a:ext>
              </a:extLst>
            </p:cNvPr>
            <p:cNvSpPr>
              <a:spLocks/>
            </p:cNvSpPr>
            <p:nvPr/>
          </p:nvSpPr>
          <p:spPr>
            <a:xfrm rot="15540000" flipH="1">
              <a:off x="2026172" y="3362129"/>
              <a:ext cx="78886" cy="387487"/>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29" name="Freeform: Shape 328">
              <a:extLst>
                <a:ext uri="{FF2B5EF4-FFF2-40B4-BE49-F238E27FC236}">
                  <a16:creationId xmlns:a16="http://schemas.microsoft.com/office/drawing/2014/main" id="{BB796B68-1533-4E3C-9308-6E1E76E1D94C}"/>
                </a:ext>
              </a:extLst>
            </p:cNvPr>
            <p:cNvSpPr>
              <a:spLocks/>
            </p:cNvSpPr>
            <p:nvPr/>
          </p:nvSpPr>
          <p:spPr>
            <a:xfrm rot="15300000" flipH="1">
              <a:off x="2052891" y="3462370"/>
              <a:ext cx="78885" cy="386898"/>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0" name="Freeform: Shape 329">
              <a:extLst>
                <a:ext uri="{FF2B5EF4-FFF2-40B4-BE49-F238E27FC236}">
                  <a16:creationId xmlns:a16="http://schemas.microsoft.com/office/drawing/2014/main" id="{140B7EEB-4DC8-4935-A979-7F36A22B0FD6}"/>
                </a:ext>
              </a:extLst>
            </p:cNvPr>
            <p:cNvSpPr>
              <a:spLocks/>
            </p:cNvSpPr>
            <p:nvPr/>
          </p:nvSpPr>
          <p:spPr>
            <a:xfrm rot="15060000" flipH="1">
              <a:off x="2087275" y="3562388"/>
              <a:ext cx="78885" cy="387062"/>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1" name="Freeform: Shape 330">
              <a:extLst>
                <a:ext uri="{FF2B5EF4-FFF2-40B4-BE49-F238E27FC236}">
                  <a16:creationId xmlns:a16="http://schemas.microsoft.com/office/drawing/2014/main" id="{BAEEE833-5B15-4DE7-BFDA-7F43533151C4}"/>
                </a:ext>
              </a:extLst>
            </p:cNvPr>
            <p:cNvSpPr>
              <a:spLocks/>
            </p:cNvSpPr>
            <p:nvPr/>
          </p:nvSpPr>
          <p:spPr>
            <a:xfrm rot="14820000" flipH="1">
              <a:off x="2130297" y="3662383"/>
              <a:ext cx="78885" cy="387697"/>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2" name="Freeform: Shape 331">
              <a:extLst>
                <a:ext uri="{FF2B5EF4-FFF2-40B4-BE49-F238E27FC236}">
                  <a16:creationId xmlns:a16="http://schemas.microsoft.com/office/drawing/2014/main" id="{0AE991BE-BC9A-40F6-AFC7-0DD91093714C}"/>
                </a:ext>
              </a:extLst>
            </p:cNvPr>
            <p:cNvSpPr>
              <a:spLocks/>
            </p:cNvSpPr>
            <p:nvPr/>
          </p:nvSpPr>
          <p:spPr>
            <a:xfrm rot="14400000" flipH="1">
              <a:off x="2181998" y="3760613"/>
              <a:ext cx="78885" cy="388657"/>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11" name="Group 10">
            <a:extLst>
              <a:ext uri="{FF2B5EF4-FFF2-40B4-BE49-F238E27FC236}">
                <a16:creationId xmlns:a16="http://schemas.microsoft.com/office/drawing/2014/main" id="{AD85F035-BD60-4306-93FE-46781B40A36C}"/>
              </a:ext>
            </a:extLst>
          </p:cNvPr>
          <p:cNvGrpSpPr/>
          <p:nvPr/>
        </p:nvGrpSpPr>
        <p:grpSpPr>
          <a:xfrm>
            <a:off x="1066800" y="1295400"/>
            <a:ext cx="4304794" cy="3753696"/>
            <a:chOff x="1324880" y="1545336"/>
            <a:chExt cx="4304794" cy="3753696"/>
          </a:xfrm>
        </p:grpSpPr>
        <p:sp>
          <p:nvSpPr>
            <p:cNvPr id="340" name="TextBox 339">
              <a:extLst>
                <a:ext uri="{FF2B5EF4-FFF2-40B4-BE49-F238E27FC236}">
                  <a16:creationId xmlns:a16="http://schemas.microsoft.com/office/drawing/2014/main" id="{0EF9F12A-18C8-483A-8292-FA0BF900D07B}"/>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341" name="TextBox 340">
              <a:extLst>
                <a:ext uri="{FF2B5EF4-FFF2-40B4-BE49-F238E27FC236}">
                  <a16:creationId xmlns:a16="http://schemas.microsoft.com/office/drawing/2014/main" id="{D306B7D4-58C7-4ACC-8B9C-AFC455456423}"/>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342" name="TextBox 341">
              <a:extLst>
                <a:ext uri="{FF2B5EF4-FFF2-40B4-BE49-F238E27FC236}">
                  <a16:creationId xmlns:a16="http://schemas.microsoft.com/office/drawing/2014/main" id="{735098A5-13B9-431E-ACB5-05EBB42E8DAF}"/>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343" name="TextBox 342">
              <a:extLst>
                <a:ext uri="{FF2B5EF4-FFF2-40B4-BE49-F238E27FC236}">
                  <a16:creationId xmlns:a16="http://schemas.microsoft.com/office/drawing/2014/main" id="{3C28EF07-7A48-451F-846E-185947329E80}"/>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344" name="TextBox 343">
              <a:extLst>
                <a:ext uri="{FF2B5EF4-FFF2-40B4-BE49-F238E27FC236}">
                  <a16:creationId xmlns:a16="http://schemas.microsoft.com/office/drawing/2014/main" id="{8D774FB6-97EC-4C8D-A6F1-EC222CD94532}"/>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345" name="TextBox 344">
              <a:extLst>
                <a:ext uri="{FF2B5EF4-FFF2-40B4-BE49-F238E27FC236}">
                  <a16:creationId xmlns:a16="http://schemas.microsoft.com/office/drawing/2014/main" id="{6614B817-CDCE-4A61-A17D-B00B7990F494}"/>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346" name="TextBox 345">
              <a:extLst>
                <a:ext uri="{FF2B5EF4-FFF2-40B4-BE49-F238E27FC236}">
                  <a16:creationId xmlns:a16="http://schemas.microsoft.com/office/drawing/2014/main" id="{C843E282-5870-4A65-BEC5-A68EC1BF77F1}"/>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347" name="TextBox 346">
              <a:extLst>
                <a:ext uri="{FF2B5EF4-FFF2-40B4-BE49-F238E27FC236}">
                  <a16:creationId xmlns:a16="http://schemas.microsoft.com/office/drawing/2014/main" id="{6A9705BD-701D-4C63-83D0-4E6FCAE19F7F}"/>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348" name="TextBox 347">
              <a:extLst>
                <a:ext uri="{FF2B5EF4-FFF2-40B4-BE49-F238E27FC236}">
                  <a16:creationId xmlns:a16="http://schemas.microsoft.com/office/drawing/2014/main" id="{1498F010-E521-4CF9-BFF4-957B5E3F869E}"/>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353" name="Freeform: Shape 352">
            <a:extLst>
              <a:ext uri="{FF2B5EF4-FFF2-40B4-BE49-F238E27FC236}">
                <a16:creationId xmlns:a16="http://schemas.microsoft.com/office/drawing/2014/main" id="{441AC8DE-7730-47EC-B983-C2027635E75D}"/>
              </a:ext>
            </a:extLst>
          </p:cNvPr>
          <p:cNvSpPr>
            <a:spLocks noChangeAspect="1"/>
          </p:cNvSpPr>
          <p:nvPr/>
        </p:nvSpPr>
        <p:spPr>
          <a:xfrm>
            <a:off x="1829530" y="1602735"/>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0" name="TextBox 349">
            <a:extLst>
              <a:ext uri="{FF2B5EF4-FFF2-40B4-BE49-F238E27FC236}">
                <a16:creationId xmlns:a16="http://schemas.microsoft.com/office/drawing/2014/main" id="{1EDCDCC8-5085-4B43-A261-AD3FBC6AD44D}"/>
              </a:ext>
            </a:extLst>
          </p:cNvPr>
          <p:cNvSpPr txBox="1"/>
          <p:nvPr/>
        </p:nvSpPr>
        <p:spPr>
          <a:xfrm>
            <a:off x="2013852" y="2016735"/>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61%</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9" name="Group 8">
            <a:extLst>
              <a:ext uri="{FF2B5EF4-FFF2-40B4-BE49-F238E27FC236}">
                <a16:creationId xmlns:a16="http://schemas.microsoft.com/office/drawing/2014/main" id="{05E0B34A-9A59-4517-AE99-57E3A7A30CD6}"/>
              </a:ext>
            </a:extLst>
          </p:cNvPr>
          <p:cNvGrpSpPr/>
          <p:nvPr/>
        </p:nvGrpSpPr>
        <p:grpSpPr>
          <a:xfrm>
            <a:off x="2787951" y="2806272"/>
            <a:ext cx="541361" cy="1135830"/>
            <a:chOff x="7569367" y="2548274"/>
            <a:chExt cx="541361" cy="1135830"/>
          </a:xfrm>
        </p:grpSpPr>
        <p:sp>
          <p:nvSpPr>
            <p:cNvPr id="338" name="Freeform: Shape 337">
              <a:extLst>
                <a:ext uri="{FF2B5EF4-FFF2-40B4-BE49-F238E27FC236}">
                  <a16:creationId xmlns:a16="http://schemas.microsoft.com/office/drawing/2014/main" id="{4E5D4EB2-0406-4900-84B8-C65B9C8BC9E3}"/>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51" name="Oval 350">
              <a:extLst>
                <a:ext uri="{FF2B5EF4-FFF2-40B4-BE49-F238E27FC236}">
                  <a16:creationId xmlns:a16="http://schemas.microsoft.com/office/drawing/2014/main" id="{8B008735-F785-4744-9ECC-EEFC9233BEFF}"/>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354" name="TextBox 353">
            <a:extLst>
              <a:ext uri="{FF2B5EF4-FFF2-40B4-BE49-F238E27FC236}">
                <a16:creationId xmlns:a16="http://schemas.microsoft.com/office/drawing/2014/main" id="{1FB76DA0-CA00-42F9-BCE3-2A8FA8A8FEF4}"/>
              </a:ext>
            </a:extLst>
          </p:cNvPr>
          <p:cNvSpPr txBox="1"/>
          <p:nvPr/>
        </p:nvSpPr>
        <p:spPr>
          <a:xfrm>
            <a:off x="1100228" y="5184343"/>
            <a:ext cx="4186252" cy="1384995"/>
          </a:xfrm>
          <a:prstGeom prst="rect">
            <a:avLst/>
          </a:prstGeom>
          <a:noFill/>
        </p:spPr>
        <p:txBody>
          <a:bodyPr wrap="square" rtlCol="0">
            <a:spAutoFit/>
          </a:bodyPr>
          <a:lstStyle/>
          <a:p>
            <a:pPr algn="ctr"/>
            <a:r>
              <a:rPr lang="en-US" sz="1600" dirty="0">
                <a:solidFill>
                  <a:srgbClr val="36B8E3"/>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5" name="TextBox 354">
            <a:extLst>
              <a:ext uri="{FF2B5EF4-FFF2-40B4-BE49-F238E27FC236}">
                <a16:creationId xmlns:a16="http://schemas.microsoft.com/office/drawing/2014/main" id="{BE2A7958-EFB1-4F8B-A813-45B4A4E578A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43" name="Group 442">
            <a:extLst>
              <a:ext uri="{FF2B5EF4-FFF2-40B4-BE49-F238E27FC236}">
                <a16:creationId xmlns:a16="http://schemas.microsoft.com/office/drawing/2014/main" id="{3F1411E4-471C-403A-B95F-610767A5564A}"/>
              </a:ext>
            </a:extLst>
          </p:cNvPr>
          <p:cNvGrpSpPr/>
          <p:nvPr/>
        </p:nvGrpSpPr>
        <p:grpSpPr>
          <a:xfrm>
            <a:off x="7037806" y="1289406"/>
            <a:ext cx="4304794" cy="3753696"/>
            <a:chOff x="1324880" y="1545336"/>
            <a:chExt cx="4304794" cy="3753696"/>
          </a:xfrm>
        </p:grpSpPr>
        <p:sp>
          <p:nvSpPr>
            <p:cNvPr id="444" name="TextBox 443">
              <a:extLst>
                <a:ext uri="{FF2B5EF4-FFF2-40B4-BE49-F238E27FC236}">
                  <a16:creationId xmlns:a16="http://schemas.microsoft.com/office/drawing/2014/main" id="{B404D1F5-7556-4F2A-B4CF-F60D1E87B8DA}"/>
                </a:ext>
              </a:extLst>
            </p:cNvPr>
            <p:cNvSpPr txBox="1"/>
            <p:nvPr/>
          </p:nvSpPr>
          <p:spPr>
            <a:xfrm>
              <a:off x="3185791" y="4991255"/>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50%</a:t>
              </a:r>
            </a:p>
          </p:txBody>
        </p:sp>
        <p:sp>
          <p:nvSpPr>
            <p:cNvPr id="445" name="TextBox 444">
              <a:extLst>
                <a:ext uri="{FF2B5EF4-FFF2-40B4-BE49-F238E27FC236}">
                  <a16:creationId xmlns:a16="http://schemas.microsoft.com/office/drawing/2014/main" id="{311E069F-44E4-48BA-8F89-1DE2B16319C7}"/>
                </a:ext>
              </a:extLst>
            </p:cNvPr>
            <p:cNvSpPr txBox="1"/>
            <p:nvPr/>
          </p:nvSpPr>
          <p:spPr>
            <a:xfrm>
              <a:off x="4373052" y="461437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40%</a:t>
              </a:r>
            </a:p>
          </p:txBody>
        </p:sp>
        <p:sp>
          <p:nvSpPr>
            <p:cNvPr id="446" name="TextBox 445">
              <a:extLst>
                <a:ext uri="{FF2B5EF4-FFF2-40B4-BE49-F238E27FC236}">
                  <a16:creationId xmlns:a16="http://schemas.microsoft.com/office/drawing/2014/main" id="{A4E04266-ED61-47A1-AF45-1A9CE0AD42C0}"/>
                </a:ext>
              </a:extLst>
            </p:cNvPr>
            <p:cNvSpPr txBox="1"/>
            <p:nvPr/>
          </p:nvSpPr>
          <p:spPr>
            <a:xfrm>
              <a:off x="5137996" y="361870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30%</a:t>
              </a:r>
            </a:p>
          </p:txBody>
        </p:sp>
        <p:sp>
          <p:nvSpPr>
            <p:cNvPr id="447" name="TextBox 446">
              <a:extLst>
                <a:ext uri="{FF2B5EF4-FFF2-40B4-BE49-F238E27FC236}">
                  <a16:creationId xmlns:a16="http://schemas.microsoft.com/office/drawing/2014/main" id="{A3D7B0ED-14EF-4CC9-9B95-181460BAFA1A}"/>
                </a:ext>
              </a:extLst>
            </p:cNvPr>
            <p:cNvSpPr txBox="1"/>
            <p:nvPr/>
          </p:nvSpPr>
          <p:spPr>
            <a:xfrm>
              <a:off x="5064561" y="241401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20%</a:t>
              </a:r>
            </a:p>
          </p:txBody>
        </p:sp>
        <p:sp>
          <p:nvSpPr>
            <p:cNvPr id="448" name="TextBox 447">
              <a:extLst>
                <a:ext uri="{FF2B5EF4-FFF2-40B4-BE49-F238E27FC236}">
                  <a16:creationId xmlns:a16="http://schemas.microsoft.com/office/drawing/2014/main" id="{8F8825DA-F9FC-47E1-AF98-4D3CFA2974AF}"/>
                </a:ext>
              </a:extLst>
            </p:cNvPr>
            <p:cNvSpPr txBox="1"/>
            <p:nvPr/>
          </p:nvSpPr>
          <p:spPr>
            <a:xfrm>
              <a:off x="4357451" y="1545336"/>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10%</a:t>
              </a:r>
            </a:p>
          </p:txBody>
        </p:sp>
        <p:sp>
          <p:nvSpPr>
            <p:cNvPr id="449" name="TextBox 448">
              <a:extLst>
                <a:ext uri="{FF2B5EF4-FFF2-40B4-BE49-F238E27FC236}">
                  <a16:creationId xmlns:a16="http://schemas.microsoft.com/office/drawing/2014/main" id="{F2A84AE8-49AD-463A-B677-A2B9A3C65E4B}"/>
                </a:ext>
              </a:extLst>
            </p:cNvPr>
            <p:cNvSpPr txBox="1"/>
            <p:nvPr/>
          </p:nvSpPr>
          <p:spPr>
            <a:xfrm>
              <a:off x="1924716" y="456595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60%</a:t>
              </a:r>
            </a:p>
          </p:txBody>
        </p:sp>
        <p:sp>
          <p:nvSpPr>
            <p:cNvPr id="450" name="TextBox 449">
              <a:extLst>
                <a:ext uri="{FF2B5EF4-FFF2-40B4-BE49-F238E27FC236}">
                  <a16:creationId xmlns:a16="http://schemas.microsoft.com/office/drawing/2014/main" id="{6F52D913-9DFB-42B4-8B25-CD499C2B6668}"/>
                </a:ext>
              </a:extLst>
            </p:cNvPr>
            <p:cNvSpPr txBox="1"/>
            <p:nvPr/>
          </p:nvSpPr>
          <p:spPr>
            <a:xfrm>
              <a:off x="1324880" y="3618703"/>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70%</a:t>
              </a:r>
            </a:p>
          </p:txBody>
        </p:sp>
        <p:sp>
          <p:nvSpPr>
            <p:cNvPr id="451" name="TextBox 450">
              <a:extLst>
                <a:ext uri="{FF2B5EF4-FFF2-40B4-BE49-F238E27FC236}">
                  <a16:creationId xmlns:a16="http://schemas.microsoft.com/office/drawing/2014/main" id="{0662D33A-5F46-494C-A54A-239C79EF9038}"/>
                </a:ext>
              </a:extLst>
            </p:cNvPr>
            <p:cNvSpPr txBox="1"/>
            <p:nvPr/>
          </p:nvSpPr>
          <p:spPr>
            <a:xfrm>
              <a:off x="1420907" y="2412182"/>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80%</a:t>
              </a:r>
            </a:p>
          </p:txBody>
        </p:sp>
        <p:sp>
          <p:nvSpPr>
            <p:cNvPr id="452" name="TextBox 451">
              <a:extLst>
                <a:ext uri="{FF2B5EF4-FFF2-40B4-BE49-F238E27FC236}">
                  <a16:creationId xmlns:a16="http://schemas.microsoft.com/office/drawing/2014/main" id="{AB9385E2-A5D9-4902-9AF7-3B949DB3CCC9}"/>
                </a:ext>
              </a:extLst>
            </p:cNvPr>
            <p:cNvSpPr txBox="1"/>
            <p:nvPr/>
          </p:nvSpPr>
          <p:spPr>
            <a:xfrm>
              <a:off x="2084944" y="1549119"/>
              <a:ext cx="491678" cy="307777"/>
            </a:xfrm>
            <a:prstGeom prst="rect">
              <a:avLst/>
            </a:prstGeom>
            <a:noFill/>
          </p:spPr>
          <p:txBody>
            <a:bodyPr wrap="square" rtlCol="0">
              <a:spAutoFit/>
            </a:bodyPr>
            <a:lstStyle/>
            <a:p>
              <a:r>
                <a:rPr lang="en-US" sz="1400" dirty="0">
                  <a:solidFill>
                    <a:srgbClr val="56595E"/>
                  </a:solidFill>
                  <a:latin typeface="Bernard MT Condensed" panose="02050806060905020404" pitchFamily="18" charset="0"/>
                </a:rPr>
                <a:t>90%</a:t>
              </a:r>
            </a:p>
          </p:txBody>
        </p:sp>
      </p:grpSp>
      <p:sp>
        <p:nvSpPr>
          <p:cNvPr id="453" name="Freeform: Shape 452">
            <a:extLst>
              <a:ext uri="{FF2B5EF4-FFF2-40B4-BE49-F238E27FC236}">
                <a16:creationId xmlns:a16="http://schemas.microsoft.com/office/drawing/2014/main" id="{ABA492AD-27F0-4E49-BA3B-A9915039588B}"/>
              </a:ext>
            </a:extLst>
          </p:cNvPr>
          <p:cNvSpPr>
            <a:spLocks noChangeAspect="1"/>
          </p:cNvSpPr>
          <p:nvPr/>
        </p:nvSpPr>
        <p:spPr>
          <a:xfrm>
            <a:off x="7778878" y="1577761"/>
            <a:ext cx="2834640" cy="2926080"/>
          </a:xfrm>
          <a:custGeom>
            <a:avLst/>
            <a:gdLst>
              <a:gd name="connsiteX0" fmla="*/ 1417320 w 2834640"/>
              <a:gd name="connsiteY0" fmla="*/ 0 h 2926080"/>
              <a:gd name="connsiteX1" fmla="*/ 2834640 w 2834640"/>
              <a:gd name="connsiteY1" fmla="*/ 1463040 h 2926080"/>
              <a:gd name="connsiteX2" fmla="*/ 1417320 w 2834640"/>
              <a:gd name="connsiteY2" fmla="*/ 2926080 h 2926080"/>
              <a:gd name="connsiteX3" fmla="*/ 0 w 2834640"/>
              <a:gd name="connsiteY3" fmla="*/ 1463040 h 2926080"/>
              <a:gd name="connsiteX4" fmla="*/ 1417320 w 2834640"/>
              <a:gd name="connsiteY4" fmla="*/ 0 h 292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640" h="2926080">
                <a:moveTo>
                  <a:pt x="1417320" y="0"/>
                </a:moveTo>
                <a:cubicBezTo>
                  <a:pt x="2200084" y="0"/>
                  <a:pt x="2834640" y="655025"/>
                  <a:pt x="2834640" y="1463040"/>
                </a:cubicBezTo>
                <a:cubicBezTo>
                  <a:pt x="2834640" y="2271055"/>
                  <a:pt x="2200084" y="2926080"/>
                  <a:pt x="1417320" y="2926080"/>
                </a:cubicBezTo>
                <a:cubicBezTo>
                  <a:pt x="634556" y="2926080"/>
                  <a:pt x="0" y="2271055"/>
                  <a:pt x="0" y="1463040"/>
                </a:cubicBezTo>
                <a:cubicBezTo>
                  <a:pt x="0" y="655025"/>
                  <a:pt x="634556" y="0"/>
                  <a:pt x="1417320"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4" name="TextBox 453">
            <a:extLst>
              <a:ext uri="{FF2B5EF4-FFF2-40B4-BE49-F238E27FC236}">
                <a16:creationId xmlns:a16="http://schemas.microsoft.com/office/drawing/2014/main" id="{F829FB3A-A632-47C0-A8F7-A6E441F22767}"/>
              </a:ext>
            </a:extLst>
          </p:cNvPr>
          <p:cNvSpPr txBox="1"/>
          <p:nvPr/>
        </p:nvSpPr>
        <p:spPr>
          <a:xfrm>
            <a:off x="7963200" y="1991761"/>
            <a:ext cx="2444680" cy="794064"/>
          </a:xfrm>
          <a:prstGeom prst="rect">
            <a:avLst/>
          </a:prstGeom>
          <a:noFill/>
        </p:spPr>
        <p:txBody>
          <a:bodyPr wrap="square" rtlCol="0">
            <a:spAutoFit/>
          </a:bodyPr>
          <a:lstStyle/>
          <a:p>
            <a:pPr algn="ctr" defTabSz="1219170">
              <a:spcBef>
                <a:spcPct val="20000"/>
              </a:spcBef>
              <a:defRPr/>
            </a:pPr>
            <a:r>
              <a:rPr lang="en-US" sz="2400" dirty="0">
                <a:solidFill>
                  <a:srgbClr val="56595E"/>
                </a:solidFill>
                <a:latin typeface="Bernard MT Condensed" panose="02050806060905020404" pitchFamily="18" charset="0"/>
              </a:rPr>
              <a:t>76%</a:t>
            </a:r>
          </a:p>
          <a:p>
            <a:pPr algn="ctr" defTabSz="1219170">
              <a:spcBef>
                <a:spcPct val="20000"/>
              </a:spcBef>
              <a:defRPr/>
            </a:pPr>
            <a:r>
              <a:rPr lang="en-US" sz="1600" dirty="0">
                <a:solidFill>
                  <a:srgbClr val="56595E"/>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p:txBody>
      </p:sp>
      <p:grpSp>
        <p:nvGrpSpPr>
          <p:cNvPr id="455" name="Group 454">
            <a:extLst>
              <a:ext uri="{FF2B5EF4-FFF2-40B4-BE49-F238E27FC236}">
                <a16:creationId xmlns:a16="http://schemas.microsoft.com/office/drawing/2014/main" id="{9AA4C1E8-B16B-42CD-B8D9-92CE6AF1A32E}"/>
              </a:ext>
            </a:extLst>
          </p:cNvPr>
          <p:cNvGrpSpPr/>
          <p:nvPr/>
        </p:nvGrpSpPr>
        <p:grpSpPr>
          <a:xfrm rot="3300573">
            <a:off x="8588018" y="2496037"/>
            <a:ext cx="541361" cy="1135830"/>
            <a:chOff x="7569367" y="2548274"/>
            <a:chExt cx="541361" cy="1135830"/>
          </a:xfrm>
        </p:grpSpPr>
        <p:sp>
          <p:nvSpPr>
            <p:cNvPr id="456" name="Freeform: Shape 455">
              <a:extLst>
                <a:ext uri="{FF2B5EF4-FFF2-40B4-BE49-F238E27FC236}">
                  <a16:creationId xmlns:a16="http://schemas.microsoft.com/office/drawing/2014/main" id="{BB5ECB3A-3BAE-42C2-AD41-A32A7E6BE515}"/>
                </a:ext>
              </a:extLst>
            </p:cNvPr>
            <p:cNvSpPr>
              <a:spLocks/>
            </p:cNvSpPr>
            <p:nvPr/>
          </p:nvSpPr>
          <p:spPr>
            <a:xfrm rot="13128751">
              <a:off x="7569367" y="2548274"/>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7" name="Oval 456">
              <a:extLst>
                <a:ext uri="{FF2B5EF4-FFF2-40B4-BE49-F238E27FC236}">
                  <a16:creationId xmlns:a16="http://schemas.microsoft.com/office/drawing/2014/main" id="{75124E53-449E-45D8-B16E-93B11658AF06}"/>
                </a:ext>
              </a:extLst>
            </p:cNvPr>
            <p:cNvSpPr>
              <a:spLocks noChangeAspect="1"/>
            </p:cNvSpPr>
            <p:nvPr/>
          </p:nvSpPr>
          <p:spPr>
            <a:xfrm>
              <a:off x="7882128" y="2693718"/>
              <a:ext cx="228600" cy="228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458" name="TextBox 457">
            <a:extLst>
              <a:ext uri="{FF2B5EF4-FFF2-40B4-BE49-F238E27FC236}">
                <a16:creationId xmlns:a16="http://schemas.microsoft.com/office/drawing/2014/main" id="{C591340C-A88E-40E3-9293-DC867ADF46B7}"/>
              </a:ext>
            </a:extLst>
          </p:cNvPr>
          <p:cNvSpPr txBox="1"/>
          <p:nvPr/>
        </p:nvSpPr>
        <p:spPr>
          <a:xfrm>
            <a:off x="7071234" y="5178349"/>
            <a:ext cx="4186252" cy="1384995"/>
          </a:xfrm>
          <a:prstGeom prst="rect">
            <a:avLst/>
          </a:prstGeom>
          <a:noFill/>
        </p:spPr>
        <p:txBody>
          <a:bodyPr wrap="square" rtlCol="0">
            <a:spAutoFit/>
          </a:bodyPr>
          <a:lstStyle/>
          <a:p>
            <a:pPr algn="ctr"/>
            <a:r>
              <a:rPr lang="en-US" sz="1600" dirty="0">
                <a:solidFill>
                  <a:srgbClr val="157EBF"/>
                </a:solidFill>
                <a:latin typeface="Bernard MT Condensed" panose="02050806060905020404" pitchFamily="18" charset="0"/>
              </a:rPr>
              <a:t>LOREM IPSUM DOLOR</a:t>
            </a: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053755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5"/>
                                        </p:tgtEl>
                                        <p:attrNameLst>
                                          <p:attrName>style.visibility</p:attrName>
                                        </p:attrNameLst>
                                      </p:cBhvr>
                                      <p:to>
                                        <p:strVal val="visible"/>
                                      </p:to>
                                    </p:set>
                                    <p:animEffect transition="in" filter="wipe(left)">
                                      <p:cBhvr>
                                        <p:cTn id="7" dur="500"/>
                                        <p:tgtEl>
                                          <p:spTgt spid="3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53"/>
                                        </p:tgtEl>
                                        <p:attrNameLst>
                                          <p:attrName>style.visibility</p:attrName>
                                        </p:attrNameLst>
                                      </p:cBhvr>
                                      <p:to>
                                        <p:strVal val="visible"/>
                                      </p:to>
                                    </p:set>
                                    <p:anim calcmode="lin" valueType="num">
                                      <p:cBhvr>
                                        <p:cTn id="11" dur="750" fill="hold"/>
                                        <p:tgtEl>
                                          <p:spTgt spid="353"/>
                                        </p:tgtEl>
                                        <p:attrNameLst>
                                          <p:attrName>ppt_w</p:attrName>
                                        </p:attrNameLst>
                                      </p:cBhvr>
                                      <p:tavLst>
                                        <p:tav tm="0">
                                          <p:val>
                                            <p:fltVal val="0"/>
                                          </p:val>
                                        </p:tav>
                                        <p:tav tm="100000">
                                          <p:val>
                                            <p:strVal val="#ppt_w"/>
                                          </p:val>
                                        </p:tav>
                                      </p:tavLst>
                                    </p:anim>
                                    <p:anim calcmode="lin" valueType="num">
                                      <p:cBhvr>
                                        <p:cTn id="12" dur="750" fill="hold"/>
                                        <p:tgtEl>
                                          <p:spTgt spid="353"/>
                                        </p:tgtEl>
                                        <p:attrNameLst>
                                          <p:attrName>ppt_h</p:attrName>
                                        </p:attrNameLst>
                                      </p:cBhvr>
                                      <p:tavLst>
                                        <p:tav tm="0">
                                          <p:val>
                                            <p:fltVal val="0"/>
                                          </p:val>
                                        </p:tav>
                                        <p:tav tm="100000">
                                          <p:val>
                                            <p:strVal val="#ppt_h"/>
                                          </p:val>
                                        </p:tav>
                                      </p:tavLst>
                                    </p:anim>
                                    <p:animEffect transition="in" filter="fade">
                                      <p:cBhvr>
                                        <p:cTn id="13" dur="750"/>
                                        <p:tgtEl>
                                          <p:spTgt spid="353"/>
                                        </p:tgtEl>
                                      </p:cBhvr>
                                    </p:animEffect>
                                  </p:childTnLst>
                                </p:cTn>
                              </p:par>
                              <p:par>
                                <p:cTn id="14" presetID="53" presetClass="entr" presetSubtype="16"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750" fill="hold"/>
                                        <p:tgtEl>
                                          <p:spTgt spid="11"/>
                                        </p:tgtEl>
                                        <p:attrNameLst>
                                          <p:attrName>ppt_w</p:attrName>
                                        </p:attrNameLst>
                                      </p:cBhvr>
                                      <p:tavLst>
                                        <p:tav tm="0">
                                          <p:val>
                                            <p:fltVal val="0"/>
                                          </p:val>
                                        </p:tav>
                                        <p:tav tm="100000">
                                          <p:val>
                                            <p:strVal val="#ppt_w"/>
                                          </p:val>
                                        </p:tav>
                                      </p:tavLst>
                                    </p:anim>
                                    <p:anim calcmode="lin" valueType="num">
                                      <p:cBhvr>
                                        <p:cTn id="17" dur="750" fill="hold"/>
                                        <p:tgtEl>
                                          <p:spTgt spid="11"/>
                                        </p:tgtEl>
                                        <p:attrNameLst>
                                          <p:attrName>ppt_h</p:attrName>
                                        </p:attrNameLst>
                                      </p:cBhvr>
                                      <p:tavLst>
                                        <p:tav tm="0">
                                          <p:val>
                                            <p:fltVal val="0"/>
                                          </p:val>
                                        </p:tav>
                                        <p:tav tm="100000">
                                          <p:val>
                                            <p:strVal val="#ppt_h"/>
                                          </p:val>
                                        </p:tav>
                                      </p:tavLst>
                                    </p:anim>
                                    <p:animEffect transition="in" filter="fade">
                                      <p:cBhvr>
                                        <p:cTn id="18" dur="750"/>
                                        <p:tgtEl>
                                          <p:spTgt spid="11"/>
                                        </p:tgtEl>
                                      </p:cBhvr>
                                    </p:animEffect>
                                  </p:childTnLst>
                                </p:cTn>
                              </p:par>
                            </p:childTnLst>
                          </p:cTn>
                        </p:par>
                        <p:par>
                          <p:cTn id="19" fill="hold">
                            <p:stCondLst>
                              <p:cond delay="1250"/>
                            </p:stCondLst>
                            <p:childTnLst>
                              <p:par>
                                <p:cTn id="20" presetID="21" presetClass="entr" presetSubtype="1"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4000"/>
                                        <p:tgtEl>
                                          <p:spTgt spid="12"/>
                                        </p:tgtEl>
                                      </p:cBhvr>
                                    </p:animEffect>
                                  </p:childTnLst>
                                </p:cTn>
                              </p:par>
                            </p:childTnLst>
                          </p:cTn>
                        </p:par>
                        <p:par>
                          <p:cTn id="23" fill="hold">
                            <p:stCondLst>
                              <p:cond delay="5250"/>
                            </p:stCondLst>
                            <p:childTnLst>
                              <p:par>
                                <p:cTn id="24" presetID="42" presetClass="entr" presetSubtype="0" fill="hold" grpId="0" nodeType="afterEffect">
                                  <p:stCondLst>
                                    <p:cond delay="0"/>
                                  </p:stCondLst>
                                  <p:childTnLst>
                                    <p:set>
                                      <p:cBhvr>
                                        <p:cTn id="25" dur="1" fill="hold">
                                          <p:stCondLst>
                                            <p:cond delay="0"/>
                                          </p:stCondLst>
                                        </p:cTn>
                                        <p:tgtEl>
                                          <p:spTgt spid="350"/>
                                        </p:tgtEl>
                                        <p:attrNameLst>
                                          <p:attrName>style.visibility</p:attrName>
                                        </p:attrNameLst>
                                      </p:cBhvr>
                                      <p:to>
                                        <p:strVal val="visible"/>
                                      </p:to>
                                    </p:set>
                                    <p:animEffect transition="in" filter="fade">
                                      <p:cBhvr>
                                        <p:cTn id="26" dur="1000"/>
                                        <p:tgtEl>
                                          <p:spTgt spid="350"/>
                                        </p:tgtEl>
                                      </p:cBhvr>
                                    </p:animEffect>
                                    <p:anim calcmode="lin" valueType="num">
                                      <p:cBhvr>
                                        <p:cTn id="27" dur="1000" fill="hold"/>
                                        <p:tgtEl>
                                          <p:spTgt spid="350"/>
                                        </p:tgtEl>
                                        <p:attrNameLst>
                                          <p:attrName>ppt_x</p:attrName>
                                        </p:attrNameLst>
                                      </p:cBhvr>
                                      <p:tavLst>
                                        <p:tav tm="0">
                                          <p:val>
                                            <p:strVal val="#ppt_x"/>
                                          </p:val>
                                        </p:tav>
                                        <p:tav tm="100000">
                                          <p:val>
                                            <p:strVal val="#ppt_x"/>
                                          </p:val>
                                        </p:tav>
                                      </p:tavLst>
                                    </p:anim>
                                    <p:anim calcmode="lin" valueType="num">
                                      <p:cBhvr>
                                        <p:cTn id="28" dur="1000" fill="hold"/>
                                        <p:tgtEl>
                                          <p:spTgt spid="350"/>
                                        </p:tgtEl>
                                        <p:attrNameLst>
                                          <p:attrName>ppt_y</p:attrName>
                                        </p:attrNameLst>
                                      </p:cBhvr>
                                      <p:tavLst>
                                        <p:tav tm="0">
                                          <p:val>
                                            <p:strVal val="#ppt_y+.1"/>
                                          </p:val>
                                        </p:tav>
                                        <p:tav tm="100000">
                                          <p:val>
                                            <p:strVal val="#ppt_y"/>
                                          </p:val>
                                        </p:tav>
                                      </p:tavLst>
                                    </p:anim>
                                  </p:childTnLst>
                                </p:cTn>
                              </p:par>
                            </p:childTnLst>
                          </p:cTn>
                        </p:par>
                        <p:par>
                          <p:cTn id="29" fill="hold">
                            <p:stCondLst>
                              <p:cond delay="625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500"/>
                                        <p:tgtEl>
                                          <p:spTgt spid="9"/>
                                        </p:tgtEl>
                                      </p:cBhvr>
                                    </p:animEffect>
                                  </p:childTnLst>
                                </p:cTn>
                              </p:par>
                            </p:childTnLst>
                          </p:cTn>
                        </p:par>
                        <p:par>
                          <p:cTn id="33" fill="hold">
                            <p:stCondLst>
                              <p:cond delay="6750"/>
                            </p:stCondLst>
                            <p:childTnLst>
                              <p:par>
                                <p:cTn id="34" presetID="42" presetClass="entr" presetSubtype="0" fill="hold" grpId="0" nodeType="afterEffect">
                                  <p:stCondLst>
                                    <p:cond delay="0"/>
                                  </p:stCondLst>
                                  <p:childTnLst>
                                    <p:set>
                                      <p:cBhvr>
                                        <p:cTn id="35" dur="1" fill="hold">
                                          <p:stCondLst>
                                            <p:cond delay="0"/>
                                          </p:stCondLst>
                                        </p:cTn>
                                        <p:tgtEl>
                                          <p:spTgt spid="354"/>
                                        </p:tgtEl>
                                        <p:attrNameLst>
                                          <p:attrName>style.visibility</p:attrName>
                                        </p:attrNameLst>
                                      </p:cBhvr>
                                      <p:to>
                                        <p:strVal val="visible"/>
                                      </p:to>
                                    </p:set>
                                    <p:animEffect transition="in" filter="fade">
                                      <p:cBhvr>
                                        <p:cTn id="36" dur="1000"/>
                                        <p:tgtEl>
                                          <p:spTgt spid="354"/>
                                        </p:tgtEl>
                                      </p:cBhvr>
                                    </p:animEffect>
                                    <p:anim calcmode="lin" valueType="num">
                                      <p:cBhvr>
                                        <p:cTn id="37" dur="1000" fill="hold"/>
                                        <p:tgtEl>
                                          <p:spTgt spid="354"/>
                                        </p:tgtEl>
                                        <p:attrNameLst>
                                          <p:attrName>ppt_x</p:attrName>
                                        </p:attrNameLst>
                                      </p:cBhvr>
                                      <p:tavLst>
                                        <p:tav tm="0">
                                          <p:val>
                                            <p:strVal val="#ppt_x"/>
                                          </p:val>
                                        </p:tav>
                                        <p:tav tm="100000">
                                          <p:val>
                                            <p:strVal val="#ppt_x"/>
                                          </p:val>
                                        </p:tav>
                                      </p:tavLst>
                                    </p:anim>
                                    <p:anim calcmode="lin" valueType="num">
                                      <p:cBhvr>
                                        <p:cTn id="38" dur="1000" fill="hold"/>
                                        <p:tgtEl>
                                          <p:spTgt spid="354"/>
                                        </p:tgtEl>
                                        <p:attrNameLst>
                                          <p:attrName>ppt_y</p:attrName>
                                        </p:attrNameLst>
                                      </p:cBhvr>
                                      <p:tavLst>
                                        <p:tav tm="0">
                                          <p:val>
                                            <p:strVal val="#ppt_y+.1"/>
                                          </p:val>
                                        </p:tav>
                                        <p:tav tm="100000">
                                          <p:val>
                                            <p:strVal val="#ppt_y"/>
                                          </p:val>
                                        </p:tav>
                                      </p:tavLst>
                                    </p:anim>
                                  </p:childTnLst>
                                </p:cTn>
                              </p:par>
                            </p:childTnLst>
                          </p:cTn>
                        </p:par>
                        <p:par>
                          <p:cTn id="39" fill="hold">
                            <p:stCondLst>
                              <p:cond delay="7750"/>
                            </p:stCondLst>
                            <p:childTnLst>
                              <p:par>
                                <p:cTn id="40" presetID="53" presetClass="entr" presetSubtype="16" fill="hold" grpId="0" nodeType="afterEffect">
                                  <p:stCondLst>
                                    <p:cond delay="0"/>
                                  </p:stCondLst>
                                  <p:childTnLst>
                                    <p:set>
                                      <p:cBhvr>
                                        <p:cTn id="41" dur="1" fill="hold">
                                          <p:stCondLst>
                                            <p:cond delay="0"/>
                                          </p:stCondLst>
                                        </p:cTn>
                                        <p:tgtEl>
                                          <p:spTgt spid="453"/>
                                        </p:tgtEl>
                                        <p:attrNameLst>
                                          <p:attrName>style.visibility</p:attrName>
                                        </p:attrNameLst>
                                      </p:cBhvr>
                                      <p:to>
                                        <p:strVal val="visible"/>
                                      </p:to>
                                    </p:set>
                                    <p:anim calcmode="lin" valueType="num">
                                      <p:cBhvr>
                                        <p:cTn id="42" dur="750" fill="hold"/>
                                        <p:tgtEl>
                                          <p:spTgt spid="453"/>
                                        </p:tgtEl>
                                        <p:attrNameLst>
                                          <p:attrName>ppt_w</p:attrName>
                                        </p:attrNameLst>
                                      </p:cBhvr>
                                      <p:tavLst>
                                        <p:tav tm="0">
                                          <p:val>
                                            <p:fltVal val="0"/>
                                          </p:val>
                                        </p:tav>
                                        <p:tav tm="100000">
                                          <p:val>
                                            <p:strVal val="#ppt_w"/>
                                          </p:val>
                                        </p:tav>
                                      </p:tavLst>
                                    </p:anim>
                                    <p:anim calcmode="lin" valueType="num">
                                      <p:cBhvr>
                                        <p:cTn id="43" dur="750" fill="hold"/>
                                        <p:tgtEl>
                                          <p:spTgt spid="453"/>
                                        </p:tgtEl>
                                        <p:attrNameLst>
                                          <p:attrName>ppt_h</p:attrName>
                                        </p:attrNameLst>
                                      </p:cBhvr>
                                      <p:tavLst>
                                        <p:tav tm="0">
                                          <p:val>
                                            <p:fltVal val="0"/>
                                          </p:val>
                                        </p:tav>
                                        <p:tav tm="100000">
                                          <p:val>
                                            <p:strVal val="#ppt_h"/>
                                          </p:val>
                                        </p:tav>
                                      </p:tavLst>
                                    </p:anim>
                                    <p:animEffect transition="in" filter="fade">
                                      <p:cBhvr>
                                        <p:cTn id="44" dur="750"/>
                                        <p:tgtEl>
                                          <p:spTgt spid="453"/>
                                        </p:tgtEl>
                                      </p:cBhvr>
                                    </p:animEffect>
                                  </p:childTnLst>
                                </p:cTn>
                              </p:par>
                              <p:par>
                                <p:cTn id="45" presetID="53" presetClass="entr" presetSubtype="16" fill="hold" nodeType="withEffect">
                                  <p:stCondLst>
                                    <p:cond delay="0"/>
                                  </p:stCondLst>
                                  <p:childTnLst>
                                    <p:set>
                                      <p:cBhvr>
                                        <p:cTn id="46" dur="1" fill="hold">
                                          <p:stCondLst>
                                            <p:cond delay="0"/>
                                          </p:stCondLst>
                                        </p:cTn>
                                        <p:tgtEl>
                                          <p:spTgt spid="443"/>
                                        </p:tgtEl>
                                        <p:attrNameLst>
                                          <p:attrName>style.visibility</p:attrName>
                                        </p:attrNameLst>
                                      </p:cBhvr>
                                      <p:to>
                                        <p:strVal val="visible"/>
                                      </p:to>
                                    </p:set>
                                    <p:anim calcmode="lin" valueType="num">
                                      <p:cBhvr>
                                        <p:cTn id="47" dur="750" fill="hold"/>
                                        <p:tgtEl>
                                          <p:spTgt spid="443"/>
                                        </p:tgtEl>
                                        <p:attrNameLst>
                                          <p:attrName>ppt_w</p:attrName>
                                        </p:attrNameLst>
                                      </p:cBhvr>
                                      <p:tavLst>
                                        <p:tav tm="0">
                                          <p:val>
                                            <p:fltVal val="0"/>
                                          </p:val>
                                        </p:tav>
                                        <p:tav tm="100000">
                                          <p:val>
                                            <p:strVal val="#ppt_w"/>
                                          </p:val>
                                        </p:tav>
                                      </p:tavLst>
                                    </p:anim>
                                    <p:anim calcmode="lin" valueType="num">
                                      <p:cBhvr>
                                        <p:cTn id="48" dur="750" fill="hold"/>
                                        <p:tgtEl>
                                          <p:spTgt spid="443"/>
                                        </p:tgtEl>
                                        <p:attrNameLst>
                                          <p:attrName>ppt_h</p:attrName>
                                        </p:attrNameLst>
                                      </p:cBhvr>
                                      <p:tavLst>
                                        <p:tav tm="0">
                                          <p:val>
                                            <p:fltVal val="0"/>
                                          </p:val>
                                        </p:tav>
                                        <p:tav tm="100000">
                                          <p:val>
                                            <p:strVal val="#ppt_h"/>
                                          </p:val>
                                        </p:tav>
                                      </p:tavLst>
                                    </p:anim>
                                    <p:animEffect transition="in" filter="fade">
                                      <p:cBhvr>
                                        <p:cTn id="49" dur="750"/>
                                        <p:tgtEl>
                                          <p:spTgt spid="443"/>
                                        </p:tgtEl>
                                      </p:cBhvr>
                                    </p:animEffect>
                                  </p:childTnLst>
                                </p:cTn>
                              </p:par>
                            </p:childTnLst>
                          </p:cTn>
                        </p:par>
                        <p:par>
                          <p:cTn id="50" fill="hold">
                            <p:stCondLst>
                              <p:cond delay="8500"/>
                            </p:stCondLst>
                            <p:childTnLst>
                              <p:par>
                                <p:cTn id="51" presetID="21" presetClass="entr" presetSubtype="1" fill="hold" nodeType="afterEffect">
                                  <p:stCondLst>
                                    <p:cond delay="0"/>
                                  </p:stCondLst>
                                  <p:childTnLst>
                                    <p:set>
                                      <p:cBhvr>
                                        <p:cTn id="52" dur="1" fill="hold">
                                          <p:stCondLst>
                                            <p:cond delay="0"/>
                                          </p:stCondLst>
                                        </p:cTn>
                                        <p:tgtEl>
                                          <p:spTgt spid="209"/>
                                        </p:tgtEl>
                                        <p:attrNameLst>
                                          <p:attrName>style.visibility</p:attrName>
                                        </p:attrNameLst>
                                      </p:cBhvr>
                                      <p:to>
                                        <p:strVal val="visible"/>
                                      </p:to>
                                    </p:set>
                                    <p:animEffect transition="in" filter="wheel(1)">
                                      <p:cBhvr>
                                        <p:cTn id="53" dur="4000"/>
                                        <p:tgtEl>
                                          <p:spTgt spid="209"/>
                                        </p:tgtEl>
                                      </p:cBhvr>
                                    </p:animEffect>
                                  </p:childTnLst>
                                </p:cTn>
                              </p:par>
                            </p:childTnLst>
                          </p:cTn>
                        </p:par>
                        <p:par>
                          <p:cTn id="54" fill="hold">
                            <p:stCondLst>
                              <p:cond delay="12500"/>
                            </p:stCondLst>
                            <p:childTnLst>
                              <p:par>
                                <p:cTn id="55" presetID="42" presetClass="entr" presetSubtype="0" fill="hold" grpId="0"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fade">
                                      <p:cBhvr>
                                        <p:cTn id="57" dur="1000"/>
                                        <p:tgtEl>
                                          <p:spTgt spid="454"/>
                                        </p:tgtEl>
                                      </p:cBhvr>
                                    </p:animEffect>
                                    <p:anim calcmode="lin" valueType="num">
                                      <p:cBhvr>
                                        <p:cTn id="58" dur="1000" fill="hold"/>
                                        <p:tgtEl>
                                          <p:spTgt spid="454"/>
                                        </p:tgtEl>
                                        <p:attrNameLst>
                                          <p:attrName>ppt_x</p:attrName>
                                        </p:attrNameLst>
                                      </p:cBhvr>
                                      <p:tavLst>
                                        <p:tav tm="0">
                                          <p:val>
                                            <p:strVal val="#ppt_x"/>
                                          </p:val>
                                        </p:tav>
                                        <p:tav tm="100000">
                                          <p:val>
                                            <p:strVal val="#ppt_x"/>
                                          </p:val>
                                        </p:tav>
                                      </p:tavLst>
                                    </p:anim>
                                    <p:anim calcmode="lin" valueType="num">
                                      <p:cBhvr>
                                        <p:cTn id="59" dur="1000" fill="hold"/>
                                        <p:tgtEl>
                                          <p:spTgt spid="454"/>
                                        </p:tgtEl>
                                        <p:attrNameLst>
                                          <p:attrName>ppt_y</p:attrName>
                                        </p:attrNameLst>
                                      </p:cBhvr>
                                      <p:tavLst>
                                        <p:tav tm="0">
                                          <p:val>
                                            <p:strVal val="#ppt_y+.1"/>
                                          </p:val>
                                        </p:tav>
                                        <p:tav tm="100000">
                                          <p:val>
                                            <p:strVal val="#ppt_y"/>
                                          </p:val>
                                        </p:tav>
                                      </p:tavLst>
                                    </p:anim>
                                  </p:childTnLst>
                                </p:cTn>
                              </p:par>
                            </p:childTnLst>
                          </p:cTn>
                        </p:par>
                        <p:par>
                          <p:cTn id="60" fill="hold">
                            <p:stCondLst>
                              <p:cond delay="13500"/>
                            </p:stCondLst>
                            <p:childTnLst>
                              <p:par>
                                <p:cTn id="61" presetID="22" presetClass="entr" presetSubtype="2" fill="hold" nodeType="afterEffect">
                                  <p:stCondLst>
                                    <p:cond delay="0"/>
                                  </p:stCondLst>
                                  <p:childTnLst>
                                    <p:set>
                                      <p:cBhvr>
                                        <p:cTn id="62" dur="1" fill="hold">
                                          <p:stCondLst>
                                            <p:cond delay="0"/>
                                          </p:stCondLst>
                                        </p:cTn>
                                        <p:tgtEl>
                                          <p:spTgt spid="455"/>
                                        </p:tgtEl>
                                        <p:attrNameLst>
                                          <p:attrName>style.visibility</p:attrName>
                                        </p:attrNameLst>
                                      </p:cBhvr>
                                      <p:to>
                                        <p:strVal val="visible"/>
                                      </p:to>
                                    </p:set>
                                    <p:animEffect transition="in" filter="wipe(right)">
                                      <p:cBhvr>
                                        <p:cTn id="63" dur="500"/>
                                        <p:tgtEl>
                                          <p:spTgt spid="455"/>
                                        </p:tgtEl>
                                      </p:cBhvr>
                                    </p:animEffect>
                                  </p:childTnLst>
                                </p:cTn>
                              </p:par>
                            </p:childTnLst>
                          </p:cTn>
                        </p:par>
                        <p:par>
                          <p:cTn id="64" fill="hold">
                            <p:stCondLst>
                              <p:cond delay="14000"/>
                            </p:stCondLst>
                            <p:childTnLst>
                              <p:par>
                                <p:cTn id="65" presetID="42" presetClass="entr" presetSubtype="0" fill="hold" grpId="0" nodeType="afterEffect">
                                  <p:stCondLst>
                                    <p:cond delay="0"/>
                                  </p:stCondLst>
                                  <p:childTnLst>
                                    <p:set>
                                      <p:cBhvr>
                                        <p:cTn id="66" dur="1" fill="hold">
                                          <p:stCondLst>
                                            <p:cond delay="0"/>
                                          </p:stCondLst>
                                        </p:cTn>
                                        <p:tgtEl>
                                          <p:spTgt spid="458"/>
                                        </p:tgtEl>
                                        <p:attrNameLst>
                                          <p:attrName>style.visibility</p:attrName>
                                        </p:attrNameLst>
                                      </p:cBhvr>
                                      <p:to>
                                        <p:strVal val="visible"/>
                                      </p:to>
                                    </p:set>
                                    <p:animEffect transition="in" filter="fade">
                                      <p:cBhvr>
                                        <p:cTn id="67" dur="1000"/>
                                        <p:tgtEl>
                                          <p:spTgt spid="458"/>
                                        </p:tgtEl>
                                      </p:cBhvr>
                                    </p:animEffect>
                                    <p:anim calcmode="lin" valueType="num">
                                      <p:cBhvr>
                                        <p:cTn id="68" dur="1000" fill="hold"/>
                                        <p:tgtEl>
                                          <p:spTgt spid="458"/>
                                        </p:tgtEl>
                                        <p:attrNameLst>
                                          <p:attrName>ppt_x</p:attrName>
                                        </p:attrNameLst>
                                      </p:cBhvr>
                                      <p:tavLst>
                                        <p:tav tm="0">
                                          <p:val>
                                            <p:strVal val="#ppt_x"/>
                                          </p:val>
                                        </p:tav>
                                        <p:tav tm="100000">
                                          <p:val>
                                            <p:strVal val="#ppt_x"/>
                                          </p:val>
                                        </p:tav>
                                      </p:tavLst>
                                    </p:anim>
                                    <p:anim calcmode="lin" valueType="num">
                                      <p:cBhvr>
                                        <p:cTn id="69" dur="1000" fill="hold"/>
                                        <p:tgtEl>
                                          <p:spTgt spid="4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350" grpId="0"/>
      <p:bldP spid="354" grpId="0"/>
      <p:bldP spid="355" grpId="0"/>
      <p:bldP spid="453" grpId="0" animBg="1"/>
      <p:bldP spid="454" grpId="0"/>
      <p:bldP spid="45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6" name="Freeform: Shape 135">
            <a:extLst>
              <a:ext uri="{FF2B5EF4-FFF2-40B4-BE49-F238E27FC236}">
                <a16:creationId xmlns:a16="http://schemas.microsoft.com/office/drawing/2014/main" id="{AD466903-644D-4D70-8E38-52746902821F}"/>
              </a:ext>
            </a:extLst>
          </p:cNvPr>
          <p:cNvSpPr>
            <a:spLocks noChangeAspect="1"/>
          </p:cNvSpPr>
          <p:nvPr/>
        </p:nvSpPr>
        <p:spPr>
          <a:xfrm>
            <a:off x="409053" y="145211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 name="Group 12">
            <a:extLst>
              <a:ext uri="{FF2B5EF4-FFF2-40B4-BE49-F238E27FC236}">
                <a16:creationId xmlns:a16="http://schemas.microsoft.com/office/drawing/2014/main" id="{2036CA8D-853A-4EEC-94E4-011A96A4F610}"/>
              </a:ext>
            </a:extLst>
          </p:cNvPr>
          <p:cNvGrpSpPr/>
          <p:nvPr/>
        </p:nvGrpSpPr>
        <p:grpSpPr>
          <a:xfrm>
            <a:off x="514564" y="1540779"/>
            <a:ext cx="3459228" cy="1535335"/>
            <a:chOff x="1919327" y="963566"/>
            <a:chExt cx="7863840" cy="3490283"/>
          </a:xfrm>
        </p:grpSpPr>
        <p:sp>
          <p:nvSpPr>
            <p:cNvPr id="39" name="Freeform: Shape 38">
              <a:extLst>
                <a:ext uri="{FF2B5EF4-FFF2-40B4-BE49-F238E27FC236}">
                  <a16:creationId xmlns:a16="http://schemas.microsoft.com/office/drawing/2014/main" id="{130213DC-10B7-46C1-B20F-B2E322A43CB3}"/>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1" name="Freeform: Shape 40">
              <a:extLst>
                <a:ext uri="{FF2B5EF4-FFF2-40B4-BE49-F238E27FC236}">
                  <a16:creationId xmlns:a16="http://schemas.microsoft.com/office/drawing/2014/main" id="{8F0E8D8C-6BF3-4FB8-A586-B0FFB35C39F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B27A630E-EBED-4162-9052-13B71C043BEB}"/>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Freeform: Shape 46">
              <a:extLst>
                <a:ext uri="{FF2B5EF4-FFF2-40B4-BE49-F238E27FC236}">
                  <a16:creationId xmlns:a16="http://schemas.microsoft.com/office/drawing/2014/main" id="{9BD89711-98D7-40C9-8D1F-8F8062967CBB}"/>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9" name="Freeform: Shape 48">
              <a:extLst>
                <a:ext uri="{FF2B5EF4-FFF2-40B4-BE49-F238E27FC236}">
                  <a16:creationId xmlns:a16="http://schemas.microsoft.com/office/drawing/2014/main" id="{FAAD6EE3-7662-4089-A8CE-FA62D02051E3}"/>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1" name="Freeform: Shape 50">
              <a:extLst>
                <a:ext uri="{FF2B5EF4-FFF2-40B4-BE49-F238E27FC236}">
                  <a16:creationId xmlns:a16="http://schemas.microsoft.com/office/drawing/2014/main" id="{CF9B8C88-FF2E-41B0-ABB1-D07B2DC26861}"/>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3" name="Freeform: Shape 52">
              <a:extLst>
                <a:ext uri="{FF2B5EF4-FFF2-40B4-BE49-F238E27FC236}">
                  <a16:creationId xmlns:a16="http://schemas.microsoft.com/office/drawing/2014/main" id="{65500AF0-6176-4073-8324-E40E68CF86FA}"/>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5" name="Freeform: Shape 54">
              <a:extLst>
                <a:ext uri="{FF2B5EF4-FFF2-40B4-BE49-F238E27FC236}">
                  <a16:creationId xmlns:a16="http://schemas.microsoft.com/office/drawing/2014/main" id="{70957964-310D-48E7-AA5C-941D9245EFA3}"/>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A7DE241B-C064-4D14-BDA2-53D1DC319422}"/>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9" name="Freeform: Shape 58">
              <a:extLst>
                <a:ext uri="{FF2B5EF4-FFF2-40B4-BE49-F238E27FC236}">
                  <a16:creationId xmlns:a16="http://schemas.microsoft.com/office/drawing/2014/main" id="{27896E18-3CA2-4F1F-B30F-D6BC1DE332BA}"/>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1" name="Freeform: Shape 60">
              <a:extLst>
                <a:ext uri="{FF2B5EF4-FFF2-40B4-BE49-F238E27FC236}">
                  <a16:creationId xmlns:a16="http://schemas.microsoft.com/office/drawing/2014/main" id="{D693D0AA-0ACE-4685-9C05-AAEE585B6A73}"/>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3" name="Freeform: Shape 62">
              <a:extLst>
                <a:ext uri="{FF2B5EF4-FFF2-40B4-BE49-F238E27FC236}">
                  <a16:creationId xmlns:a16="http://schemas.microsoft.com/office/drawing/2014/main" id="{74E50D45-D8A9-42B7-A240-7C2F98FDBB75}"/>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5" name="Freeform: Shape 64">
              <a:extLst>
                <a:ext uri="{FF2B5EF4-FFF2-40B4-BE49-F238E27FC236}">
                  <a16:creationId xmlns:a16="http://schemas.microsoft.com/office/drawing/2014/main" id="{1F0F4326-CCDF-4FE1-9EF2-0315ACBD965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7" name="Freeform: Shape 66">
              <a:extLst>
                <a:ext uri="{FF2B5EF4-FFF2-40B4-BE49-F238E27FC236}">
                  <a16:creationId xmlns:a16="http://schemas.microsoft.com/office/drawing/2014/main" id="{0EDAAB76-6F47-4D74-9A81-B3E5A5A2A366}"/>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69" name="Freeform: Shape 68">
              <a:extLst>
                <a:ext uri="{FF2B5EF4-FFF2-40B4-BE49-F238E27FC236}">
                  <a16:creationId xmlns:a16="http://schemas.microsoft.com/office/drawing/2014/main" id="{D8A75E83-1305-4821-B806-7F2AED2886E1}"/>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1" name="Freeform: Shape 70">
              <a:extLst>
                <a:ext uri="{FF2B5EF4-FFF2-40B4-BE49-F238E27FC236}">
                  <a16:creationId xmlns:a16="http://schemas.microsoft.com/office/drawing/2014/main" id="{D3B40165-DB63-4BFD-A7C6-1FF534AD2E7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3" name="Freeform: Shape 72">
              <a:extLst>
                <a:ext uri="{FF2B5EF4-FFF2-40B4-BE49-F238E27FC236}">
                  <a16:creationId xmlns:a16="http://schemas.microsoft.com/office/drawing/2014/main" id="{A6BA36F5-C3F7-47DF-ADF8-499502E4E732}"/>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5" name="Freeform: Shape 74">
              <a:extLst>
                <a:ext uri="{FF2B5EF4-FFF2-40B4-BE49-F238E27FC236}">
                  <a16:creationId xmlns:a16="http://schemas.microsoft.com/office/drawing/2014/main" id="{54D81EA4-7CEE-49D3-B736-CAE2FE71B872}"/>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7" name="Freeform: Shape 76">
              <a:extLst>
                <a:ext uri="{FF2B5EF4-FFF2-40B4-BE49-F238E27FC236}">
                  <a16:creationId xmlns:a16="http://schemas.microsoft.com/office/drawing/2014/main" id="{94AF1615-B914-491B-936B-17393772A8B7}"/>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9" name="Freeform: Shape 128">
              <a:extLst>
                <a:ext uri="{FF2B5EF4-FFF2-40B4-BE49-F238E27FC236}">
                  <a16:creationId xmlns:a16="http://schemas.microsoft.com/office/drawing/2014/main" id="{5FB31461-9661-4C12-A228-56D990905242}"/>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3" name="Freeform: Shape 102">
              <a:extLst>
                <a:ext uri="{FF2B5EF4-FFF2-40B4-BE49-F238E27FC236}">
                  <a16:creationId xmlns:a16="http://schemas.microsoft.com/office/drawing/2014/main" id="{AEEDA059-2015-47DB-A75C-97DAD3A493BF}"/>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1" name="Freeform: Shape 110">
              <a:extLst>
                <a:ext uri="{FF2B5EF4-FFF2-40B4-BE49-F238E27FC236}">
                  <a16:creationId xmlns:a16="http://schemas.microsoft.com/office/drawing/2014/main" id="{23611DD2-F6CA-4B11-A709-A2563BD1B840}"/>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3" name="Freeform: Shape 82">
              <a:extLst>
                <a:ext uri="{FF2B5EF4-FFF2-40B4-BE49-F238E27FC236}">
                  <a16:creationId xmlns:a16="http://schemas.microsoft.com/office/drawing/2014/main" id="{932F767A-C09A-4C78-872B-D7812410D6E4}"/>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4" name="Freeform: Shape 83">
              <a:extLst>
                <a:ext uri="{FF2B5EF4-FFF2-40B4-BE49-F238E27FC236}">
                  <a16:creationId xmlns:a16="http://schemas.microsoft.com/office/drawing/2014/main" id="{7E242AC6-A95D-42FF-8018-84DB80BE2931}"/>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5" name="Freeform: Shape 84">
              <a:extLst>
                <a:ext uri="{FF2B5EF4-FFF2-40B4-BE49-F238E27FC236}">
                  <a16:creationId xmlns:a16="http://schemas.microsoft.com/office/drawing/2014/main" id="{BD9E3A81-2455-4097-9455-58DECF20CD90}"/>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6" name="Freeform: Shape 85">
              <a:extLst>
                <a:ext uri="{FF2B5EF4-FFF2-40B4-BE49-F238E27FC236}">
                  <a16:creationId xmlns:a16="http://schemas.microsoft.com/office/drawing/2014/main" id="{2261B7DF-A726-4D23-96BD-6D40A855D3E2}"/>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87" name="Freeform: Shape 86">
              <a:extLst>
                <a:ext uri="{FF2B5EF4-FFF2-40B4-BE49-F238E27FC236}">
                  <a16:creationId xmlns:a16="http://schemas.microsoft.com/office/drawing/2014/main" id="{28836BB0-C8DD-412E-B5D7-530F0497D9ED}"/>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5" name="Freeform: Shape 104">
              <a:extLst>
                <a:ext uri="{FF2B5EF4-FFF2-40B4-BE49-F238E27FC236}">
                  <a16:creationId xmlns:a16="http://schemas.microsoft.com/office/drawing/2014/main" id="{C2589DC3-58AA-4967-AB3D-6C3385E0A78F}"/>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7" name="Freeform: Shape 106">
              <a:extLst>
                <a:ext uri="{FF2B5EF4-FFF2-40B4-BE49-F238E27FC236}">
                  <a16:creationId xmlns:a16="http://schemas.microsoft.com/office/drawing/2014/main" id="{B81FFEEA-C0FB-4B4E-9539-80665A1ACBF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09" name="Freeform: Shape 108">
              <a:extLst>
                <a:ext uri="{FF2B5EF4-FFF2-40B4-BE49-F238E27FC236}">
                  <a16:creationId xmlns:a16="http://schemas.microsoft.com/office/drawing/2014/main" id="{09FBCB9F-8E44-4972-9EFC-EB182988108E}"/>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3" name="Freeform: Shape 122">
              <a:extLst>
                <a:ext uri="{FF2B5EF4-FFF2-40B4-BE49-F238E27FC236}">
                  <a16:creationId xmlns:a16="http://schemas.microsoft.com/office/drawing/2014/main" id="{BD89EB1C-70E1-4F6C-84E9-8527C7A0A86E}"/>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1" name="Freeform: Shape 120">
              <a:extLst>
                <a:ext uri="{FF2B5EF4-FFF2-40B4-BE49-F238E27FC236}">
                  <a16:creationId xmlns:a16="http://schemas.microsoft.com/office/drawing/2014/main" id="{D9A4BA05-9667-4D7C-9F93-7F8CC6926EFC}"/>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9" name="Freeform: Shape 118">
              <a:extLst>
                <a:ext uri="{FF2B5EF4-FFF2-40B4-BE49-F238E27FC236}">
                  <a16:creationId xmlns:a16="http://schemas.microsoft.com/office/drawing/2014/main" id="{55EC617C-97B4-47B4-927B-79EB1EB5174A}"/>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7" name="Freeform: Shape 116">
              <a:extLst>
                <a:ext uri="{FF2B5EF4-FFF2-40B4-BE49-F238E27FC236}">
                  <a16:creationId xmlns:a16="http://schemas.microsoft.com/office/drawing/2014/main" id="{637179D0-E294-44AB-8169-CDE440CD1CB9}"/>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5" name="Freeform: Shape 114">
              <a:extLst>
                <a:ext uri="{FF2B5EF4-FFF2-40B4-BE49-F238E27FC236}">
                  <a16:creationId xmlns:a16="http://schemas.microsoft.com/office/drawing/2014/main" id="{268008BC-6D91-49CD-A686-396577CDE2C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3" name="Freeform: Shape 112">
              <a:extLst>
                <a:ext uri="{FF2B5EF4-FFF2-40B4-BE49-F238E27FC236}">
                  <a16:creationId xmlns:a16="http://schemas.microsoft.com/office/drawing/2014/main" id="{5F47241E-3B09-467F-8E16-2FF4EC970F09}"/>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5" name="Freeform: Shape 124">
              <a:extLst>
                <a:ext uri="{FF2B5EF4-FFF2-40B4-BE49-F238E27FC236}">
                  <a16:creationId xmlns:a16="http://schemas.microsoft.com/office/drawing/2014/main" id="{8CB94293-6F45-4608-AAB1-F41995A02CF5}"/>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27" name="Freeform: Shape 126">
              <a:extLst>
                <a:ext uri="{FF2B5EF4-FFF2-40B4-BE49-F238E27FC236}">
                  <a16:creationId xmlns:a16="http://schemas.microsoft.com/office/drawing/2014/main" id="{70A23694-6784-4DED-B8C5-1DBC58FC84C4}"/>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1" name="Freeform: Shape 220">
            <a:extLst>
              <a:ext uri="{FF2B5EF4-FFF2-40B4-BE49-F238E27FC236}">
                <a16:creationId xmlns:a16="http://schemas.microsoft.com/office/drawing/2014/main" id="{75501674-B44C-468B-BD7E-E84A04DF050A}"/>
              </a:ext>
            </a:extLst>
          </p:cNvPr>
          <p:cNvSpPr>
            <a:spLocks noChangeAspect="1"/>
          </p:cNvSpPr>
          <p:nvPr/>
        </p:nvSpPr>
        <p:spPr>
          <a:xfrm rot="1630816">
            <a:off x="2147800" y="215175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3" name="Group 232">
            <a:extLst>
              <a:ext uri="{FF2B5EF4-FFF2-40B4-BE49-F238E27FC236}">
                <a16:creationId xmlns:a16="http://schemas.microsoft.com/office/drawing/2014/main" id="{95DF2A98-32CA-4CAC-A7B5-1B1459938B1D}"/>
              </a:ext>
            </a:extLst>
          </p:cNvPr>
          <p:cNvGrpSpPr/>
          <p:nvPr/>
        </p:nvGrpSpPr>
        <p:grpSpPr>
          <a:xfrm>
            <a:off x="209645" y="1143000"/>
            <a:ext cx="4334006" cy="1898947"/>
            <a:chOff x="351998" y="1473107"/>
            <a:chExt cx="4334006" cy="1898947"/>
          </a:xfrm>
        </p:grpSpPr>
        <p:sp>
          <p:nvSpPr>
            <p:cNvPr id="223" name="TextBox 222">
              <a:extLst>
                <a:ext uri="{FF2B5EF4-FFF2-40B4-BE49-F238E27FC236}">
                  <a16:creationId xmlns:a16="http://schemas.microsoft.com/office/drawing/2014/main" id="{CF88693B-8B01-4246-856A-EA5B0FD4582B}"/>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24" name="TextBox 223">
              <a:extLst>
                <a:ext uri="{FF2B5EF4-FFF2-40B4-BE49-F238E27FC236}">
                  <a16:creationId xmlns:a16="http://schemas.microsoft.com/office/drawing/2014/main" id="{CECCF62B-F7B2-4848-9816-7726EB359B6A}"/>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25" name="TextBox 224">
              <a:extLst>
                <a:ext uri="{FF2B5EF4-FFF2-40B4-BE49-F238E27FC236}">
                  <a16:creationId xmlns:a16="http://schemas.microsoft.com/office/drawing/2014/main" id="{67322218-E2C5-44D8-A976-539C78A44B61}"/>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26" name="TextBox 225">
              <a:extLst>
                <a:ext uri="{FF2B5EF4-FFF2-40B4-BE49-F238E27FC236}">
                  <a16:creationId xmlns:a16="http://schemas.microsoft.com/office/drawing/2014/main" id="{CFF35365-57C6-4C81-9E7E-F1A6E0881A8A}"/>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27" name="TextBox 226">
              <a:extLst>
                <a:ext uri="{FF2B5EF4-FFF2-40B4-BE49-F238E27FC236}">
                  <a16:creationId xmlns:a16="http://schemas.microsoft.com/office/drawing/2014/main" id="{DB3D2116-8B00-4578-8A20-0CF6750579A6}"/>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28" name="TextBox 227">
              <a:extLst>
                <a:ext uri="{FF2B5EF4-FFF2-40B4-BE49-F238E27FC236}">
                  <a16:creationId xmlns:a16="http://schemas.microsoft.com/office/drawing/2014/main" id="{FE9FE2D9-2E94-4327-A8C8-A2B54E8B45DE}"/>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29" name="TextBox 228">
              <a:extLst>
                <a:ext uri="{FF2B5EF4-FFF2-40B4-BE49-F238E27FC236}">
                  <a16:creationId xmlns:a16="http://schemas.microsoft.com/office/drawing/2014/main" id="{52A25AA4-AAD0-4E1D-828B-26FCF89E6922}"/>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30" name="TextBox 229">
              <a:extLst>
                <a:ext uri="{FF2B5EF4-FFF2-40B4-BE49-F238E27FC236}">
                  <a16:creationId xmlns:a16="http://schemas.microsoft.com/office/drawing/2014/main" id="{57B26A11-9D84-47D0-B7AB-33ECD31D719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31" name="TextBox 230">
              <a:extLst>
                <a:ext uri="{FF2B5EF4-FFF2-40B4-BE49-F238E27FC236}">
                  <a16:creationId xmlns:a16="http://schemas.microsoft.com/office/drawing/2014/main" id="{54079694-09D3-4F38-A843-91502F6333DC}"/>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32" name="TextBox 231">
              <a:extLst>
                <a:ext uri="{FF2B5EF4-FFF2-40B4-BE49-F238E27FC236}">
                  <a16:creationId xmlns:a16="http://schemas.microsoft.com/office/drawing/2014/main" id="{F24D6FB8-8BCE-4A60-A573-31F2A90752AB}"/>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40" name="Freeform: Shape 139">
            <a:extLst>
              <a:ext uri="{FF2B5EF4-FFF2-40B4-BE49-F238E27FC236}">
                <a16:creationId xmlns:a16="http://schemas.microsoft.com/office/drawing/2014/main" id="{E0FA365D-0BE4-4596-A9C6-AE1C9954671D}"/>
              </a:ext>
            </a:extLst>
          </p:cNvPr>
          <p:cNvSpPr>
            <a:spLocks noChangeAspect="1"/>
          </p:cNvSpPr>
          <p:nvPr/>
        </p:nvSpPr>
        <p:spPr>
          <a:xfrm>
            <a:off x="4273182" y="2863553"/>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39" name="Group 138">
            <a:extLst>
              <a:ext uri="{FF2B5EF4-FFF2-40B4-BE49-F238E27FC236}">
                <a16:creationId xmlns:a16="http://schemas.microsoft.com/office/drawing/2014/main" id="{B81FDA5A-1C76-421C-BE4D-34D22C8340A4}"/>
              </a:ext>
            </a:extLst>
          </p:cNvPr>
          <p:cNvGrpSpPr/>
          <p:nvPr/>
        </p:nvGrpSpPr>
        <p:grpSpPr>
          <a:xfrm>
            <a:off x="4378693" y="2952219"/>
            <a:ext cx="3459228" cy="1535335"/>
            <a:chOff x="1919327" y="963566"/>
            <a:chExt cx="7863840" cy="3490283"/>
          </a:xfrm>
        </p:grpSpPr>
        <p:sp>
          <p:nvSpPr>
            <p:cNvPr id="141" name="Freeform: Shape 140">
              <a:extLst>
                <a:ext uri="{FF2B5EF4-FFF2-40B4-BE49-F238E27FC236}">
                  <a16:creationId xmlns:a16="http://schemas.microsoft.com/office/drawing/2014/main" id="{3B91C912-BCD3-4373-8504-E3D5643CC6A9}"/>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2" name="Freeform: Shape 141">
              <a:extLst>
                <a:ext uri="{FF2B5EF4-FFF2-40B4-BE49-F238E27FC236}">
                  <a16:creationId xmlns:a16="http://schemas.microsoft.com/office/drawing/2014/main" id="{FBD2A686-52E6-4660-95D8-28A73CA09478}"/>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3" name="Freeform: Shape 142">
              <a:extLst>
                <a:ext uri="{FF2B5EF4-FFF2-40B4-BE49-F238E27FC236}">
                  <a16:creationId xmlns:a16="http://schemas.microsoft.com/office/drawing/2014/main" id="{72D5C263-93CF-4177-B2CC-ABDF80466FDF}"/>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4" name="Freeform: Shape 143">
              <a:extLst>
                <a:ext uri="{FF2B5EF4-FFF2-40B4-BE49-F238E27FC236}">
                  <a16:creationId xmlns:a16="http://schemas.microsoft.com/office/drawing/2014/main" id="{BDEA5A39-793D-42C7-9F64-A18AD7051AFC}"/>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5" name="Freeform: Shape 144">
              <a:extLst>
                <a:ext uri="{FF2B5EF4-FFF2-40B4-BE49-F238E27FC236}">
                  <a16:creationId xmlns:a16="http://schemas.microsoft.com/office/drawing/2014/main" id="{C908C2C5-8E6C-4A44-842C-D22E77A29F25}"/>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6" name="Freeform: Shape 145">
              <a:extLst>
                <a:ext uri="{FF2B5EF4-FFF2-40B4-BE49-F238E27FC236}">
                  <a16:creationId xmlns:a16="http://schemas.microsoft.com/office/drawing/2014/main" id="{F1937E6F-B034-47D7-B86A-A6333CFF063A}"/>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7" name="Freeform: Shape 146">
              <a:extLst>
                <a:ext uri="{FF2B5EF4-FFF2-40B4-BE49-F238E27FC236}">
                  <a16:creationId xmlns:a16="http://schemas.microsoft.com/office/drawing/2014/main" id="{48423DD0-2D64-4547-AD3A-B40D77734266}"/>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8" name="Freeform: Shape 147">
              <a:extLst>
                <a:ext uri="{FF2B5EF4-FFF2-40B4-BE49-F238E27FC236}">
                  <a16:creationId xmlns:a16="http://schemas.microsoft.com/office/drawing/2014/main" id="{A175858F-28E8-4F0B-A920-7FA29879D2CF}"/>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9" name="Freeform: Shape 148">
              <a:extLst>
                <a:ext uri="{FF2B5EF4-FFF2-40B4-BE49-F238E27FC236}">
                  <a16:creationId xmlns:a16="http://schemas.microsoft.com/office/drawing/2014/main" id="{98B941DA-DF93-4F76-9E28-2A6F50C7860A}"/>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0" name="Freeform: Shape 149">
              <a:extLst>
                <a:ext uri="{FF2B5EF4-FFF2-40B4-BE49-F238E27FC236}">
                  <a16:creationId xmlns:a16="http://schemas.microsoft.com/office/drawing/2014/main" id="{38FCA423-E5CB-4606-8F43-13949468C59F}"/>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1" name="Freeform: Shape 150">
              <a:extLst>
                <a:ext uri="{FF2B5EF4-FFF2-40B4-BE49-F238E27FC236}">
                  <a16:creationId xmlns:a16="http://schemas.microsoft.com/office/drawing/2014/main" id="{EFE84E91-EDCE-40F0-8097-221212171A49}"/>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2" name="Freeform: Shape 151">
              <a:extLst>
                <a:ext uri="{FF2B5EF4-FFF2-40B4-BE49-F238E27FC236}">
                  <a16:creationId xmlns:a16="http://schemas.microsoft.com/office/drawing/2014/main" id="{A6838359-3A52-4A95-9E9F-45B687934B63}"/>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3" name="Freeform: Shape 152">
              <a:extLst>
                <a:ext uri="{FF2B5EF4-FFF2-40B4-BE49-F238E27FC236}">
                  <a16:creationId xmlns:a16="http://schemas.microsoft.com/office/drawing/2014/main" id="{A36DD3C7-1D1C-4E92-AF41-C34DC166F626}"/>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4" name="Freeform: Shape 153">
              <a:extLst>
                <a:ext uri="{FF2B5EF4-FFF2-40B4-BE49-F238E27FC236}">
                  <a16:creationId xmlns:a16="http://schemas.microsoft.com/office/drawing/2014/main" id="{F826EEA4-265F-49EB-A31B-76CC7204B112}"/>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5" name="Freeform: Shape 154">
              <a:extLst>
                <a:ext uri="{FF2B5EF4-FFF2-40B4-BE49-F238E27FC236}">
                  <a16:creationId xmlns:a16="http://schemas.microsoft.com/office/drawing/2014/main" id="{F8B48B70-A8BE-4E32-A28D-D5AC1A511A2E}"/>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6" name="Freeform: Shape 155">
              <a:extLst>
                <a:ext uri="{FF2B5EF4-FFF2-40B4-BE49-F238E27FC236}">
                  <a16:creationId xmlns:a16="http://schemas.microsoft.com/office/drawing/2014/main" id="{81509C8A-2F14-4E0E-AC5E-062EF9355E2F}"/>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7" name="Freeform: Shape 156">
              <a:extLst>
                <a:ext uri="{FF2B5EF4-FFF2-40B4-BE49-F238E27FC236}">
                  <a16:creationId xmlns:a16="http://schemas.microsoft.com/office/drawing/2014/main" id="{94FE5C32-FE25-4DAD-A926-D949FB21580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8" name="Freeform: Shape 157">
              <a:extLst>
                <a:ext uri="{FF2B5EF4-FFF2-40B4-BE49-F238E27FC236}">
                  <a16:creationId xmlns:a16="http://schemas.microsoft.com/office/drawing/2014/main" id="{F99EC787-CD7D-4CF8-BB2C-5DECE8E72ADF}"/>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9" name="Freeform: Shape 158">
              <a:extLst>
                <a:ext uri="{FF2B5EF4-FFF2-40B4-BE49-F238E27FC236}">
                  <a16:creationId xmlns:a16="http://schemas.microsoft.com/office/drawing/2014/main" id="{6F32C15D-D7FB-4980-858B-B591940718A2}"/>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0" name="Freeform: Shape 159">
              <a:extLst>
                <a:ext uri="{FF2B5EF4-FFF2-40B4-BE49-F238E27FC236}">
                  <a16:creationId xmlns:a16="http://schemas.microsoft.com/office/drawing/2014/main" id="{072579AF-98A8-4ADE-AFF5-969F9D5730D8}"/>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1" name="Freeform: Shape 160">
              <a:extLst>
                <a:ext uri="{FF2B5EF4-FFF2-40B4-BE49-F238E27FC236}">
                  <a16:creationId xmlns:a16="http://schemas.microsoft.com/office/drawing/2014/main" id="{C80A177D-5F46-4733-95B3-E11990C714AD}"/>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2" name="Freeform: Shape 161">
              <a:extLst>
                <a:ext uri="{FF2B5EF4-FFF2-40B4-BE49-F238E27FC236}">
                  <a16:creationId xmlns:a16="http://schemas.microsoft.com/office/drawing/2014/main" id="{9F73AAEC-F34E-4371-BA49-059129DFEE6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3" name="Freeform: Shape 162">
              <a:extLst>
                <a:ext uri="{FF2B5EF4-FFF2-40B4-BE49-F238E27FC236}">
                  <a16:creationId xmlns:a16="http://schemas.microsoft.com/office/drawing/2014/main" id="{736088EC-BD66-46FC-90B9-55B06433CF61}"/>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4" name="Freeform: Shape 163">
              <a:extLst>
                <a:ext uri="{FF2B5EF4-FFF2-40B4-BE49-F238E27FC236}">
                  <a16:creationId xmlns:a16="http://schemas.microsoft.com/office/drawing/2014/main" id="{62A425C5-2692-477F-B7C2-61F6B7314A3D}"/>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5" name="Freeform: Shape 164">
              <a:extLst>
                <a:ext uri="{FF2B5EF4-FFF2-40B4-BE49-F238E27FC236}">
                  <a16:creationId xmlns:a16="http://schemas.microsoft.com/office/drawing/2014/main" id="{84964E91-EE19-4200-94FB-F6E70FD16EA7}"/>
                </a:ext>
              </a:extLst>
            </p:cNvPr>
            <p:cNvSpPr>
              <a:spLocks/>
            </p:cNvSpPr>
            <p:nvPr/>
          </p:nvSpPr>
          <p:spPr>
            <a:xfrm rot="20220000" flipH="1">
              <a:off x="4386777" y="1220950"/>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6" name="Freeform: Shape 165">
              <a:extLst>
                <a:ext uri="{FF2B5EF4-FFF2-40B4-BE49-F238E27FC236}">
                  <a16:creationId xmlns:a16="http://schemas.microsoft.com/office/drawing/2014/main" id="{AA4E365B-2770-402C-8F4D-B557D57B276C}"/>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7" name="Freeform: Shape 166">
              <a:extLst>
                <a:ext uri="{FF2B5EF4-FFF2-40B4-BE49-F238E27FC236}">
                  <a16:creationId xmlns:a16="http://schemas.microsoft.com/office/drawing/2014/main" id="{B9B842C5-A548-4BF7-A200-022140742B8C}"/>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8" name="Freeform: Shape 167">
              <a:extLst>
                <a:ext uri="{FF2B5EF4-FFF2-40B4-BE49-F238E27FC236}">
                  <a16:creationId xmlns:a16="http://schemas.microsoft.com/office/drawing/2014/main" id="{32136464-CA16-49B2-9A47-C4DFD73D2E1B}"/>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69" name="Freeform: Shape 168">
              <a:extLst>
                <a:ext uri="{FF2B5EF4-FFF2-40B4-BE49-F238E27FC236}">
                  <a16:creationId xmlns:a16="http://schemas.microsoft.com/office/drawing/2014/main" id="{91C6F2BE-E202-4498-BFFC-0C2343D429FC}"/>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0" name="Freeform: Shape 169">
              <a:extLst>
                <a:ext uri="{FF2B5EF4-FFF2-40B4-BE49-F238E27FC236}">
                  <a16:creationId xmlns:a16="http://schemas.microsoft.com/office/drawing/2014/main" id="{F66F7205-6A9F-4719-AE35-48C9A71693ED}"/>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1" name="Freeform: Shape 170">
              <a:extLst>
                <a:ext uri="{FF2B5EF4-FFF2-40B4-BE49-F238E27FC236}">
                  <a16:creationId xmlns:a16="http://schemas.microsoft.com/office/drawing/2014/main" id="{4F31BF42-16A0-4558-BD1D-7130928E61C9}"/>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2" name="Freeform: Shape 171">
              <a:extLst>
                <a:ext uri="{FF2B5EF4-FFF2-40B4-BE49-F238E27FC236}">
                  <a16:creationId xmlns:a16="http://schemas.microsoft.com/office/drawing/2014/main" id="{DB3E182D-F43F-4E59-AE2C-34641E04CCD3}"/>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3" name="Freeform: Shape 172">
              <a:extLst>
                <a:ext uri="{FF2B5EF4-FFF2-40B4-BE49-F238E27FC236}">
                  <a16:creationId xmlns:a16="http://schemas.microsoft.com/office/drawing/2014/main" id="{8A5EEBC6-2E2A-40D0-AE5E-B437035A5A11}"/>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4" name="Freeform: Shape 173">
              <a:extLst>
                <a:ext uri="{FF2B5EF4-FFF2-40B4-BE49-F238E27FC236}">
                  <a16:creationId xmlns:a16="http://schemas.microsoft.com/office/drawing/2014/main" id="{1D292981-5C6F-4AB7-B318-07D165EFE166}"/>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5" name="Freeform: Shape 174">
              <a:extLst>
                <a:ext uri="{FF2B5EF4-FFF2-40B4-BE49-F238E27FC236}">
                  <a16:creationId xmlns:a16="http://schemas.microsoft.com/office/drawing/2014/main" id="{64AB20B9-2020-4F51-B1CD-02C3BC11523E}"/>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6" name="Freeform: Shape 175">
              <a:extLst>
                <a:ext uri="{FF2B5EF4-FFF2-40B4-BE49-F238E27FC236}">
                  <a16:creationId xmlns:a16="http://schemas.microsoft.com/office/drawing/2014/main" id="{6235023E-8364-4CC1-9753-737AE34E7572}"/>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7" name="Freeform: Shape 176">
              <a:extLst>
                <a:ext uri="{FF2B5EF4-FFF2-40B4-BE49-F238E27FC236}">
                  <a16:creationId xmlns:a16="http://schemas.microsoft.com/office/drawing/2014/main" id="{5243EA1D-0475-4148-84D5-A5E3B6C4D13A}"/>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78" name="Freeform: Shape 177">
              <a:extLst>
                <a:ext uri="{FF2B5EF4-FFF2-40B4-BE49-F238E27FC236}">
                  <a16:creationId xmlns:a16="http://schemas.microsoft.com/office/drawing/2014/main" id="{09F0CEBA-00A5-4FFB-A06D-040C6F4E6590}"/>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0" name="Freeform: Shape 219">
            <a:extLst>
              <a:ext uri="{FF2B5EF4-FFF2-40B4-BE49-F238E27FC236}">
                <a16:creationId xmlns:a16="http://schemas.microsoft.com/office/drawing/2014/main" id="{70233FB1-DC70-481F-92F2-75FAFC4A78B0}"/>
              </a:ext>
            </a:extLst>
          </p:cNvPr>
          <p:cNvSpPr>
            <a:spLocks noChangeAspect="1"/>
          </p:cNvSpPr>
          <p:nvPr/>
        </p:nvSpPr>
        <p:spPr>
          <a:xfrm>
            <a:off x="5867706" y="3550790"/>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34" name="Group 233">
            <a:extLst>
              <a:ext uri="{FF2B5EF4-FFF2-40B4-BE49-F238E27FC236}">
                <a16:creationId xmlns:a16="http://schemas.microsoft.com/office/drawing/2014/main" id="{95742B9B-3099-4554-B59F-F4D6AC47EAFF}"/>
              </a:ext>
            </a:extLst>
          </p:cNvPr>
          <p:cNvGrpSpPr/>
          <p:nvPr/>
        </p:nvGrpSpPr>
        <p:grpSpPr>
          <a:xfrm>
            <a:off x="4038319" y="2580171"/>
            <a:ext cx="4334006" cy="1898947"/>
            <a:chOff x="351998" y="1473107"/>
            <a:chExt cx="4334006" cy="1898947"/>
          </a:xfrm>
        </p:grpSpPr>
        <p:sp>
          <p:nvSpPr>
            <p:cNvPr id="235" name="TextBox 234">
              <a:extLst>
                <a:ext uri="{FF2B5EF4-FFF2-40B4-BE49-F238E27FC236}">
                  <a16:creationId xmlns:a16="http://schemas.microsoft.com/office/drawing/2014/main" id="{270687A4-7EB1-4CA8-B33D-410B33C9C2F6}"/>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36" name="TextBox 235">
              <a:extLst>
                <a:ext uri="{FF2B5EF4-FFF2-40B4-BE49-F238E27FC236}">
                  <a16:creationId xmlns:a16="http://schemas.microsoft.com/office/drawing/2014/main" id="{017519F4-D175-4022-A336-B6D7086BFF25}"/>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37" name="TextBox 236">
              <a:extLst>
                <a:ext uri="{FF2B5EF4-FFF2-40B4-BE49-F238E27FC236}">
                  <a16:creationId xmlns:a16="http://schemas.microsoft.com/office/drawing/2014/main" id="{D333B7EE-DA72-483D-BBA0-91AE4BC2E67D}"/>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38" name="TextBox 237">
              <a:extLst>
                <a:ext uri="{FF2B5EF4-FFF2-40B4-BE49-F238E27FC236}">
                  <a16:creationId xmlns:a16="http://schemas.microsoft.com/office/drawing/2014/main" id="{C366695E-11B5-4BA9-BA0D-51572DAA19EF}"/>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39" name="TextBox 238">
              <a:extLst>
                <a:ext uri="{FF2B5EF4-FFF2-40B4-BE49-F238E27FC236}">
                  <a16:creationId xmlns:a16="http://schemas.microsoft.com/office/drawing/2014/main" id="{28EC2985-EF8B-40B8-A471-25636B14D198}"/>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40" name="TextBox 239">
              <a:extLst>
                <a:ext uri="{FF2B5EF4-FFF2-40B4-BE49-F238E27FC236}">
                  <a16:creationId xmlns:a16="http://schemas.microsoft.com/office/drawing/2014/main" id="{279531B1-8436-4579-BEB0-FDB24FFCB70C}"/>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41" name="TextBox 240">
              <a:extLst>
                <a:ext uri="{FF2B5EF4-FFF2-40B4-BE49-F238E27FC236}">
                  <a16:creationId xmlns:a16="http://schemas.microsoft.com/office/drawing/2014/main" id="{0DCFFD74-D2AC-475C-A69F-6E2E079AA417}"/>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42" name="TextBox 241">
              <a:extLst>
                <a:ext uri="{FF2B5EF4-FFF2-40B4-BE49-F238E27FC236}">
                  <a16:creationId xmlns:a16="http://schemas.microsoft.com/office/drawing/2014/main" id="{1C31F112-63F1-49CC-BA76-D5DA6AB1751D}"/>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43" name="TextBox 242">
              <a:extLst>
                <a:ext uri="{FF2B5EF4-FFF2-40B4-BE49-F238E27FC236}">
                  <a16:creationId xmlns:a16="http://schemas.microsoft.com/office/drawing/2014/main" id="{3EF0294A-A0FD-4AD1-9467-C640177EE1F0}"/>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44" name="TextBox 243">
              <a:extLst>
                <a:ext uri="{FF2B5EF4-FFF2-40B4-BE49-F238E27FC236}">
                  <a16:creationId xmlns:a16="http://schemas.microsoft.com/office/drawing/2014/main" id="{B73DC914-19A1-441E-ABFB-318A5A3A6101}"/>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181" name="Freeform: Shape 180">
            <a:extLst>
              <a:ext uri="{FF2B5EF4-FFF2-40B4-BE49-F238E27FC236}">
                <a16:creationId xmlns:a16="http://schemas.microsoft.com/office/drawing/2014/main" id="{F0D75D09-C089-4D84-B96A-A82DFF739B47}"/>
              </a:ext>
            </a:extLst>
          </p:cNvPr>
          <p:cNvSpPr>
            <a:spLocks noChangeAspect="1"/>
          </p:cNvSpPr>
          <p:nvPr/>
        </p:nvSpPr>
        <p:spPr>
          <a:xfrm>
            <a:off x="8055774" y="1329977"/>
            <a:ext cx="3657600" cy="1775865"/>
          </a:xfrm>
          <a:custGeom>
            <a:avLst/>
            <a:gdLst>
              <a:gd name="connsiteX0" fmla="*/ 4157399 w 8314798"/>
              <a:gd name="connsiteY0" fmla="*/ 0 h 4037081"/>
              <a:gd name="connsiteX1" fmla="*/ 8312505 w 8314798"/>
              <a:gd name="connsiteY1" fmla="*/ 3946420 h 4037081"/>
              <a:gd name="connsiteX2" fmla="*/ 8314798 w 8314798"/>
              <a:gd name="connsiteY2" fmla="*/ 4037081 h 4037081"/>
              <a:gd name="connsiteX3" fmla="*/ 6978213 w 8314798"/>
              <a:gd name="connsiteY3" fmla="*/ 4037081 h 4037081"/>
              <a:gd name="connsiteX4" fmla="*/ 6971030 w 8314798"/>
              <a:gd name="connsiteY4" fmla="*/ 3894833 h 4037081"/>
              <a:gd name="connsiteX5" fmla="*/ 4151025 w 8314798"/>
              <a:gd name="connsiteY5" fmla="*/ 1350018 h 4037081"/>
              <a:gd name="connsiteX6" fmla="*/ 1331020 w 8314798"/>
              <a:gd name="connsiteY6" fmla="*/ 3894833 h 4037081"/>
              <a:gd name="connsiteX7" fmla="*/ 1323837 w 8314798"/>
              <a:gd name="connsiteY7" fmla="*/ 4037081 h 4037081"/>
              <a:gd name="connsiteX8" fmla="*/ 0 w 8314798"/>
              <a:gd name="connsiteY8" fmla="*/ 4037081 h 4037081"/>
              <a:gd name="connsiteX9" fmla="*/ 2293 w 8314798"/>
              <a:gd name="connsiteY9" fmla="*/ 3946420 h 4037081"/>
              <a:gd name="connsiteX10" fmla="*/ 4157399 w 8314798"/>
              <a:gd name="connsiteY10" fmla="*/ 0 h 4037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14798" h="4037081">
                <a:moveTo>
                  <a:pt x="4157399" y="0"/>
                </a:moveTo>
                <a:cubicBezTo>
                  <a:pt x="6383385" y="0"/>
                  <a:pt x="8201074" y="1748127"/>
                  <a:pt x="8312505" y="3946420"/>
                </a:cubicBezTo>
                <a:lnTo>
                  <a:pt x="8314798" y="4037081"/>
                </a:lnTo>
                <a:lnTo>
                  <a:pt x="6978213" y="4037081"/>
                </a:lnTo>
                <a:lnTo>
                  <a:pt x="6971030" y="3894833"/>
                </a:lnTo>
                <a:cubicBezTo>
                  <a:pt x="6825868" y="2465449"/>
                  <a:pt x="5618708" y="1350018"/>
                  <a:pt x="4151025" y="1350018"/>
                </a:cubicBezTo>
                <a:cubicBezTo>
                  <a:pt x="2683343" y="1350018"/>
                  <a:pt x="1476182" y="2465449"/>
                  <a:pt x="1331020" y="3894833"/>
                </a:cubicBezTo>
                <a:lnTo>
                  <a:pt x="1323837" y="4037081"/>
                </a:lnTo>
                <a:lnTo>
                  <a:pt x="0" y="4037081"/>
                </a:lnTo>
                <a:lnTo>
                  <a:pt x="2293" y="3946420"/>
                </a:lnTo>
                <a:cubicBezTo>
                  <a:pt x="113725" y="1748127"/>
                  <a:pt x="1931413" y="0"/>
                  <a:pt x="4157399" y="0"/>
                </a:cubicBezTo>
                <a:close/>
              </a:path>
            </a:pathLst>
          </a:custGeom>
          <a:solidFill>
            <a:schemeClr val="bg1">
              <a:alpha val="25000"/>
            </a:schemeClr>
          </a:solidFill>
          <a:ln w="12700">
            <a:solidFill>
              <a:srgbClr val="4D4D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180" name="Group 179">
            <a:extLst>
              <a:ext uri="{FF2B5EF4-FFF2-40B4-BE49-F238E27FC236}">
                <a16:creationId xmlns:a16="http://schemas.microsoft.com/office/drawing/2014/main" id="{A093E4AA-EF94-4F6F-87BD-9EF4618894F1}"/>
              </a:ext>
            </a:extLst>
          </p:cNvPr>
          <p:cNvGrpSpPr/>
          <p:nvPr/>
        </p:nvGrpSpPr>
        <p:grpSpPr>
          <a:xfrm>
            <a:off x="8161285" y="1418643"/>
            <a:ext cx="3459228" cy="1535335"/>
            <a:chOff x="1919327" y="963566"/>
            <a:chExt cx="7863840" cy="3490283"/>
          </a:xfrm>
        </p:grpSpPr>
        <p:sp>
          <p:nvSpPr>
            <p:cNvPr id="182" name="Freeform: Shape 181">
              <a:extLst>
                <a:ext uri="{FF2B5EF4-FFF2-40B4-BE49-F238E27FC236}">
                  <a16:creationId xmlns:a16="http://schemas.microsoft.com/office/drawing/2014/main" id="{E6A59B0F-BDAE-4CF0-B57F-48F74A7AD6D4}"/>
                </a:ext>
              </a:extLst>
            </p:cNvPr>
            <p:cNvSpPr>
              <a:spLocks/>
            </p:cNvSpPr>
            <p:nvPr/>
          </p:nvSpPr>
          <p:spPr>
            <a:xfrm rot="180000">
              <a:off x="5899926" y="964628"/>
              <a:ext cx="194070" cy="971326"/>
            </a:xfrm>
            <a:custGeom>
              <a:avLst/>
              <a:gdLst>
                <a:gd name="connsiteX0" fmla="*/ 0 w 208234"/>
                <a:gd name="connsiteY0" fmla="*/ 4984 h 1042218"/>
                <a:gd name="connsiteX1" fmla="*/ 97472 w 208234"/>
                <a:gd name="connsiteY1" fmla="*/ 342 h 1042218"/>
                <a:gd name="connsiteX2" fmla="*/ 208234 w 208234"/>
                <a:gd name="connsiteY2" fmla="*/ 0 h 1042218"/>
                <a:gd name="connsiteX3" fmla="*/ 208234 w 208234"/>
                <a:gd name="connsiteY3" fmla="*/ 1036877 h 1042218"/>
                <a:gd name="connsiteX4" fmla="*/ 0 w 208234"/>
                <a:gd name="connsiteY4" fmla="*/ 1042218 h 1042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2218">
                  <a:moveTo>
                    <a:pt x="0" y="4984"/>
                  </a:moveTo>
                  <a:lnTo>
                    <a:pt x="97472" y="342"/>
                  </a:lnTo>
                  <a:lnTo>
                    <a:pt x="208234" y="0"/>
                  </a:lnTo>
                  <a:lnTo>
                    <a:pt x="208234" y="1036877"/>
                  </a:lnTo>
                  <a:lnTo>
                    <a:pt x="0" y="104221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3" name="Freeform: Shape 182">
              <a:extLst>
                <a:ext uri="{FF2B5EF4-FFF2-40B4-BE49-F238E27FC236}">
                  <a16:creationId xmlns:a16="http://schemas.microsoft.com/office/drawing/2014/main" id="{E15F8F99-CDC2-4323-9A91-F9A115E5F9FA}"/>
                </a:ext>
              </a:extLst>
            </p:cNvPr>
            <p:cNvSpPr>
              <a:spLocks/>
            </p:cNvSpPr>
            <p:nvPr/>
          </p:nvSpPr>
          <p:spPr>
            <a:xfrm rot="480000">
              <a:off x="6149080" y="983372"/>
              <a:ext cx="194070" cy="972417"/>
            </a:xfrm>
            <a:custGeom>
              <a:avLst/>
              <a:gdLst>
                <a:gd name="connsiteX0" fmla="*/ 0 w 208234"/>
                <a:gd name="connsiteY0" fmla="*/ 4975 h 1043388"/>
                <a:gd name="connsiteX1" fmla="*/ 174547 w 208234"/>
                <a:gd name="connsiteY1" fmla="*/ 0 h 1043388"/>
                <a:gd name="connsiteX2" fmla="*/ 208234 w 208234"/>
                <a:gd name="connsiteY2" fmla="*/ 532 h 1043388"/>
                <a:gd name="connsiteX3" fmla="*/ 208234 w 208234"/>
                <a:gd name="connsiteY3" fmla="*/ 1038854 h 1043388"/>
                <a:gd name="connsiteX4" fmla="*/ 34620 w 208234"/>
                <a:gd name="connsiteY4" fmla="*/ 1040073 h 1043388"/>
                <a:gd name="connsiteX5" fmla="*/ 0 w 208234"/>
                <a:gd name="connsiteY5" fmla="*/ 1043388 h 1043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3388">
                  <a:moveTo>
                    <a:pt x="0" y="4975"/>
                  </a:moveTo>
                  <a:lnTo>
                    <a:pt x="174547" y="0"/>
                  </a:lnTo>
                  <a:lnTo>
                    <a:pt x="208234" y="532"/>
                  </a:lnTo>
                  <a:lnTo>
                    <a:pt x="208234" y="1038854"/>
                  </a:lnTo>
                  <a:lnTo>
                    <a:pt x="34620" y="1040073"/>
                  </a:lnTo>
                  <a:lnTo>
                    <a:pt x="0" y="104338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4" name="Freeform: Shape 183">
              <a:extLst>
                <a:ext uri="{FF2B5EF4-FFF2-40B4-BE49-F238E27FC236}">
                  <a16:creationId xmlns:a16="http://schemas.microsoft.com/office/drawing/2014/main" id="{AC71CAA9-EB81-408D-8091-02BF50066895}"/>
                </a:ext>
              </a:extLst>
            </p:cNvPr>
            <p:cNvSpPr>
              <a:spLocks/>
            </p:cNvSpPr>
            <p:nvPr/>
          </p:nvSpPr>
          <p:spPr>
            <a:xfrm rot="720000">
              <a:off x="6412563" y="1024625"/>
              <a:ext cx="194070" cy="971687"/>
            </a:xfrm>
            <a:custGeom>
              <a:avLst/>
              <a:gdLst>
                <a:gd name="connsiteX0" fmla="*/ 0 w 208234"/>
                <a:gd name="connsiteY0" fmla="*/ 3850 h 1042605"/>
                <a:gd name="connsiteX1" fmla="*/ 40559 w 208234"/>
                <a:gd name="connsiteY1" fmla="*/ 1657 h 1042605"/>
                <a:gd name="connsiteX2" fmla="*/ 208234 w 208234"/>
                <a:gd name="connsiteY2" fmla="*/ 0 h 1042605"/>
                <a:gd name="connsiteX3" fmla="*/ 208234 w 208234"/>
                <a:gd name="connsiteY3" fmla="*/ 1038755 h 1042605"/>
                <a:gd name="connsiteX4" fmla="*/ 69865 w 208234"/>
                <a:gd name="connsiteY4" fmla="*/ 1037226 h 1042605"/>
                <a:gd name="connsiteX5" fmla="*/ 0 w 208234"/>
                <a:gd name="connsiteY5" fmla="*/ 1042605 h 1042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605">
                  <a:moveTo>
                    <a:pt x="0" y="3850"/>
                  </a:moveTo>
                  <a:lnTo>
                    <a:pt x="40559" y="1657"/>
                  </a:lnTo>
                  <a:lnTo>
                    <a:pt x="208234" y="0"/>
                  </a:lnTo>
                  <a:lnTo>
                    <a:pt x="208234" y="1038755"/>
                  </a:lnTo>
                  <a:lnTo>
                    <a:pt x="69865" y="1037226"/>
                  </a:lnTo>
                  <a:lnTo>
                    <a:pt x="0" y="104260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5" name="Freeform: Shape 184">
              <a:extLst>
                <a:ext uri="{FF2B5EF4-FFF2-40B4-BE49-F238E27FC236}">
                  <a16:creationId xmlns:a16="http://schemas.microsoft.com/office/drawing/2014/main" id="{550A294D-7E31-4D8A-A8ED-C3D25694B0E1}"/>
                </a:ext>
              </a:extLst>
            </p:cNvPr>
            <p:cNvSpPr>
              <a:spLocks/>
            </p:cNvSpPr>
            <p:nvPr/>
          </p:nvSpPr>
          <p:spPr>
            <a:xfrm rot="960000">
              <a:off x="6663128" y="1082712"/>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6" name="Freeform: Shape 185">
              <a:extLst>
                <a:ext uri="{FF2B5EF4-FFF2-40B4-BE49-F238E27FC236}">
                  <a16:creationId xmlns:a16="http://schemas.microsoft.com/office/drawing/2014/main" id="{F29A61F0-3FD2-453C-920D-2558A91825A2}"/>
                </a:ext>
              </a:extLst>
            </p:cNvPr>
            <p:cNvSpPr>
              <a:spLocks/>
            </p:cNvSpPr>
            <p:nvPr/>
          </p:nvSpPr>
          <p:spPr>
            <a:xfrm rot="1200000">
              <a:off x="6910424" y="1159492"/>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7" name="Freeform: Shape 186">
              <a:extLst>
                <a:ext uri="{FF2B5EF4-FFF2-40B4-BE49-F238E27FC236}">
                  <a16:creationId xmlns:a16="http://schemas.microsoft.com/office/drawing/2014/main" id="{9F276010-B718-42CF-943F-E630A9587B0C}"/>
                </a:ext>
              </a:extLst>
            </p:cNvPr>
            <p:cNvSpPr>
              <a:spLocks/>
            </p:cNvSpPr>
            <p:nvPr/>
          </p:nvSpPr>
          <p:spPr>
            <a:xfrm rot="1440000">
              <a:off x="7144749" y="1252823"/>
              <a:ext cx="194070"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8" name="Freeform: Shape 187">
              <a:extLst>
                <a:ext uri="{FF2B5EF4-FFF2-40B4-BE49-F238E27FC236}">
                  <a16:creationId xmlns:a16="http://schemas.microsoft.com/office/drawing/2014/main" id="{6DCE7309-2472-4EB6-916C-0B09851B8064}"/>
                </a:ext>
              </a:extLst>
            </p:cNvPr>
            <p:cNvSpPr>
              <a:spLocks/>
            </p:cNvSpPr>
            <p:nvPr/>
          </p:nvSpPr>
          <p:spPr>
            <a:xfrm rot="1680000">
              <a:off x="7381503" y="1369057"/>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89" name="Freeform: Shape 188">
              <a:extLst>
                <a:ext uri="{FF2B5EF4-FFF2-40B4-BE49-F238E27FC236}">
                  <a16:creationId xmlns:a16="http://schemas.microsoft.com/office/drawing/2014/main" id="{6D7C4A80-4DDE-4AC7-A7F1-35D8052FEC34}"/>
                </a:ext>
              </a:extLst>
            </p:cNvPr>
            <p:cNvSpPr>
              <a:spLocks/>
            </p:cNvSpPr>
            <p:nvPr/>
          </p:nvSpPr>
          <p:spPr>
            <a:xfrm rot="1920000">
              <a:off x="7618313" y="1506586"/>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0" name="Freeform: Shape 189">
              <a:extLst>
                <a:ext uri="{FF2B5EF4-FFF2-40B4-BE49-F238E27FC236}">
                  <a16:creationId xmlns:a16="http://schemas.microsoft.com/office/drawing/2014/main" id="{42103138-53DA-49F0-A260-F1B6C6492D36}"/>
                </a:ext>
              </a:extLst>
            </p:cNvPr>
            <p:cNvSpPr>
              <a:spLocks/>
            </p:cNvSpPr>
            <p:nvPr/>
          </p:nvSpPr>
          <p:spPr>
            <a:xfrm rot="2160000">
              <a:off x="7848475" y="1664309"/>
              <a:ext cx="194070" cy="968881"/>
            </a:xfrm>
            <a:custGeom>
              <a:avLst/>
              <a:gdLst>
                <a:gd name="connsiteX0" fmla="*/ 0 w 208234"/>
                <a:gd name="connsiteY0" fmla="*/ 0 h 1039594"/>
                <a:gd name="connsiteX1" fmla="*/ 208234 w 208234"/>
                <a:gd name="connsiteY1" fmla="*/ 4701 h 1039594"/>
                <a:gd name="connsiteX2" fmla="*/ 208234 w 208234"/>
                <a:gd name="connsiteY2" fmla="*/ 1039594 h 1039594"/>
                <a:gd name="connsiteX3" fmla="*/ 0 w 208234"/>
                <a:gd name="connsiteY3" fmla="*/ 1035479 h 1039594"/>
              </a:gdLst>
              <a:ahLst/>
              <a:cxnLst>
                <a:cxn ang="0">
                  <a:pos x="connsiteX0" y="connsiteY0"/>
                </a:cxn>
                <a:cxn ang="0">
                  <a:pos x="connsiteX1" y="connsiteY1"/>
                </a:cxn>
                <a:cxn ang="0">
                  <a:pos x="connsiteX2" y="connsiteY2"/>
                </a:cxn>
                <a:cxn ang="0">
                  <a:pos x="connsiteX3" y="connsiteY3"/>
                </a:cxn>
              </a:cxnLst>
              <a:rect l="l" t="t" r="r" b="b"/>
              <a:pathLst>
                <a:path w="208234" h="1039594">
                  <a:moveTo>
                    <a:pt x="0" y="0"/>
                  </a:moveTo>
                  <a:lnTo>
                    <a:pt x="208234" y="4701"/>
                  </a:lnTo>
                  <a:lnTo>
                    <a:pt x="208234" y="1039594"/>
                  </a:lnTo>
                  <a:lnTo>
                    <a:pt x="0" y="103547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1" name="Freeform: Shape 190">
              <a:extLst>
                <a:ext uri="{FF2B5EF4-FFF2-40B4-BE49-F238E27FC236}">
                  <a16:creationId xmlns:a16="http://schemas.microsoft.com/office/drawing/2014/main" id="{970BF0DE-1398-4500-A792-AD4BE3ED33A5}"/>
                </a:ext>
              </a:extLst>
            </p:cNvPr>
            <p:cNvSpPr>
              <a:spLocks/>
            </p:cNvSpPr>
            <p:nvPr/>
          </p:nvSpPr>
          <p:spPr>
            <a:xfrm rot="2400000">
              <a:off x="8055467" y="1830921"/>
              <a:ext cx="194070" cy="972037"/>
            </a:xfrm>
            <a:custGeom>
              <a:avLst/>
              <a:gdLst>
                <a:gd name="connsiteX0" fmla="*/ 0 w 208234"/>
                <a:gd name="connsiteY0" fmla="*/ 0 h 1042981"/>
                <a:gd name="connsiteX1" fmla="*/ 208234 w 208234"/>
                <a:gd name="connsiteY1" fmla="*/ 7659 h 1042981"/>
                <a:gd name="connsiteX2" fmla="*/ 208234 w 208234"/>
                <a:gd name="connsiteY2" fmla="*/ 1042981 h 1042981"/>
                <a:gd name="connsiteX3" fmla="*/ 0 w 208234"/>
                <a:gd name="connsiteY3" fmla="*/ 1035982 h 1042981"/>
              </a:gdLst>
              <a:ahLst/>
              <a:cxnLst>
                <a:cxn ang="0">
                  <a:pos x="connsiteX0" y="connsiteY0"/>
                </a:cxn>
                <a:cxn ang="0">
                  <a:pos x="connsiteX1" y="connsiteY1"/>
                </a:cxn>
                <a:cxn ang="0">
                  <a:pos x="connsiteX2" y="connsiteY2"/>
                </a:cxn>
                <a:cxn ang="0">
                  <a:pos x="connsiteX3" y="connsiteY3"/>
                </a:cxn>
              </a:cxnLst>
              <a:rect l="l" t="t" r="r" b="b"/>
              <a:pathLst>
                <a:path w="208234" h="1042981">
                  <a:moveTo>
                    <a:pt x="0" y="0"/>
                  </a:moveTo>
                  <a:lnTo>
                    <a:pt x="208234" y="7659"/>
                  </a:lnTo>
                  <a:lnTo>
                    <a:pt x="208234" y="1042981"/>
                  </a:lnTo>
                  <a:lnTo>
                    <a:pt x="0" y="103598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2" name="Freeform: Shape 191">
              <a:extLst>
                <a:ext uri="{FF2B5EF4-FFF2-40B4-BE49-F238E27FC236}">
                  <a16:creationId xmlns:a16="http://schemas.microsoft.com/office/drawing/2014/main" id="{428DAFA7-B946-4311-8FBF-A78BE4EF01E8}"/>
                </a:ext>
              </a:extLst>
            </p:cNvPr>
            <p:cNvSpPr>
              <a:spLocks/>
            </p:cNvSpPr>
            <p:nvPr/>
          </p:nvSpPr>
          <p:spPr>
            <a:xfrm rot="2640000">
              <a:off x="8243660" y="2008825"/>
              <a:ext cx="194070" cy="973541"/>
            </a:xfrm>
            <a:custGeom>
              <a:avLst/>
              <a:gdLst>
                <a:gd name="connsiteX0" fmla="*/ 0 w 208234"/>
                <a:gd name="connsiteY0" fmla="*/ 1317 h 1044594"/>
                <a:gd name="connsiteX1" fmla="*/ 39844 w 208234"/>
                <a:gd name="connsiteY1" fmla="*/ 0 h 1044594"/>
                <a:gd name="connsiteX2" fmla="*/ 208234 w 208234"/>
                <a:gd name="connsiteY2" fmla="*/ 8562 h 1044594"/>
                <a:gd name="connsiteX3" fmla="*/ 208234 w 208234"/>
                <a:gd name="connsiteY3" fmla="*/ 1044594 h 1044594"/>
                <a:gd name="connsiteX4" fmla="*/ 19776 w 208234"/>
                <a:gd name="connsiteY4" fmla="*/ 1035680 h 1044594"/>
                <a:gd name="connsiteX5" fmla="*/ 0 w 208234"/>
                <a:gd name="connsiteY5" fmla="*/ 1036396 h 104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594">
                  <a:moveTo>
                    <a:pt x="0" y="1317"/>
                  </a:moveTo>
                  <a:lnTo>
                    <a:pt x="39844" y="0"/>
                  </a:lnTo>
                  <a:lnTo>
                    <a:pt x="208234" y="8562"/>
                  </a:lnTo>
                  <a:lnTo>
                    <a:pt x="208234" y="1044594"/>
                  </a:lnTo>
                  <a:lnTo>
                    <a:pt x="19776" y="1035680"/>
                  </a:lnTo>
                  <a:lnTo>
                    <a:pt x="0" y="103639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3" name="Freeform: Shape 192">
              <a:extLst>
                <a:ext uri="{FF2B5EF4-FFF2-40B4-BE49-F238E27FC236}">
                  <a16:creationId xmlns:a16="http://schemas.microsoft.com/office/drawing/2014/main" id="{ED98B86E-F336-48E7-900D-9EBA00F57E1E}"/>
                </a:ext>
              </a:extLst>
            </p:cNvPr>
            <p:cNvSpPr>
              <a:spLocks/>
            </p:cNvSpPr>
            <p:nvPr/>
          </p:nvSpPr>
          <p:spPr>
            <a:xfrm rot="2880000">
              <a:off x="8415152" y="2197795"/>
              <a:ext cx="194070" cy="973661"/>
            </a:xfrm>
            <a:custGeom>
              <a:avLst/>
              <a:gdLst>
                <a:gd name="connsiteX0" fmla="*/ 0 w 208234"/>
                <a:gd name="connsiteY0" fmla="*/ 1710 h 1044723"/>
                <a:gd name="connsiteX1" fmla="*/ 89996 w 208234"/>
                <a:gd name="connsiteY1" fmla="*/ 0 h 1044723"/>
                <a:gd name="connsiteX2" fmla="*/ 208234 w 208234"/>
                <a:gd name="connsiteY2" fmla="*/ 7689 h 1044723"/>
                <a:gd name="connsiteX3" fmla="*/ 208234 w 208234"/>
                <a:gd name="connsiteY3" fmla="*/ 1044723 h 1044723"/>
                <a:gd name="connsiteX4" fmla="*/ 53643 w 208234"/>
                <a:gd name="connsiteY4" fmla="*/ 1035277 h 1044723"/>
                <a:gd name="connsiteX5" fmla="*/ 0 w 208234"/>
                <a:gd name="connsiteY5" fmla="*/ 1036487 h 1044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723">
                  <a:moveTo>
                    <a:pt x="0" y="1710"/>
                  </a:moveTo>
                  <a:lnTo>
                    <a:pt x="89996" y="0"/>
                  </a:lnTo>
                  <a:lnTo>
                    <a:pt x="208234" y="7689"/>
                  </a:lnTo>
                  <a:lnTo>
                    <a:pt x="208234" y="1044723"/>
                  </a:lnTo>
                  <a:lnTo>
                    <a:pt x="53643" y="1035277"/>
                  </a:lnTo>
                  <a:lnTo>
                    <a:pt x="0" y="10364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4" name="Freeform: Shape 193">
              <a:extLst>
                <a:ext uri="{FF2B5EF4-FFF2-40B4-BE49-F238E27FC236}">
                  <a16:creationId xmlns:a16="http://schemas.microsoft.com/office/drawing/2014/main" id="{7CFBF18A-DA3D-437C-B69D-D9F41F6B1F0A}"/>
                </a:ext>
              </a:extLst>
            </p:cNvPr>
            <p:cNvSpPr>
              <a:spLocks/>
            </p:cNvSpPr>
            <p:nvPr/>
          </p:nvSpPr>
          <p:spPr>
            <a:xfrm rot="3120000">
              <a:off x="8575753" y="2403963"/>
              <a:ext cx="194070" cy="973176"/>
            </a:xfrm>
            <a:custGeom>
              <a:avLst/>
              <a:gdLst>
                <a:gd name="connsiteX0" fmla="*/ 0 w 208234"/>
                <a:gd name="connsiteY0" fmla="*/ 652 h 1044202"/>
                <a:gd name="connsiteX1" fmla="*/ 134158 w 208234"/>
                <a:gd name="connsiteY1" fmla="*/ 0 h 1044202"/>
                <a:gd name="connsiteX2" fmla="*/ 208234 w 208234"/>
                <a:gd name="connsiteY2" fmla="*/ 5898 h 1044202"/>
                <a:gd name="connsiteX3" fmla="*/ 208234 w 208234"/>
                <a:gd name="connsiteY3" fmla="*/ 1044202 h 1044202"/>
                <a:gd name="connsiteX4" fmla="*/ 81406 w 208234"/>
                <a:gd name="connsiteY4" fmla="*/ 1034655 h 1044202"/>
                <a:gd name="connsiteX5" fmla="*/ 0 w 208234"/>
                <a:gd name="connsiteY5" fmla="*/ 1035371 h 1044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4202">
                  <a:moveTo>
                    <a:pt x="0" y="652"/>
                  </a:moveTo>
                  <a:lnTo>
                    <a:pt x="134158" y="0"/>
                  </a:lnTo>
                  <a:lnTo>
                    <a:pt x="208234" y="5898"/>
                  </a:lnTo>
                  <a:lnTo>
                    <a:pt x="208234" y="1044202"/>
                  </a:lnTo>
                  <a:lnTo>
                    <a:pt x="81406" y="1034655"/>
                  </a:lnTo>
                  <a:lnTo>
                    <a:pt x="0" y="10353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5" name="Freeform: Shape 194">
              <a:extLst>
                <a:ext uri="{FF2B5EF4-FFF2-40B4-BE49-F238E27FC236}">
                  <a16:creationId xmlns:a16="http://schemas.microsoft.com/office/drawing/2014/main" id="{084243BD-AED1-46C0-B955-9CB2DFDDB600}"/>
                </a:ext>
              </a:extLst>
            </p:cNvPr>
            <p:cNvSpPr>
              <a:spLocks/>
            </p:cNvSpPr>
            <p:nvPr/>
          </p:nvSpPr>
          <p:spPr>
            <a:xfrm rot="3360000">
              <a:off x="8725196" y="2627538"/>
              <a:ext cx="194070" cy="973985"/>
            </a:xfrm>
            <a:custGeom>
              <a:avLst/>
              <a:gdLst>
                <a:gd name="connsiteX0" fmla="*/ 0 w 208234"/>
                <a:gd name="connsiteY0" fmla="*/ 0 h 1045070"/>
                <a:gd name="connsiteX1" fmla="*/ 170452 w 208234"/>
                <a:gd name="connsiteY1" fmla="*/ 1642 h 1045070"/>
                <a:gd name="connsiteX2" fmla="*/ 208234 w 208234"/>
                <a:gd name="connsiteY2" fmla="*/ 5224 h 1045070"/>
                <a:gd name="connsiteX3" fmla="*/ 208234 w 208234"/>
                <a:gd name="connsiteY3" fmla="*/ 1045070 h 1045070"/>
                <a:gd name="connsiteX4" fmla="*/ 101065 w 208234"/>
                <a:gd name="connsiteY4" fmla="*/ 1035422 h 1045070"/>
                <a:gd name="connsiteX5" fmla="*/ 0 w 208234"/>
                <a:gd name="connsiteY5" fmla="*/ 1034884 h 104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5070">
                  <a:moveTo>
                    <a:pt x="0" y="0"/>
                  </a:moveTo>
                  <a:lnTo>
                    <a:pt x="170452" y="1642"/>
                  </a:lnTo>
                  <a:lnTo>
                    <a:pt x="208234" y="5224"/>
                  </a:lnTo>
                  <a:lnTo>
                    <a:pt x="208234" y="1045070"/>
                  </a:lnTo>
                  <a:lnTo>
                    <a:pt x="101065" y="1035422"/>
                  </a:lnTo>
                  <a:lnTo>
                    <a:pt x="0" y="103488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6" name="Freeform: Shape 195">
              <a:extLst>
                <a:ext uri="{FF2B5EF4-FFF2-40B4-BE49-F238E27FC236}">
                  <a16:creationId xmlns:a16="http://schemas.microsoft.com/office/drawing/2014/main" id="{ECFEDD65-D096-4015-B900-4A96F4CFC945}"/>
                </a:ext>
              </a:extLst>
            </p:cNvPr>
            <p:cNvSpPr>
              <a:spLocks/>
            </p:cNvSpPr>
            <p:nvPr/>
          </p:nvSpPr>
          <p:spPr>
            <a:xfrm rot="3600000">
              <a:off x="8859858" y="2866059"/>
              <a:ext cx="194070" cy="976114"/>
            </a:xfrm>
            <a:custGeom>
              <a:avLst/>
              <a:gdLst>
                <a:gd name="connsiteX0" fmla="*/ 0 w 208234"/>
                <a:gd name="connsiteY0" fmla="*/ 0 h 1047354"/>
                <a:gd name="connsiteX1" fmla="*/ 202182 w 208234"/>
                <a:gd name="connsiteY1" fmla="*/ 4996 h 1047354"/>
                <a:gd name="connsiteX2" fmla="*/ 208234 w 208234"/>
                <a:gd name="connsiteY2" fmla="*/ 5666 h 1047354"/>
                <a:gd name="connsiteX3" fmla="*/ 208234 w 208234"/>
                <a:gd name="connsiteY3" fmla="*/ 1047354 h 1047354"/>
                <a:gd name="connsiteX4" fmla="*/ 115783 w 208234"/>
                <a:gd name="connsiteY4" fmla="*/ 1037594 h 1047354"/>
                <a:gd name="connsiteX5" fmla="*/ 0 w 208234"/>
                <a:gd name="connsiteY5" fmla="*/ 1035281 h 1047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7354">
                  <a:moveTo>
                    <a:pt x="0" y="0"/>
                  </a:moveTo>
                  <a:lnTo>
                    <a:pt x="202182" y="4996"/>
                  </a:lnTo>
                  <a:lnTo>
                    <a:pt x="208234" y="5666"/>
                  </a:lnTo>
                  <a:lnTo>
                    <a:pt x="208234" y="1047354"/>
                  </a:lnTo>
                  <a:lnTo>
                    <a:pt x="115783" y="1037594"/>
                  </a:lnTo>
                  <a:lnTo>
                    <a:pt x="0" y="103528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7" name="Freeform: Shape 196">
              <a:extLst>
                <a:ext uri="{FF2B5EF4-FFF2-40B4-BE49-F238E27FC236}">
                  <a16:creationId xmlns:a16="http://schemas.microsoft.com/office/drawing/2014/main" id="{9443406B-0D09-46D3-B90D-C356CB34F4B9}"/>
                </a:ext>
              </a:extLst>
            </p:cNvPr>
            <p:cNvSpPr>
              <a:spLocks/>
            </p:cNvSpPr>
            <p:nvPr/>
          </p:nvSpPr>
          <p:spPr>
            <a:xfrm rot="3840000">
              <a:off x="8971705" y="3105355"/>
              <a:ext cx="194071" cy="977684"/>
            </a:xfrm>
            <a:custGeom>
              <a:avLst/>
              <a:gdLst>
                <a:gd name="connsiteX0" fmla="*/ 1 w 208235"/>
                <a:gd name="connsiteY0" fmla="*/ 0 h 1049039"/>
                <a:gd name="connsiteX1" fmla="*/ 208235 w 208235"/>
                <a:gd name="connsiteY1" fmla="*/ 8444 h 1049039"/>
                <a:gd name="connsiteX2" fmla="*/ 208235 w 208235"/>
                <a:gd name="connsiteY2" fmla="*/ 1049039 h 1049039"/>
                <a:gd name="connsiteX3" fmla="*/ 142750 w 208235"/>
                <a:gd name="connsiteY3" fmla="*/ 1041049 h 1049039"/>
                <a:gd name="connsiteX4" fmla="*/ 0 w 208235"/>
                <a:gd name="connsiteY4" fmla="*/ 1035999 h 104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49039">
                  <a:moveTo>
                    <a:pt x="1" y="0"/>
                  </a:moveTo>
                  <a:lnTo>
                    <a:pt x="208235" y="8444"/>
                  </a:lnTo>
                  <a:lnTo>
                    <a:pt x="208235" y="1049039"/>
                  </a:lnTo>
                  <a:lnTo>
                    <a:pt x="142750" y="1041049"/>
                  </a:lnTo>
                  <a:lnTo>
                    <a:pt x="0" y="103599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8" name="Freeform: Shape 197">
              <a:extLst>
                <a:ext uri="{FF2B5EF4-FFF2-40B4-BE49-F238E27FC236}">
                  <a16:creationId xmlns:a16="http://schemas.microsoft.com/office/drawing/2014/main" id="{20281CA9-6AF2-4265-9952-EEB28EB7C4E7}"/>
                </a:ext>
              </a:extLst>
            </p:cNvPr>
            <p:cNvSpPr>
              <a:spLocks/>
            </p:cNvSpPr>
            <p:nvPr/>
          </p:nvSpPr>
          <p:spPr>
            <a:xfrm rot="4080000">
              <a:off x="9067104" y="3358139"/>
              <a:ext cx="194071" cy="979999"/>
            </a:xfrm>
            <a:custGeom>
              <a:avLst/>
              <a:gdLst>
                <a:gd name="connsiteX0" fmla="*/ 0 w 208235"/>
                <a:gd name="connsiteY0" fmla="*/ 0 h 1051523"/>
                <a:gd name="connsiteX1" fmla="*/ 208234 w 208235"/>
                <a:gd name="connsiteY1" fmla="*/ 11922 h 1051523"/>
                <a:gd name="connsiteX2" fmla="*/ 208235 w 208235"/>
                <a:gd name="connsiteY2" fmla="*/ 1051523 h 1051523"/>
                <a:gd name="connsiteX3" fmla="*/ 164973 w 208235"/>
                <a:gd name="connsiteY3" fmla="*/ 1045493 h 1051523"/>
                <a:gd name="connsiteX4" fmla="*/ 0 w 208235"/>
                <a:gd name="connsiteY4" fmla="*/ 1036974 h 10515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51523">
                  <a:moveTo>
                    <a:pt x="0" y="0"/>
                  </a:moveTo>
                  <a:lnTo>
                    <a:pt x="208234" y="11922"/>
                  </a:lnTo>
                  <a:lnTo>
                    <a:pt x="208235" y="1051523"/>
                  </a:lnTo>
                  <a:lnTo>
                    <a:pt x="164973" y="1045493"/>
                  </a:lnTo>
                  <a:lnTo>
                    <a:pt x="0" y="103697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9" name="Freeform: Shape 198">
              <a:extLst>
                <a:ext uri="{FF2B5EF4-FFF2-40B4-BE49-F238E27FC236}">
                  <a16:creationId xmlns:a16="http://schemas.microsoft.com/office/drawing/2014/main" id="{E559D734-70BD-47E5-A5D6-150629119781}"/>
                </a:ext>
              </a:extLst>
            </p:cNvPr>
            <p:cNvSpPr>
              <a:spLocks/>
            </p:cNvSpPr>
            <p:nvPr/>
          </p:nvSpPr>
          <p:spPr>
            <a:xfrm rot="4320000">
              <a:off x="9141451" y="3611566"/>
              <a:ext cx="194070" cy="982078"/>
            </a:xfrm>
            <a:custGeom>
              <a:avLst/>
              <a:gdLst>
                <a:gd name="connsiteX0" fmla="*/ 0 w 208234"/>
                <a:gd name="connsiteY0" fmla="*/ 0 h 1053754"/>
                <a:gd name="connsiteX1" fmla="*/ 208234 w 208234"/>
                <a:gd name="connsiteY1" fmla="*/ 15591 h 1053754"/>
                <a:gd name="connsiteX2" fmla="*/ 208234 w 208234"/>
                <a:gd name="connsiteY2" fmla="*/ 1053754 h 1053754"/>
                <a:gd name="connsiteX3" fmla="*/ 196596 w 208234"/>
                <a:gd name="connsiteY3" fmla="*/ 1051843 h 1053754"/>
                <a:gd name="connsiteX4" fmla="*/ 0 w 208234"/>
                <a:gd name="connsiteY4" fmla="*/ 1038319 h 10537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53754">
                  <a:moveTo>
                    <a:pt x="0" y="0"/>
                  </a:moveTo>
                  <a:lnTo>
                    <a:pt x="208234" y="15591"/>
                  </a:lnTo>
                  <a:lnTo>
                    <a:pt x="208234" y="1053754"/>
                  </a:lnTo>
                  <a:lnTo>
                    <a:pt x="196596" y="1051843"/>
                  </a:lnTo>
                  <a:lnTo>
                    <a:pt x="0" y="103831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0" name="Freeform: Shape 199">
              <a:extLst>
                <a:ext uri="{FF2B5EF4-FFF2-40B4-BE49-F238E27FC236}">
                  <a16:creationId xmlns:a16="http://schemas.microsoft.com/office/drawing/2014/main" id="{CBCCF936-970F-47E6-963C-29D7CA7FED9B}"/>
                </a:ext>
              </a:extLst>
            </p:cNvPr>
            <p:cNvSpPr>
              <a:spLocks/>
            </p:cNvSpPr>
            <p:nvPr/>
          </p:nvSpPr>
          <p:spPr>
            <a:xfrm rot="4560000">
              <a:off x="9193698" y="3864379"/>
              <a:ext cx="194070" cy="984869"/>
            </a:xfrm>
            <a:custGeom>
              <a:avLst/>
              <a:gdLst>
                <a:gd name="connsiteX0" fmla="*/ 0 w 208234"/>
                <a:gd name="connsiteY0" fmla="*/ 0 h 1056749"/>
                <a:gd name="connsiteX1" fmla="*/ 24313 w 208234"/>
                <a:gd name="connsiteY1" fmla="*/ 119 h 1056749"/>
                <a:gd name="connsiteX2" fmla="*/ 208234 w 208234"/>
                <a:gd name="connsiteY2" fmla="*/ 17834 h 1056749"/>
                <a:gd name="connsiteX3" fmla="*/ 208234 w 208234"/>
                <a:gd name="connsiteY3" fmla="*/ 1018785 h 1056749"/>
                <a:gd name="connsiteX4" fmla="*/ 198769 w 208234"/>
                <a:gd name="connsiteY4" fmla="*/ 1056749 h 1056749"/>
                <a:gd name="connsiteX5" fmla="*/ 0 w 208234"/>
                <a:gd name="connsiteY5" fmla="*/ 1038233 h 105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56749">
                  <a:moveTo>
                    <a:pt x="0" y="0"/>
                  </a:moveTo>
                  <a:lnTo>
                    <a:pt x="24313" y="119"/>
                  </a:lnTo>
                  <a:lnTo>
                    <a:pt x="208234" y="17834"/>
                  </a:lnTo>
                  <a:lnTo>
                    <a:pt x="208234" y="1018785"/>
                  </a:lnTo>
                  <a:lnTo>
                    <a:pt x="198769" y="1056749"/>
                  </a:lnTo>
                  <a:lnTo>
                    <a:pt x="0" y="103823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1" name="Freeform: Shape 200">
              <a:extLst>
                <a:ext uri="{FF2B5EF4-FFF2-40B4-BE49-F238E27FC236}">
                  <a16:creationId xmlns:a16="http://schemas.microsoft.com/office/drawing/2014/main" id="{5E63F712-6BB7-484C-A249-05EA9D002BEB}"/>
                </a:ext>
              </a:extLst>
            </p:cNvPr>
            <p:cNvSpPr>
              <a:spLocks/>
            </p:cNvSpPr>
            <p:nvPr/>
          </p:nvSpPr>
          <p:spPr>
            <a:xfrm rot="21480000" flipH="1">
              <a:off x="5636583" y="963566"/>
              <a:ext cx="194070" cy="962282"/>
            </a:xfrm>
            <a:custGeom>
              <a:avLst/>
              <a:gdLst>
                <a:gd name="connsiteX0" fmla="*/ 0 w 208234"/>
                <a:gd name="connsiteY0" fmla="*/ 2038 h 1032514"/>
                <a:gd name="connsiteX1" fmla="*/ 0 w 208234"/>
                <a:gd name="connsiteY1" fmla="*/ 1032514 h 1032514"/>
                <a:gd name="connsiteX2" fmla="*/ 208234 w 208234"/>
                <a:gd name="connsiteY2" fmla="*/ 1027173 h 1032514"/>
                <a:gd name="connsiteX3" fmla="*/ 208234 w 208234"/>
                <a:gd name="connsiteY3" fmla="*/ 1514 h 1032514"/>
                <a:gd name="connsiteX4" fmla="*/ 160663 w 208234"/>
                <a:gd name="connsiteY4" fmla="*/ 0 h 10325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32514">
                  <a:moveTo>
                    <a:pt x="0" y="2038"/>
                  </a:moveTo>
                  <a:lnTo>
                    <a:pt x="0" y="1032514"/>
                  </a:lnTo>
                  <a:lnTo>
                    <a:pt x="208234" y="1027173"/>
                  </a:lnTo>
                  <a:lnTo>
                    <a:pt x="208234" y="1514"/>
                  </a:lnTo>
                  <a:lnTo>
                    <a:pt x="160663"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2" name="Freeform: Shape 201">
              <a:extLst>
                <a:ext uri="{FF2B5EF4-FFF2-40B4-BE49-F238E27FC236}">
                  <a16:creationId xmlns:a16="http://schemas.microsoft.com/office/drawing/2014/main" id="{06D77145-55D1-44C8-A6A2-21000CEC7A6A}"/>
                </a:ext>
              </a:extLst>
            </p:cNvPr>
            <p:cNvSpPr>
              <a:spLocks/>
            </p:cNvSpPr>
            <p:nvPr/>
          </p:nvSpPr>
          <p:spPr>
            <a:xfrm rot="21180000" flipH="1">
              <a:off x="5387626" y="979629"/>
              <a:ext cx="194071" cy="961666"/>
            </a:xfrm>
            <a:custGeom>
              <a:avLst/>
              <a:gdLst>
                <a:gd name="connsiteX0" fmla="*/ 1 w 208235"/>
                <a:gd name="connsiteY0" fmla="*/ 4059 h 1031853"/>
                <a:gd name="connsiteX1" fmla="*/ 0 w 208235"/>
                <a:gd name="connsiteY1" fmla="*/ 1031853 h 1031853"/>
                <a:gd name="connsiteX2" fmla="*/ 34621 w 208235"/>
                <a:gd name="connsiteY2" fmla="*/ 1028538 h 1031853"/>
                <a:gd name="connsiteX3" fmla="*/ 208235 w 208235"/>
                <a:gd name="connsiteY3" fmla="*/ 1027319 h 1031853"/>
                <a:gd name="connsiteX4" fmla="*/ 208235 w 208235"/>
                <a:gd name="connsiteY4" fmla="*/ 0 h 1031853"/>
                <a:gd name="connsiteX5" fmla="*/ 39580 w 208235"/>
                <a:gd name="connsiteY5" fmla="*/ 1862 h 1031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5" h="1031853">
                  <a:moveTo>
                    <a:pt x="1" y="4059"/>
                  </a:moveTo>
                  <a:lnTo>
                    <a:pt x="0" y="1031853"/>
                  </a:lnTo>
                  <a:lnTo>
                    <a:pt x="34621" y="1028538"/>
                  </a:lnTo>
                  <a:lnTo>
                    <a:pt x="208235" y="1027319"/>
                  </a:lnTo>
                  <a:lnTo>
                    <a:pt x="208235" y="0"/>
                  </a:lnTo>
                  <a:lnTo>
                    <a:pt x="39580" y="186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3" name="Freeform: Shape 202">
              <a:extLst>
                <a:ext uri="{FF2B5EF4-FFF2-40B4-BE49-F238E27FC236}">
                  <a16:creationId xmlns:a16="http://schemas.microsoft.com/office/drawing/2014/main" id="{67F23B39-922F-45E6-A026-79233947A303}"/>
                </a:ext>
              </a:extLst>
            </p:cNvPr>
            <p:cNvSpPr>
              <a:spLocks/>
            </p:cNvSpPr>
            <p:nvPr/>
          </p:nvSpPr>
          <p:spPr>
            <a:xfrm rot="20940000" flipH="1">
              <a:off x="5123916" y="1016996"/>
              <a:ext cx="194070" cy="960150"/>
            </a:xfrm>
            <a:custGeom>
              <a:avLst/>
              <a:gdLst>
                <a:gd name="connsiteX0" fmla="*/ 0 w 208234"/>
                <a:gd name="connsiteY0" fmla="*/ 3524 h 1030226"/>
                <a:gd name="connsiteX1" fmla="*/ 0 w 208234"/>
                <a:gd name="connsiteY1" fmla="*/ 1030226 h 1030226"/>
                <a:gd name="connsiteX2" fmla="*/ 69865 w 208234"/>
                <a:gd name="connsiteY2" fmla="*/ 1024847 h 1030226"/>
                <a:gd name="connsiteX3" fmla="*/ 208234 w 208234"/>
                <a:gd name="connsiteY3" fmla="*/ 1026376 h 1030226"/>
                <a:gd name="connsiteX4" fmla="*/ 208234 w 208234"/>
                <a:gd name="connsiteY4" fmla="*/ 847 h 1030226"/>
                <a:gd name="connsiteX5" fmla="*/ 96357 w 208234"/>
                <a:gd name="connsiteY5" fmla="*/ 0 h 1030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0226">
                  <a:moveTo>
                    <a:pt x="0" y="3524"/>
                  </a:moveTo>
                  <a:lnTo>
                    <a:pt x="0" y="1030226"/>
                  </a:lnTo>
                  <a:lnTo>
                    <a:pt x="69865" y="1024847"/>
                  </a:lnTo>
                  <a:lnTo>
                    <a:pt x="208234" y="1026376"/>
                  </a:lnTo>
                  <a:lnTo>
                    <a:pt x="208234" y="847"/>
                  </a:lnTo>
                  <a:lnTo>
                    <a:pt x="96357"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4" name="Freeform: Shape 203">
              <a:extLst>
                <a:ext uri="{FF2B5EF4-FFF2-40B4-BE49-F238E27FC236}">
                  <a16:creationId xmlns:a16="http://schemas.microsoft.com/office/drawing/2014/main" id="{B9EAD5C7-6C98-46AB-983D-6D39CBB39390}"/>
                </a:ext>
              </a:extLst>
            </p:cNvPr>
            <p:cNvSpPr>
              <a:spLocks/>
            </p:cNvSpPr>
            <p:nvPr/>
          </p:nvSpPr>
          <p:spPr>
            <a:xfrm rot="20700000" flipH="1">
              <a:off x="4871275" y="1059271"/>
              <a:ext cx="194070" cy="971655"/>
            </a:xfrm>
            <a:custGeom>
              <a:avLst/>
              <a:gdLst>
                <a:gd name="connsiteX0" fmla="*/ 0 w 208234"/>
                <a:gd name="connsiteY0" fmla="*/ 3625 h 1042571"/>
                <a:gd name="connsiteX1" fmla="*/ 101375 w 208234"/>
                <a:gd name="connsiteY1" fmla="*/ 0 h 1042571"/>
                <a:gd name="connsiteX2" fmla="*/ 208234 w 208234"/>
                <a:gd name="connsiteY2" fmla="*/ 858 h 1042571"/>
                <a:gd name="connsiteX3" fmla="*/ 208234 w 208234"/>
                <a:gd name="connsiteY3" fmla="*/ 1038775 h 1042571"/>
                <a:gd name="connsiteX4" fmla="*/ 111308 w 208234"/>
                <a:gd name="connsiteY4" fmla="*/ 1036023 h 1042571"/>
                <a:gd name="connsiteX5" fmla="*/ 0 w 208234"/>
                <a:gd name="connsiteY5" fmla="*/ 1042571 h 1042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571">
                  <a:moveTo>
                    <a:pt x="0" y="3625"/>
                  </a:moveTo>
                  <a:lnTo>
                    <a:pt x="101375" y="0"/>
                  </a:lnTo>
                  <a:lnTo>
                    <a:pt x="208234" y="858"/>
                  </a:lnTo>
                  <a:lnTo>
                    <a:pt x="208234" y="1038775"/>
                  </a:lnTo>
                  <a:lnTo>
                    <a:pt x="111308" y="1036023"/>
                  </a:lnTo>
                  <a:lnTo>
                    <a:pt x="0" y="10425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5" name="Freeform: Shape 204">
              <a:extLst>
                <a:ext uri="{FF2B5EF4-FFF2-40B4-BE49-F238E27FC236}">
                  <a16:creationId xmlns:a16="http://schemas.microsoft.com/office/drawing/2014/main" id="{1DFA0DD9-4041-4F0E-99EA-BB85787B8FF6}"/>
                </a:ext>
              </a:extLst>
            </p:cNvPr>
            <p:cNvSpPr>
              <a:spLocks/>
            </p:cNvSpPr>
            <p:nvPr/>
          </p:nvSpPr>
          <p:spPr>
            <a:xfrm rot="20460000" flipH="1">
              <a:off x="4622680" y="1131723"/>
              <a:ext cx="194070" cy="971302"/>
            </a:xfrm>
            <a:custGeom>
              <a:avLst/>
              <a:gdLst>
                <a:gd name="connsiteX0" fmla="*/ 0 w 208234"/>
                <a:gd name="connsiteY0" fmla="*/ 2853 h 1042192"/>
                <a:gd name="connsiteX1" fmla="*/ 156314 w 208234"/>
                <a:gd name="connsiteY1" fmla="*/ 0 h 1042192"/>
                <a:gd name="connsiteX2" fmla="*/ 208234 w 208234"/>
                <a:gd name="connsiteY2" fmla="*/ 2421 h 1042192"/>
                <a:gd name="connsiteX3" fmla="*/ 208234 w 208234"/>
                <a:gd name="connsiteY3" fmla="*/ 1038771 h 1042192"/>
                <a:gd name="connsiteX4" fmla="*/ 147884 w 208234"/>
                <a:gd name="connsiteY4" fmla="*/ 1036061 h 1042192"/>
                <a:gd name="connsiteX5" fmla="*/ 0 w 208234"/>
                <a:gd name="connsiteY5" fmla="*/ 1042192 h 1042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42192">
                  <a:moveTo>
                    <a:pt x="0" y="2853"/>
                  </a:moveTo>
                  <a:lnTo>
                    <a:pt x="156314" y="0"/>
                  </a:lnTo>
                  <a:lnTo>
                    <a:pt x="208234" y="2421"/>
                  </a:lnTo>
                  <a:lnTo>
                    <a:pt x="208234" y="1038771"/>
                  </a:lnTo>
                  <a:lnTo>
                    <a:pt x="147884" y="1036061"/>
                  </a:lnTo>
                  <a:lnTo>
                    <a:pt x="0" y="104219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6" name="Freeform: Shape 205">
              <a:extLst>
                <a:ext uri="{FF2B5EF4-FFF2-40B4-BE49-F238E27FC236}">
                  <a16:creationId xmlns:a16="http://schemas.microsoft.com/office/drawing/2014/main" id="{B046A018-0B66-4DB0-A102-53D8A56895CF}"/>
                </a:ext>
              </a:extLst>
            </p:cNvPr>
            <p:cNvSpPr>
              <a:spLocks/>
            </p:cNvSpPr>
            <p:nvPr/>
          </p:nvSpPr>
          <p:spPr>
            <a:xfrm rot="20220000" flipH="1">
              <a:off x="4386778" y="1220949"/>
              <a:ext cx="194071" cy="969537"/>
            </a:xfrm>
            <a:custGeom>
              <a:avLst/>
              <a:gdLst>
                <a:gd name="connsiteX0" fmla="*/ 0 w 208234"/>
                <a:gd name="connsiteY0" fmla="*/ 4838 h 1040298"/>
                <a:gd name="connsiteX1" fmla="*/ 208234 w 208234"/>
                <a:gd name="connsiteY1" fmla="*/ 0 h 1040298"/>
                <a:gd name="connsiteX2" fmla="*/ 208234 w 208234"/>
                <a:gd name="connsiteY2" fmla="*/ 1036695 h 1040298"/>
                <a:gd name="connsiteX3" fmla="*/ 189593 w 208234"/>
                <a:gd name="connsiteY3" fmla="*/ 1035567 h 1040298"/>
                <a:gd name="connsiteX4" fmla="*/ 0 w 208234"/>
                <a:gd name="connsiteY4" fmla="*/ 1040298 h 1040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40298">
                  <a:moveTo>
                    <a:pt x="0" y="4838"/>
                  </a:moveTo>
                  <a:lnTo>
                    <a:pt x="208234" y="0"/>
                  </a:lnTo>
                  <a:lnTo>
                    <a:pt x="208234" y="1036695"/>
                  </a:lnTo>
                  <a:lnTo>
                    <a:pt x="189593" y="1035567"/>
                  </a:lnTo>
                  <a:lnTo>
                    <a:pt x="0" y="104029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7" name="Freeform: Shape 206">
              <a:extLst>
                <a:ext uri="{FF2B5EF4-FFF2-40B4-BE49-F238E27FC236}">
                  <a16:creationId xmlns:a16="http://schemas.microsoft.com/office/drawing/2014/main" id="{23583612-CF55-4714-AAAD-C00D83FD2CC3}"/>
                </a:ext>
              </a:extLst>
            </p:cNvPr>
            <p:cNvSpPr>
              <a:spLocks/>
            </p:cNvSpPr>
            <p:nvPr/>
          </p:nvSpPr>
          <p:spPr>
            <a:xfrm rot="19980000" flipH="1">
              <a:off x="4148060" y="1333036"/>
              <a:ext cx="194070" cy="966235"/>
            </a:xfrm>
            <a:custGeom>
              <a:avLst/>
              <a:gdLst>
                <a:gd name="connsiteX0" fmla="*/ 0 w 208234"/>
                <a:gd name="connsiteY0" fmla="*/ 1508 h 1036755"/>
                <a:gd name="connsiteX1" fmla="*/ 208234 w 208234"/>
                <a:gd name="connsiteY1" fmla="*/ 0 h 1036755"/>
                <a:gd name="connsiteX2" fmla="*/ 208234 w 208234"/>
                <a:gd name="connsiteY2" fmla="*/ 1034813 h 1036755"/>
                <a:gd name="connsiteX3" fmla="*/ 0 w 208234"/>
                <a:gd name="connsiteY3" fmla="*/ 1036755 h 1036755"/>
              </a:gdLst>
              <a:ahLst/>
              <a:cxnLst>
                <a:cxn ang="0">
                  <a:pos x="connsiteX0" y="connsiteY0"/>
                </a:cxn>
                <a:cxn ang="0">
                  <a:pos x="connsiteX1" y="connsiteY1"/>
                </a:cxn>
                <a:cxn ang="0">
                  <a:pos x="connsiteX2" y="connsiteY2"/>
                </a:cxn>
                <a:cxn ang="0">
                  <a:pos x="connsiteX3" y="connsiteY3"/>
                </a:cxn>
              </a:cxnLst>
              <a:rect l="l" t="t" r="r" b="b"/>
              <a:pathLst>
                <a:path w="208234" h="1036755">
                  <a:moveTo>
                    <a:pt x="0" y="1508"/>
                  </a:moveTo>
                  <a:lnTo>
                    <a:pt x="208234" y="0"/>
                  </a:lnTo>
                  <a:lnTo>
                    <a:pt x="208234" y="1034813"/>
                  </a:lnTo>
                  <a:lnTo>
                    <a:pt x="0" y="103675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8" name="Freeform: Shape 207">
              <a:extLst>
                <a:ext uri="{FF2B5EF4-FFF2-40B4-BE49-F238E27FC236}">
                  <a16:creationId xmlns:a16="http://schemas.microsoft.com/office/drawing/2014/main" id="{F86222AA-F4AB-4FA8-881B-E03FECF73516}"/>
                </a:ext>
              </a:extLst>
            </p:cNvPr>
            <p:cNvSpPr>
              <a:spLocks/>
            </p:cNvSpPr>
            <p:nvPr/>
          </p:nvSpPr>
          <p:spPr>
            <a:xfrm rot="19740000" flipH="1">
              <a:off x="3908888" y="1466410"/>
              <a:ext cx="194070" cy="965908"/>
            </a:xfrm>
            <a:custGeom>
              <a:avLst/>
              <a:gdLst>
                <a:gd name="connsiteX0" fmla="*/ 0 w 208234"/>
                <a:gd name="connsiteY0" fmla="*/ 0 h 1036404"/>
                <a:gd name="connsiteX1" fmla="*/ 208234 w 208234"/>
                <a:gd name="connsiteY1" fmla="*/ 1659 h 1036404"/>
                <a:gd name="connsiteX2" fmla="*/ 208234 w 208234"/>
                <a:gd name="connsiteY2" fmla="*/ 1036404 h 1036404"/>
                <a:gd name="connsiteX3" fmla="*/ 0 w 208234"/>
                <a:gd name="connsiteY3" fmla="*/ 1035254 h 1036404"/>
              </a:gdLst>
              <a:ahLst/>
              <a:cxnLst>
                <a:cxn ang="0">
                  <a:pos x="connsiteX0" y="connsiteY0"/>
                </a:cxn>
                <a:cxn ang="0">
                  <a:pos x="connsiteX1" y="connsiteY1"/>
                </a:cxn>
                <a:cxn ang="0">
                  <a:pos x="connsiteX2" y="connsiteY2"/>
                </a:cxn>
                <a:cxn ang="0">
                  <a:pos x="connsiteX3" y="connsiteY3"/>
                </a:cxn>
              </a:cxnLst>
              <a:rect l="l" t="t" r="r" b="b"/>
              <a:pathLst>
                <a:path w="208234" h="1036404">
                  <a:moveTo>
                    <a:pt x="0" y="0"/>
                  </a:moveTo>
                  <a:lnTo>
                    <a:pt x="208234" y="1659"/>
                  </a:lnTo>
                  <a:lnTo>
                    <a:pt x="208234" y="1036404"/>
                  </a:lnTo>
                  <a:lnTo>
                    <a:pt x="0" y="1035254"/>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9" name="Freeform: Shape 208">
              <a:extLst>
                <a:ext uri="{FF2B5EF4-FFF2-40B4-BE49-F238E27FC236}">
                  <a16:creationId xmlns:a16="http://schemas.microsoft.com/office/drawing/2014/main" id="{7D91011B-D371-45F6-A6C9-E87A03961174}"/>
                </a:ext>
              </a:extLst>
            </p:cNvPr>
            <p:cNvSpPr>
              <a:spLocks/>
            </p:cNvSpPr>
            <p:nvPr/>
          </p:nvSpPr>
          <p:spPr>
            <a:xfrm rot="19500000" flipH="1">
              <a:off x="3680543" y="1634553"/>
              <a:ext cx="194070" cy="952982"/>
            </a:xfrm>
            <a:custGeom>
              <a:avLst/>
              <a:gdLst>
                <a:gd name="connsiteX0" fmla="*/ 0 w 208234"/>
                <a:gd name="connsiteY0" fmla="*/ 810 h 1022535"/>
                <a:gd name="connsiteX1" fmla="*/ 0 w 208234"/>
                <a:gd name="connsiteY1" fmla="*/ 1018420 h 1022535"/>
                <a:gd name="connsiteX2" fmla="*/ 208234 w 208234"/>
                <a:gd name="connsiteY2" fmla="*/ 1022535 h 1022535"/>
                <a:gd name="connsiteX3" fmla="*/ 208234 w 208234"/>
                <a:gd name="connsiteY3" fmla="*/ 7609 h 1022535"/>
                <a:gd name="connsiteX4" fmla="*/ 18227 w 208234"/>
                <a:gd name="connsiteY4" fmla="*/ 0 h 1022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2535">
                  <a:moveTo>
                    <a:pt x="0" y="810"/>
                  </a:moveTo>
                  <a:lnTo>
                    <a:pt x="0" y="1018420"/>
                  </a:lnTo>
                  <a:lnTo>
                    <a:pt x="208234" y="1022535"/>
                  </a:lnTo>
                  <a:lnTo>
                    <a:pt x="208234" y="7609"/>
                  </a:lnTo>
                  <a:lnTo>
                    <a:pt x="18227"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0" name="Freeform: Shape 209">
              <a:extLst>
                <a:ext uri="{FF2B5EF4-FFF2-40B4-BE49-F238E27FC236}">
                  <a16:creationId xmlns:a16="http://schemas.microsoft.com/office/drawing/2014/main" id="{514E10AF-5BAA-43E1-B995-FF0661B3AE67}"/>
                </a:ext>
              </a:extLst>
            </p:cNvPr>
            <p:cNvSpPr>
              <a:spLocks/>
            </p:cNvSpPr>
            <p:nvPr/>
          </p:nvSpPr>
          <p:spPr>
            <a:xfrm rot="19260000" flipH="1">
              <a:off x="3471874" y="1799410"/>
              <a:ext cx="194070" cy="953644"/>
            </a:xfrm>
            <a:custGeom>
              <a:avLst/>
              <a:gdLst>
                <a:gd name="connsiteX0" fmla="*/ 0 w 208234"/>
                <a:gd name="connsiteY0" fmla="*/ 1729 h 1023245"/>
                <a:gd name="connsiteX1" fmla="*/ 0 w 208234"/>
                <a:gd name="connsiteY1" fmla="*/ 1016246 h 1023245"/>
                <a:gd name="connsiteX2" fmla="*/ 208234 w 208234"/>
                <a:gd name="connsiteY2" fmla="*/ 1023245 h 1023245"/>
                <a:gd name="connsiteX3" fmla="*/ 208234 w 208234"/>
                <a:gd name="connsiteY3" fmla="*/ 8154 h 1023245"/>
                <a:gd name="connsiteX4" fmla="*/ 57993 w 208234"/>
                <a:gd name="connsiteY4" fmla="*/ 0 h 1023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245">
                  <a:moveTo>
                    <a:pt x="0" y="1729"/>
                  </a:moveTo>
                  <a:lnTo>
                    <a:pt x="0" y="1016246"/>
                  </a:lnTo>
                  <a:lnTo>
                    <a:pt x="208234" y="1023245"/>
                  </a:lnTo>
                  <a:lnTo>
                    <a:pt x="208234" y="8154"/>
                  </a:lnTo>
                  <a:lnTo>
                    <a:pt x="57993"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1" name="Freeform: Shape 210">
              <a:extLst>
                <a:ext uri="{FF2B5EF4-FFF2-40B4-BE49-F238E27FC236}">
                  <a16:creationId xmlns:a16="http://schemas.microsoft.com/office/drawing/2014/main" id="{0EA80DA7-0D1D-4094-81DA-DD1F0A983E19}"/>
                </a:ext>
              </a:extLst>
            </p:cNvPr>
            <p:cNvSpPr>
              <a:spLocks/>
            </p:cNvSpPr>
            <p:nvPr/>
          </p:nvSpPr>
          <p:spPr>
            <a:xfrm rot="19020000" flipH="1">
              <a:off x="3281713" y="1975199"/>
              <a:ext cx="194070" cy="953280"/>
            </a:xfrm>
            <a:custGeom>
              <a:avLst/>
              <a:gdLst>
                <a:gd name="connsiteX0" fmla="*/ 0 w 208234"/>
                <a:gd name="connsiteY0" fmla="*/ 1638 h 1022855"/>
                <a:gd name="connsiteX1" fmla="*/ 0 w 208234"/>
                <a:gd name="connsiteY1" fmla="*/ 1014657 h 1022855"/>
                <a:gd name="connsiteX2" fmla="*/ 19776 w 208234"/>
                <a:gd name="connsiteY2" fmla="*/ 1013941 h 1022855"/>
                <a:gd name="connsiteX3" fmla="*/ 208234 w 208234"/>
                <a:gd name="connsiteY3" fmla="*/ 1022855 h 1022855"/>
                <a:gd name="connsiteX4" fmla="*/ 208234 w 208234"/>
                <a:gd name="connsiteY4" fmla="*/ 7056 h 1022855"/>
                <a:gd name="connsiteX5" fmla="*/ 105039 w 208234"/>
                <a:gd name="connsiteY5" fmla="*/ 0 h 1022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2855">
                  <a:moveTo>
                    <a:pt x="0" y="1638"/>
                  </a:moveTo>
                  <a:lnTo>
                    <a:pt x="0" y="1014657"/>
                  </a:lnTo>
                  <a:lnTo>
                    <a:pt x="19776" y="1013941"/>
                  </a:lnTo>
                  <a:lnTo>
                    <a:pt x="208234" y="1022855"/>
                  </a:lnTo>
                  <a:lnTo>
                    <a:pt x="208234" y="7056"/>
                  </a:lnTo>
                  <a:lnTo>
                    <a:pt x="105039"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2" name="Freeform: Shape 211">
              <a:extLst>
                <a:ext uri="{FF2B5EF4-FFF2-40B4-BE49-F238E27FC236}">
                  <a16:creationId xmlns:a16="http://schemas.microsoft.com/office/drawing/2014/main" id="{6027CB22-C672-4980-8835-F5A781CE7727}"/>
                </a:ext>
              </a:extLst>
            </p:cNvPr>
            <p:cNvSpPr>
              <a:spLocks/>
            </p:cNvSpPr>
            <p:nvPr/>
          </p:nvSpPr>
          <p:spPr>
            <a:xfrm rot="18780000" flipH="1">
              <a:off x="3108023" y="2161968"/>
              <a:ext cx="194070" cy="951829"/>
            </a:xfrm>
            <a:custGeom>
              <a:avLst/>
              <a:gdLst>
                <a:gd name="connsiteX0" fmla="*/ 0 w 208234"/>
                <a:gd name="connsiteY0" fmla="*/ 244 h 1021297"/>
                <a:gd name="connsiteX1" fmla="*/ 0 w 208234"/>
                <a:gd name="connsiteY1" fmla="*/ 1013061 h 1021297"/>
                <a:gd name="connsiteX2" fmla="*/ 53643 w 208234"/>
                <a:gd name="connsiteY2" fmla="*/ 1011851 h 1021297"/>
                <a:gd name="connsiteX3" fmla="*/ 208234 w 208234"/>
                <a:gd name="connsiteY3" fmla="*/ 1021297 h 1021297"/>
                <a:gd name="connsiteX4" fmla="*/ 208234 w 208234"/>
                <a:gd name="connsiteY4" fmla="*/ 4264 h 1021297"/>
                <a:gd name="connsiteX5" fmla="*/ 156612 w 208234"/>
                <a:gd name="connsiteY5" fmla="*/ 0 h 1021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297">
                  <a:moveTo>
                    <a:pt x="0" y="244"/>
                  </a:moveTo>
                  <a:lnTo>
                    <a:pt x="0" y="1013061"/>
                  </a:lnTo>
                  <a:lnTo>
                    <a:pt x="53643" y="1011851"/>
                  </a:lnTo>
                  <a:lnTo>
                    <a:pt x="208234" y="1021297"/>
                  </a:lnTo>
                  <a:lnTo>
                    <a:pt x="208234" y="4264"/>
                  </a:lnTo>
                  <a:lnTo>
                    <a:pt x="156612" y="0"/>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3" name="Freeform: Shape 212">
              <a:extLst>
                <a:ext uri="{FF2B5EF4-FFF2-40B4-BE49-F238E27FC236}">
                  <a16:creationId xmlns:a16="http://schemas.microsoft.com/office/drawing/2014/main" id="{D942799F-C9C7-4866-A7EF-E733850413FF}"/>
                </a:ext>
              </a:extLst>
            </p:cNvPr>
            <p:cNvSpPr>
              <a:spLocks/>
            </p:cNvSpPr>
            <p:nvPr/>
          </p:nvSpPr>
          <p:spPr>
            <a:xfrm rot="18540000" flipH="1">
              <a:off x="2944009" y="2364003"/>
              <a:ext cx="194070" cy="952231"/>
            </a:xfrm>
            <a:custGeom>
              <a:avLst/>
              <a:gdLst>
                <a:gd name="connsiteX0" fmla="*/ 0 w 208234"/>
                <a:gd name="connsiteY0" fmla="*/ 0 h 1021728"/>
                <a:gd name="connsiteX1" fmla="*/ 0 w 208234"/>
                <a:gd name="connsiteY1" fmla="*/ 1012897 h 1021728"/>
                <a:gd name="connsiteX2" fmla="*/ 81406 w 208234"/>
                <a:gd name="connsiteY2" fmla="*/ 1012181 h 1021728"/>
                <a:gd name="connsiteX3" fmla="*/ 208234 w 208234"/>
                <a:gd name="connsiteY3" fmla="*/ 1021728 h 1021728"/>
                <a:gd name="connsiteX4" fmla="*/ 208234 w 208234"/>
                <a:gd name="connsiteY4" fmla="*/ 3131 h 1021728"/>
                <a:gd name="connsiteX5" fmla="*/ 202223 w 208234"/>
                <a:gd name="connsiteY5" fmla="*/ 2546 h 102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21728">
                  <a:moveTo>
                    <a:pt x="0" y="0"/>
                  </a:moveTo>
                  <a:lnTo>
                    <a:pt x="0" y="1012897"/>
                  </a:lnTo>
                  <a:lnTo>
                    <a:pt x="81406" y="1012181"/>
                  </a:lnTo>
                  <a:lnTo>
                    <a:pt x="208234" y="1021728"/>
                  </a:lnTo>
                  <a:lnTo>
                    <a:pt x="208234" y="3131"/>
                  </a:lnTo>
                  <a:lnTo>
                    <a:pt x="202223" y="254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4" name="Freeform: Shape 213">
              <a:extLst>
                <a:ext uri="{FF2B5EF4-FFF2-40B4-BE49-F238E27FC236}">
                  <a16:creationId xmlns:a16="http://schemas.microsoft.com/office/drawing/2014/main" id="{0F5A534C-300F-434F-AAF9-F2961B86EA77}"/>
                </a:ext>
              </a:extLst>
            </p:cNvPr>
            <p:cNvSpPr>
              <a:spLocks/>
            </p:cNvSpPr>
            <p:nvPr/>
          </p:nvSpPr>
          <p:spPr>
            <a:xfrm rot="18300000" flipH="1">
              <a:off x="2790810" y="2583758"/>
              <a:ext cx="194070" cy="953794"/>
            </a:xfrm>
            <a:custGeom>
              <a:avLst/>
              <a:gdLst>
                <a:gd name="connsiteX0" fmla="*/ 0 w 208234"/>
                <a:gd name="connsiteY0" fmla="*/ 0 h 1023406"/>
                <a:gd name="connsiteX1" fmla="*/ 0 w 208234"/>
                <a:gd name="connsiteY1" fmla="*/ 1013220 h 1023406"/>
                <a:gd name="connsiteX2" fmla="*/ 101065 w 208234"/>
                <a:gd name="connsiteY2" fmla="*/ 1013758 h 1023406"/>
                <a:gd name="connsiteX3" fmla="*/ 208234 w 208234"/>
                <a:gd name="connsiteY3" fmla="*/ 1023406 h 1023406"/>
                <a:gd name="connsiteX4" fmla="*/ 208234 w 208234"/>
                <a:gd name="connsiteY4" fmla="*/ 5642 h 10234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3406">
                  <a:moveTo>
                    <a:pt x="0" y="0"/>
                  </a:moveTo>
                  <a:lnTo>
                    <a:pt x="0" y="1013220"/>
                  </a:lnTo>
                  <a:lnTo>
                    <a:pt x="101065" y="1013758"/>
                  </a:lnTo>
                  <a:lnTo>
                    <a:pt x="208234" y="1023406"/>
                  </a:lnTo>
                  <a:lnTo>
                    <a:pt x="208234" y="5642"/>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5" name="Freeform: Shape 214">
              <a:extLst>
                <a:ext uri="{FF2B5EF4-FFF2-40B4-BE49-F238E27FC236}">
                  <a16:creationId xmlns:a16="http://schemas.microsoft.com/office/drawing/2014/main" id="{18856B61-50B9-40D1-830B-947E8BDD7E02}"/>
                </a:ext>
              </a:extLst>
            </p:cNvPr>
            <p:cNvSpPr>
              <a:spLocks/>
            </p:cNvSpPr>
            <p:nvPr/>
          </p:nvSpPr>
          <p:spPr>
            <a:xfrm rot="18060000" flipH="1">
              <a:off x="2652272" y="2819128"/>
              <a:ext cx="194070" cy="956153"/>
            </a:xfrm>
            <a:custGeom>
              <a:avLst/>
              <a:gdLst>
                <a:gd name="connsiteX0" fmla="*/ 0 w 208234"/>
                <a:gd name="connsiteY0" fmla="*/ 0 h 1025937"/>
                <a:gd name="connsiteX1" fmla="*/ 0 w 208234"/>
                <a:gd name="connsiteY1" fmla="*/ 1013864 h 1025937"/>
                <a:gd name="connsiteX2" fmla="*/ 115783 w 208234"/>
                <a:gd name="connsiteY2" fmla="*/ 1016177 h 1025937"/>
                <a:gd name="connsiteX3" fmla="*/ 208234 w 208234"/>
                <a:gd name="connsiteY3" fmla="*/ 1025937 h 1025937"/>
                <a:gd name="connsiteX4" fmla="*/ 208234 w 208234"/>
                <a:gd name="connsiteY4" fmla="*/ 8785 h 10259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4" h="1025937">
                  <a:moveTo>
                    <a:pt x="0" y="0"/>
                  </a:moveTo>
                  <a:lnTo>
                    <a:pt x="0" y="1013864"/>
                  </a:lnTo>
                  <a:lnTo>
                    <a:pt x="115783" y="1016177"/>
                  </a:lnTo>
                  <a:lnTo>
                    <a:pt x="208234" y="1025937"/>
                  </a:lnTo>
                  <a:lnTo>
                    <a:pt x="208234" y="878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6" name="Freeform: Shape 215">
              <a:extLst>
                <a:ext uri="{FF2B5EF4-FFF2-40B4-BE49-F238E27FC236}">
                  <a16:creationId xmlns:a16="http://schemas.microsoft.com/office/drawing/2014/main" id="{09AF5B09-862C-4EB9-920B-D13AD29DDAA6}"/>
                </a:ext>
              </a:extLst>
            </p:cNvPr>
            <p:cNvSpPr>
              <a:spLocks/>
            </p:cNvSpPr>
            <p:nvPr/>
          </p:nvSpPr>
          <p:spPr>
            <a:xfrm rot="17820000" flipH="1">
              <a:off x="2536321" y="3055388"/>
              <a:ext cx="194071" cy="958325"/>
            </a:xfrm>
            <a:custGeom>
              <a:avLst/>
              <a:gdLst>
                <a:gd name="connsiteX0" fmla="*/ 1 w 208235"/>
                <a:gd name="connsiteY0" fmla="*/ 0 h 1028267"/>
                <a:gd name="connsiteX1" fmla="*/ 0 w 208235"/>
                <a:gd name="connsiteY1" fmla="*/ 1015227 h 1028267"/>
                <a:gd name="connsiteX2" fmla="*/ 142750 w 208235"/>
                <a:gd name="connsiteY2" fmla="*/ 1020277 h 1028267"/>
                <a:gd name="connsiteX3" fmla="*/ 208235 w 208235"/>
                <a:gd name="connsiteY3" fmla="*/ 1028267 h 1028267"/>
                <a:gd name="connsiteX4" fmla="*/ 208235 w 208235"/>
                <a:gd name="connsiteY4" fmla="*/ 12086 h 1028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28267">
                  <a:moveTo>
                    <a:pt x="1" y="0"/>
                  </a:moveTo>
                  <a:lnTo>
                    <a:pt x="0" y="1015227"/>
                  </a:lnTo>
                  <a:lnTo>
                    <a:pt x="142750" y="1020277"/>
                  </a:lnTo>
                  <a:lnTo>
                    <a:pt x="208235" y="1028267"/>
                  </a:lnTo>
                  <a:lnTo>
                    <a:pt x="208235" y="12086"/>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7" name="Freeform: Shape 216">
              <a:extLst>
                <a:ext uri="{FF2B5EF4-FFF2-40B4-BE49-F238E27FC236}">
                  <a16:creationId xmlns:a16="http://schemas.microsoft.com/office/drawing/2014/main" id="{75529519-CD8B-4FA7-AA1C-C22A3CACB11F}"/>
                </a:ext>
              </a:extLst>
            </p:cNvPr>
            <p:cNvSpPr>
              <a:spLocks/>
            </p:cNvSpPr>
            <p:nvPr/>
          </p:nvSpPr>
          <p:spPr>
            <a:xfrm rot="17580000" flipH="1">
              <a:off x="2436468" y="3305370"/>
              <a:ext cx="194071" cy="961341"/>
            </a:xfrm>
            <a:custGeom>
              <a:avLst/>
              <a:gdLst>
                <a:gd name="connsiteX0" fmla="*/ 0 w 208235"/>
                <a:gd name="connsiteY0" fmla="*/ 0 h 1031503"/>
                <a:gd name="connsiteX1" fmla="*/ 0 w 208235"/>
                <a:gd name="connsiteY1" fmla="*/ 1016954 h 1031503"/>
                <a:gd name="connsiteX2" fmla="*/ 164973 w 208235"/>
                <a:gd name="connsiteY2" fmla="*/ 1025473 h 1031503"/>
                <a:gd name="connsiteX3" fmla="*/ 208235 w 208235"/>
                <a:gd name="connsiteY3" fmla="*/ 1031503 h 1031503"/>
                <a:gd name="connsiteX4" fmla="*/ 208234 w 208235"/>
                <a:gd name="connsiteY4" fmla="*/ 15573 h 10315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235" h="1031503">
                  <a:moveTo>
                    <a:pt x="0" y="0"/>
                  </a:moveTo>
                  <a:lnTo>
                    <a:pt x="0" y="1016954"/>
                  </a:lnTo>
                  <a:lnTo>
                    <a:pt x="164973" y="1025473"/>
                  </a:lnTo>
                  <a:lnTo>
                    <a:pt x="208235" y="1031503"/>
                  </a:lnTo>
                  <a:lnTo>
                    <a:pt x="208234" y="15573"/>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8" name="Freeform: Shape 217">
              <a:extLst>
                <a:ext uri="{FF2B5EF4-FFF2-40B4-BE49-F238E27FC236}">
                  <a16:creationId xmlns:a16="http://schemas.microsoft.com/office/drawing/2014/main" id="{003C7AA3-9131-4C75-8BB8-0EA1831AF3C8}"/>
                </a:ext>
              </a:extLst>
            </p:cNvPr>
            <p:cNvSpPr>
              <a:spLocks/>
            </p:cNvSpPr>
            <p:nvPr/>
          </p:nvSpPr>
          <p:spPr>
            <a:xfrm rot="17340000" flipH="1">
              <a:off x="2359092" y="3558489"/>
              <a:ext cx="194070" cy="960951"/>
            </a:xfrm>
            <a:custGeom>
              <a:avLst/>
              <a:gdLst>
                <a:gd name="connsiteX0" fmla="*/ 0 w 208234"/>
                <a:gd name="connsiteY0" fmla="*/ 0 h 1031085"/>
                <a:gd name="connsiteX1" fmla="*/ 0 w 208234"/>
                <a:gd name="connsiteY1" fmla="*/ 1015650 h 1031085"/>
                <a:gd name="connsiteX2" fmla="*/ 196596 w 208234"/>
                <a:gd name="connsiteY2" fmla="*/ 1029174 h 1031085"/>
                <a:gd name="connsiteX3" fmla="*/ 208234 w 208234"/>
                <a:gd name="connsiteY3" fmla="*/ 1031085 h 1031085"/>
                <a:gd name="connsiteX4" fmla="*/ 208234 w 208234"/>
                <a:gd name="connsiteY4" fmla="*/ 15504 h 1031085"/>
                <a:gd name="connsiteX5" fmla="*/ 42767 w 208234"/>
                <a:gd name="connsiteY5" fmla="*/ 207 h 1031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1085">
                  <a:moveTo>
                    <a:pt x="0" y="0"/>
                  </a:moveTo>
                  <a:lnTo>
                    <a:pt x="0" y="1015650"/>
                  </a:lnTo>
                  <a:lnTo>
                    <a:pt x="196596" y="1029174"/>
                  </a:lnTo>
                  <a:lnTo>
                    <a:pt x="208234" y="1031085"/>
                  </a:lnTo>
                  <a:lnTo>
                    <a:pt x="208234" y="15504"/>
                  </a:lnTo>
                  <a:lnTo>
                    <a:pt x="42767" y="207"/>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19" name="Freeform: Shape 218">
              <a:extLst>
                <a:ext uri="{FF2B5EF4-FFF2-40B4-BE49-F238E27FC236}">
                  <a16:creationId xmlns:a16="http://schemas.microsoft.com/office/drawing/2014/main" id="{BA3AF11B-39D0-42E6-8807-8B65A3CED7F2}"/>
                </a:ext>
              </a:extLst>
            </p:cNvPr>
            <p:cNvSpPr>
              <a:spLocks/>
            </p:cNvSpPr>
            <p:nvPr/>
          </p:nvSpPr>
          <p:spPr>
            <a:xfrm rot="17100000" flipH="1">
              <a:off x="2303385" y="3810626"/>
              <a:ext cx="194070" cy="962185"/>
            </a:xfrm>
            <a:custGeom>
              <a:avLst/>
              <a:gdLst>
                <a:gd name="connsiteX0" fmla="*/ 0 w 208234"/>
                <a:gd name="connsiteY0" fmla="*/ 0 h 1032409"/>
                <a:gd name="connsiteX1" fmla="*/ 0 w 208234"/>
                <a:gd name="connsiteY1" fmla="*/ 1013893 h 1032409"/>
                <a:gd name="connsiteX2" fmla="*/ 198769 w 208234"/>
                <a:gd name="connsiteY2" fmla="*/ 1032409 h 1032409"/>
                <a:gd name="connsiteX3" fmla="*/ 208234 w 208234"/>
                <a:gd name="connsiteY3" fmla="*/ 994445 h 1032409"/>
                <a:gd name="connsiteX4" fmla="*/ 208234 w 208234"/>
                <a:gd name="connsiteY4" fmla="*/ 14420 h 1032409"/>
                <a:gd name="connsiteX5" fmla="*/ 101664 w 208234"/>
                <a:gd name="connsiteY5" fmla="*/ 2275 h 103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8234" h="1032409">
                  <a:moveTo>
                    <a:pt x="0" y="0"/>
                  </a:moveTo>
                  <a:lnTo>
                    <a:pt x="0" y="1013893"/>
                  </a:lnTo>
                  <a:lnTo>
                    <a:pt x="198769" y="1032409"/>
                  </a:lnTo>
                  <a:lnTo>
                    <a:pt x="208234" y="994445"/>
                  </a:lnTo>
                  <a:lnTo>
                    <a:pt x="208234" y="14420"/>
                  </a:lnTo>
                  <a:lnTo>
                    <a:pt x="101664" y="2275"/>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222" name="Freeform: Shape 221">
            <a:extLst>
              <a:ext uri="{FF2B5EF4-FFF2-40B4-BE49-F238E27FC236}">
                <a16:creationId xmlns:a16="http://schemas.microsoft.com/office/drawing/2014/main" id="{C036B3F6-03CC-44C1-AEEB-E3EC377EB248}"/>
              </a:ext>
            </a:extLst>
          </p:cNvPr>
          <p:cNvSpPr>
            <a:spLocks noChangeAspect="1"/>
          </p:cNvSpPr>
          <p:nvPr/>
        </p:nvSpPr>
        <p:spPr>
          <a:xfrm rot="19662435">
            <a:off x="9534619" y="2056965"/>
            <a:ext cx="365760" cy="1135830"/>
          </a:xfrm>
          <a:custGeom>
            <a:avLst/>
            <a:gdLst>
              <a:gd name="connsiteX0" fmla="*/ 187158 w 365760"/>
              <a:gd name="connsiteY0" fmla="*/ 0 h 1135830"/>
              <a:gd name="connsiteX1" fmla="*/ 261599 w 365760"/>
              <a:gd name="connsiteY1" fmla="*/ 789521 h 1135830"/>
              <a:gd name="connsiteX2" fmla="*/ 312196 w 365760"/>
              <a:gd name="connsiteY2" fmla="*/ 823635 h 1135830"/>
              <a:gd name="connsiteX3" fmla="*/ 365760 w 365760"/>
              <a:gd name="connsiteY3" fmla="*/ 952950 h 1135830"/>
              <a:gd name="connsiteX4" fmla="*/ 182880 w 365760"/>
              <a:gd name="connsiteY4" fmla="*/ 1135830 h 1135830"/>
              <a:gd name="connsiteX5" fmla="*/ 0 w 365760"/>
              <a:gd name="connsiteY5" fmla="*/ 952950 h 1135830"/>
              <a:gd name="connsiteX6" fmla="*/ 111695 w 365760"/>
              <a:gd name="connsiteY6" fmla="*/ 784442 h 1135830"/>
              <a:gd name="connsiteX7" fmla="*/ 113225 w 365760"/>
              <a:gd name="connsiteY7" fmla="*/ 784133 h 1135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5760" h="1135830">
                <a:moveTo>
                  <a:pt x="187158" y="0"/>
                </a:moveTo>
                <a:lnTo>
                  <a:pt x="261599" y="789521"/>
                </a:lnTo>
                <a:lnTo>
                  <a:pt x="312196" y="823635"/>
                </a:lnTo>
                <a:cubicBezTo>
                  <a:pt x="345291" y="856729"/>
                  <a:pt x="365760" y="902449"/>
                  <a:pt x="365760" y="952950"/>
                </a:cubicBezTo>
                <a:cubicBezTo>
                  <a:pt x="365760" y="1053952"/>
                  <a:pt x="283882" y="1135830"/>
                  <a:pt x="182880" y="1135830"/>
                </a:cubicBezTo>
                <a:cubicBezTo>
                  <a:pt x="81878" y="1135830"/>
                  <a:pt x="0" y="1053952"/>
                  <a:pt x="0" y="952950"/>
                </a:cubicBezTo>
                <a:cubicBezTo>
                  <a:pt x="0" y="877199"/>
                  <a:pt x="46057" y="812205"/>
                  <a:pt x="111695" y="784442"/>
                </a:cubicBezTo>
                <a:lnTo>
                  <a:pt x="113225" y="784133"/>
                </a:lnTo>
                <a:close/>
              </a:path>
            </a:pathLst>
          </a:custGeom>
          <a:solidFill>
            <a:srgbClr val="4D4D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245" name="Group 244">
            <a:extLst>
              <a:ext uri="{FF2B5EF4-FFF2-40B4-BE49-F238E27FC236}">
                <a16:creationId xmlns:a16="http://schemas.microsoft.com/office/drawing/2014/main" id="{2F50621C-249B-4ACB-A5D7-1AB6F1304050}"/>
              </a:ext>
            </a:extLst>
          </p:cNvPr>
          <p:cNvGrpSpPr/>
          <p:nvPr/>
        </p:nvGrpSpPr>
        <p:grpSpPr>
          <a:xfrm>
            <a:off x="7851956" y="1040709"/>
            <a:ext cx="4334006" cy="1898947"/>
            <a:chOff x="351998" y="1473107"/>
            <a:chExt cx="4334006" cy="1898947"/>
          </a:xfrm>
        </p:grpSpPr>
        <p:sp>
          <p:nvSpPr>
            <p:cNvPr id="246" name="TextBox 245">
              <a:extLst>
                <a:ext uri="{FF2B5EF4-FFF2-40B4-BE49-F238E27FC236}">
                  <a16:creationId xmlns:a16="http://schemas.microsoft.com/office/drawing/2014/main" id="{5611AC0D-159C-4E3B-9354-B147D6E740A4}"/>
                </a:ext>
              </a:extLst>
            </p:cNvPr>
            <p:cNvSpPr txBox="1"/>
            <p:nvPr/>
          </p:nvSpPr>
          <p:spPr>
            <a:xfrm>
              <a:off x="2191466" y="147310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50%</a:t>
              </a:r>
            </a:p>
          </p:txBody>
        </p:sp>
        <p:sp>
          <p:nvSpPr>
            <p:cNvPr id="247" name="TextBox 246">
              <a:extLst>
                <a:ext uri="{FF2B5EF4-FFF2-40B4-BE49-F238E27FC236}">
                  <a16:creationId xmlns:a16="http://schemas.microsoft.com/office/drawing/2014/main" id="{6DABC5F3-4C6F-450D-9282-65B01AC9202C}"/>
                </a:ext>
              </a:extLst>
            </p:cNvPr>
            <p:cNvSpPr txBox="1"/>
            <p:nvPr/>
          </p:nvSpPr>
          <p:spPr>
            <a:xfrm>
              <a:off x="1503765" y="157504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40%</a:t>
              </a:r>
            </a:p>
          </p:txBody>
        </p:sp>
        <p:sp>
          <p:nvSpPr>
            <p:cNvPr id="248" name="TextBox 247">
              <a:extLst>
                <a:ext uri="{FF2B5EF4-FFF2-40B4-BE49-F238E27FC236}">
                  <a16:creationId xmlns:a16="http://schemas.microsoft.com/office/drawing/2014/main" id="{CB78FDA9-B785-477E-BA2E-72975FBF3627}"/>
                </a:ext>
              </a:extLst>
            </p:cNvPr>
            <p:cNvSpPr txBox="1"/>
            <p:nvPr/>
          </p:nvSpPr>
          <p:spPr>
            <a:xfrm>
              <a:off x="995602" y="1800046"/>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30%</a:t>
              </a:r>
            </a:p>
          </p:txBody>
        </p:sp>
        <p:sp>
          <p:nvSpPr>
            <p:cNvPr id="249" name="TextBox 248">
              <a:extLst>
                <a:ext uri="{FF2B5EF4-FFF2-40B4-BE49-F238E27FC236}">
                  <a16:creationId xmlns:a16="http://schemas.microsoft.com/office/drawing/2014/main" id="{15F213B9-1A7A-4E91-9A5F-AE2CF79DB331}"/>
                </a:ext>
              </a:extLst>
            </p:cNvPr>
            <p:cNvSpPr txBox="1"/>
            <p:nvPr/>
          </p:nvSpPr>
          <p:spPr>
            <a:xfrm>
              <a:off x="586936" y="2131549"/>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20%</a:t>
              </a:r>
            </a:p>
          </p:txBody>
        </p:sp>
        <p:sp>
          <p:nvSpPr>
            <p:cNvPr id="250" name="TextBox 249">
              <a:extLst>
                <a:ext uri="{FF2B5EF4-FFF2-40B4-BE49-F238E27FC236}">
                  <a16:creationId xmlns:a16="http://schemas.microsoft.com/office/drawing/2014/main" id="{2360D3B6-F26C-4949-A176-853B98C0761E}"/>
                </a:ext>
              </a:extLst>
            </p:cNvPr>
            <p:cNvSpPr txBox="1"/>
            <p:nvPr/>
          </p:nvSpPr>
          <p:spPr>
            <a:xfrm>
              <a:off x="351998" y="2591108"/>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a:t>
              </a:r>
            </a:p>
          </p:txBody>
        </p:sp>
        <p:sp>
          <p:nvSpPr>
            <p:cNvPr id="251" name="TextBox 250">
              <a:extLst>
                <a:ext uri="{FF2B5EF4-FFF2-40B4-BE49-F238E27FC236}">
                  <a16:creationId xmlns:a16="http://schemas.microsoft.com/office/drawing/2014/main" id="{92988160-C2B3-4CB7-9622-453830CF8ED6}"/>
                </a:ext>
              </a:extLst>
            </p:cNvPr>
            <p:cNvSpPr txBox="1"/>
            <p:nvPr/>
          </p:nvSpPr>
          <p:spPr>
            <a:xfrm>
              <a:off x="2812078" y="1563521"/>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60%</a:t>
              </a:r>
            </a:p>
          </p:txBody>
        </p:sp>
        <p:sp>
          <p:nvSpPr>
            <p:cNvPr id="252" name="TextBox 251">
              <a:extLst>
                <a:ext uri="{FF2B5EF4-FFF2-40B4-BE49-F238E27FC236}">
                  <a16:creationId xmlns:a16="http://schemas.microsoft.com/office/drawing/2014/main" id="{01C828DE-45BA-47C5-925D-686794E69418}"/>
                </a:ext>
              </a:extLst>
            </p:cNvPr>
            <p:cNvSpPr txBox="1"/>
            <p:nvPr/>
          </p:nvSpPr>
          <p:spPr>
            <a:xfrm>
              <a:off x="3349180" y="1801377"/>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70%</a:t>
              </a:r>
            </a:p>
          </p:txBody>
        </p:sp>
        <p:sp>
          <p:nvSpPr>
            <p:cNvPr id="253" name="TextBox 252">
              <a:extLst>
                <a:ext uri="{FF2B5EF4-FFF2-40B4-BE49-F238E27FC236}">
                  <a16:creationId xmlns:a16="http://schemas.microsoft.com/office/drawing/2014/main" id="{634C541C-CEE0-4452-B05C-DCC5FF716660}"/>
                </a:ext>
              </a:extLst>
            </p:cNvPr>
            <p:cNvSpPr txBox="1"/>
            <p:nvPr/>
          </p:nvSpPr>
          <p:spPr>
            <a:xfrm>
              <a:off x="3741786" y="2136505"/>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80%</a:t>
              </a:r>
            </a:p>
          </p:txBody>
        </p:sp>
        <p:sp>
          <p:nvSpPr>
            <p:cNvPr id="254" name="TextBox 253">
              <a:extLst>
                <a:ext uri="{FF2B5EF4-FFF2-40B4-BE49-F238E27FC236}">
                  <a16:creationId xmlns:a16="http://schemas.microsoft.com/office/drawing/2014/main" id="{679CFA6E-2D11-44FF-A244-D5FE4729E193}"/>
                </a:ext>
              </a:extLst>
            </p:cNvPr>
            <p:cNvSpPr txBox="1"/>
            <p:nvPr/>
          </p:nvSpPr>
          <p:spPr>
            <a:xfrm>
              <a:off x="4008799" y="2549933"/>
              <a:ext cx="491678"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90%</a:t>
              </a:r>
            </a:p>
          </p:txBody>
        </p:sp>
        <p:sp>
          <p:nvSpPr>
            <p:cNvPr id="255" name="TextBox 254">
              <a:extLst>
                <a:ext uri="{FF2B5EF4-FFF2-40B4-BE49-F238E27FC236}">
                  <a16:creationId xmlns:a16="http://schemas.microsoft.com/office/drawing/2014/main" id="{174BA265-1807-4E87-B595-C9D76B8643AD}"/>
                </a:ext>
              </a:extLst>
            </p:cNvPr>
            <p:cNvSpPr txBox="1"/>
            <p:nvPr/>
          </p:nvSpPr>
          <p:spPr>
            <a:xfrm>
              <a:off x="4152048" y="3095055"/>
              <a:ext cx="533956" cy="276999"/>
            </a:xfrm>
            <a:prstGeom prst="rect">
              <a:avLst/>
            </a:prstGeom>
            <a:noFill/>
          </p:spPr>
          <p:txBody>
            <a:bodyPr wrap="square" rtlCol="0">
              <a:spAutoFit/>
            </a:bodyPr>
            <a:lstStyle/>
            <a:p>
              <a:r>
                <a:rPr lang="en-US" sz="1200" dirty="0">
                  <a:solidFill>
                    <a:srgbClr val="56595E"/>
                  </a:solidFill>
                  <a:latin typeface="Bernard MT Condensed" panose="02050806060905020404" pitchFamily="18" charset="0"/>
                </a:rPr>
                <a:t>100%</a:t>
              </a:r>
            </a:p>
          </p:txBody>
        </p:sp>
      </p:grpSp>
      <p:sp>
        <p:nvSpPr>
          <p:cNvPr id="256" name="TextBox 255">
            <a:extLst>
              <a:ext uri="{FF2B5EF4-FFF2-40B4-BE49-F238E27FC236}">
                <a16:creationId xmlns:a16="http://schemas.microsoft.com/office/drawing/2014/main" id="{6B0DDC95-B581-4435-90D3-60CEE66F993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60" name="TextBox 259">
            <a:extLst>
              <a:ext uri="{FF2B5EF4-FFF2-40B4-BE49-F238E27FC236}">
                <a16:creationId xmlns:a16="http://schemas.microsoft.com/office/drawing/2014/main" id="{C4FCA82B-004B-480D-AEDD-7AD12E4B356E}"/>
              </a:ext>
            </a:extLst>
          </p:cNvPr>
          <p:cNvSpPr txBox="1"/>
          <p:nvPr/>
        </p:nvSpPr>
        <p:spPr>
          <a:xfrm>
            <a:off x="326740" y="3464833"/>
            <a:ext cx="3657600" cy="2011680"/>
          </a:xfrm>
          <a:prstGeom prst="rect">
            <a:avLst/>
          </a:prstGeom>
          <a:noFill/>
        </p:spPr>
        <p:txBody>
          <a:bodyPr wrap="square" rtlCol="0">
            <a:spAutoFit/>
          </a:bodyPr>
          <a:lstStyle/>
          <a:p>
            <a:pPr algn="ctr" defTabSz="1219170">
              <a:spcBef>
                <a:spcPct val="20000"/>
              </a:spcBef>
              <a:defRPr/>
            </a:pPr>
            <a:r>
              <a:rPr lang="en-US" dirty="0">
                <a:solidFill>
                  <a:srgbClr val="36B8E3"/>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3" name="TextBox 262">
            <a:extLst>
              <a:ext uri="{FF2B5EF4-FFF2-40B4-BE49-F238E27FC236}">
                <a16:creationId xmlns:a16="http://schemas.microsoft.com/office/drawing/2014/main" id="{BD07FD62-6BF2-469E-912E-C8729F27B442}"/>
              </a:ext>
            </a:extLst>
          </p:cNvPr>
          <p:cNvSpPr txBox="1"/>
          <p:nvPr/>
        </p:nvSpPr>
        <p:spPr>
          <a:xfrm>
            <a:off x="4221786" y="4824807"/>
            <a:ext cx="3657600" cy="2006703"/>
          </a:xfrm>
          <a:prstGeom prst="rect">
            <a:avLst/>
          </a:prstGeom>
          <a:noFill/>
        </p:spPr>
        <p:txBody>
          <a:bodyPr wrap="square" rtlCol="0">
            <a:spAutoFit/>
          </a:bodyPr>
          <a:lstStyle/>
          <a:p>
            <a:pPr algn="ctr" defTabSz="1219170">
              <a:spcBef>
                <a:spcPct val="20000"/>
              </a:spcBef>
              <a:defRPr/>
            </a:pPr>
            <a:r>
              <a:rPr lang="en-US" dirty="0">
                <a:solidFill>
                  <a:srgbClr val="157EBF"/>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
        <p:nvSpPr>
          <p:cNvPr id="264" name="TextBox 263">
            <a:extLst>
              <a:ext uri="{FF2B5EF4-FFF2-40B4-BE49-F238E27FC236}">
                <a16:creationId xmlns:a16="http://schemas.microsoft.com/office/drawing/2014/main" id="{9C716D07-AED0-436B-BE67-4A9E3A608AF7}"/>
              </a:ext>
            </a:extLst>
          </p:cNvPr>
          <p:cNvSpPr txBox="1"/>
          <p:nvPr/>
        </p:nvSpPr>
        <p:spPr>
          <a:xfrm>
            <a:off x="8200196" y="3465576"/>
            <a:ext cx="3657600" cy="2006703"/>
          </a:xfrm>
          <a:prstGeom prst="rect">
            <a:avLst/>
          </a:prstGeom>
          <a:noFill/>
        </p:spPr>
        <p:txBody>
          <a:bodyPr wrap="square" rtlCol="0">
            <a:spAutoFit/>
          </a:bodyPr>
          <a:lstStyle/>
          <a:p>
            <a:pPr algn="ctr" defTabSz="1219170">
              <a:spcBef>
                <a:spcPct val="20000"/>
              </a:spcBef>
              <a:defRPr/>
            </a:pPr>
            <a:r>
              <a:rPr lang="en-US" dirty="0">
                <a:solidFill>
                  <a:srgbClr val="0050AA"/>
                </a:solidFill>
                <a:latin typeface="Bernard MT Condensed" panose="02050806060905020404" pitchFamily="18" charset="0"/>
              </a:rPr>
              <a:t>LOREM IPSUM DOLOR</a:t>
            </a: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2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213492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wipe(left)">
                                      <p:cBhvr>
                                        <p:cTn id="7" dur="500"/>
                                        <p:tgtEl>
                                          <p:spTgt spid="25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1000"/>
                                        <p:tgtEl>
                                          <p:spTgt spid="260"/>
                                        </p:tgtEl>
                                      </p:cBhvr>
                                    </p:animEffect>
                                    <p:anim calcmode="lin" valueType="num">
                                      <p:cBhvr>
                                        <p:cTn id="12" dur="1000" fill="hold"/>
                                        <p:tgtEl>
                                          <p:spTgt spid="260"/>
                                        </p:tgtEl>
                                        <p:attrNameLst>
                                          <p:attrName>ppt_x</p:attrName>
                                        </p:attrNameLst>
                                      </p:cBhvr>
                                      <p:tavLst>
                                        <p:tav tm="0">
                                          <p:val>
                                            <p:strVal val="#ppt_x"/>
                                          </p:val>
                                        </p:tav>
                                        <p:tav tm="100000">
                                          <p:val>
                                            <p:strVal val="#ppt_x"/>
                                          </p:val>
                                        </p:tav>
                                      </p:tavLst>
                                    </p:anim>
                                    <p:anim calcmode="lin" valueType="num">
                                      <p:cBhvr>
                                        <p:cTn id="13" dur="1000" fill="hold"/>
                                        <p:tgtEl>
                                          <p:spTgt spid="26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36"/>
                                        </p:tgtEl>
                                        <p:attrNameLst>
                                          <p:attrName>style.visibility</p:attrName>
                                        </p:attrNameLst>
                                      </p:cBhvr>
                                      <p:to>
                                        <p:strVal val="visible"/>
                                      </p:to>
                                    </p:set>
                                    <p:anim calcmode="lin" valueType="num">
                                      <p:cBhvr>
                                        <p:cTn id="17" dur="1000" fill="hold"/>
                                        <p:tgtEl>
                                          <p:spTgt spid="136"/>
                                        </p:tgtEl>
                                        <p:attrNameLst>
                                          <p:attrName>ppt_w</p:attrName>
                                        </p:attrNameLst>
                                      </p:cBhvr>
                                      <p:tavLst>
                                        <p:tav tm="0">
                                          <p:val>
                                            <p:fltVal val="0"/>
                                          </p:val>
                                        </p:tav>
                                        <p:tav tm="100000">
                                          <p:val>
                                            <p:strVal val="#ppt_w"/>
                                          </p:val>
                                        </p:tav>
                                      </p:tavLst>
                                    </p:anim>
                                    <p:anim calcmode="lin" valueType="num">
                                      <p:cBhvr>
                                        <p:cTn id="18" dur="1000" fill="hold"/>
                                        <p:tgtEl>
                                          <p:spTgt spid="136"/>
                                        </p:tgtEl>
                                        <p:attrNameLst>
                                          <p:attrName>ppt_h</p:attrName>
                                        </p:attrNameLst>
                                      </p:cBhvr>
                                      <p:tavLst>
                                        <p:tav tm="0">
                                          <p:val>
                                            <p:fltVal val="0"/>
                                          </p:val>
                                        </p:tav>
                                        <p:tav tm="100000">
                                          <p:val>
                                            <p:strVal val="#ppt_h"/>
                                          </p:val>
                                        </p:tav>
                                      </p:tavLst>
                                    </p:anim>
                                    <p:animEffect transition="in" filter="fade">
                                      <p:cBhvr>
                                        <p:cTn id="19" dur="1000"/>
                                        <p:tgtEl>
                                          <p:spTgt spid="136"/>
                                        </p:tgtEl>
                                      </p:cBhvr>
                                    </p:animEffect>
                                  </p:childTnLst>
                                </p:cTn>
                              </p:par>
                              <p:par>
                                <p:cTn id="20" presetID="53" presetClass="entr" presetSubtype="16" fill="hold" nodeType="withEffect">
                                  <p:stCondLst>
                                    <p:cond delay="0"/>
                                  </p:stCondLst>
                                  <p:childTnLst>
                                    <p:set>
                                      <p:cBhvr>
                                        <p:cTn id="21" dur="1" fill="hold">
                                          <p:stCondLst>
                                            <p:cond delay="0"/>
                                          </p:stCondLst>
                                        </p:cTn>
                                        <p:tgtEl>
                                          <p:spTgt spid="233"/>
                                        </p:tgtEl>
                                        <p:attrNameLst>
                                          <p:attrName>style.visibility</p:attrName>
                                        </p:attrNameLst>
                                      </p:cBhvr>
                                      <p:to>
                                        <p:strVal val="visible"/>
                                      </p:to>
                                    </p:set>
                                    <p:anim calcmode="lin" valueType="num">
                                      <p:cBhvr>
                                        <p:cTn id="22" dur="1000" fill="hold"/>
                                        <p:tgtEl>
                                          <p:spTgt spid="233"/>
                                        </p:tgtEl>
                                        <p:attrNameLst>
                                          <p:attrName>ppt_w</p:attrName>
                                        </p:attrNameLst>
                                      </p:cBhvr>
                                      <p:tavLst>
                                        <p:tav tm="0">
                                          <p:val>
                                            <p:fltVal val="0"/>
                                          </p:val>
                                        </p:tav>
                                        <p:tav tm="100000">
                                          <p:val>
                                            <p:strVal val="#ppt_w"/>
                                          </p:val>
                                        </p:tav>
                                      </p:tavLst>
                                    </p:anim>
                                    <p:anim calcmode="lin" valueType="num">
                                      <p:cBhvr>
                                        <p:cTn id="23" dur="1000" fill="hold"/>
                                        <p:tgtEl>
                                          <p:spTgt spid="233"/>
                                        </p:tgtEl>
                                        <p:attrNameLst>
                                          <p:attrName>ppt_h</p:attrName>
                                        </p:attrNameLst>
                                      </p:cBhvr>
                                      <p:tavLst>
                                        <p:tav tm="0">
                                          <p:val>
                                            <p:fltVal val="0"/>
                                          </p:val>
                                        </p:tav>
                                        <p:tav tm="100000">
                                          <p:val>
                                            <p:strVal val="#ppt_h"/>
                                          </p:val>
                                        </p:tav>
                                      </p:tavLst>
                                    </p:anim>
                                    <p:animEffect transition="in" filter="fade">
                                      <p:cBhvr>
                                        <p:cTn id="24" dur="1000"/>
                                        <p:tgtEl>
                                          <p:spTgt spid="233"/>
                                        </p:tgtEl>
                                      </p:cBhvr>
                                    </p:animEffect>
                                  </p:childTnLst>
                                </p:cTn>
                              </p:par>
                            </p:childTnLst>
                          </p:cTn>
                        </p:par>
                        <p:par>
                          <p:cTn id="25" fill="hold">
                            <p:stCondLst>
                              <p:cond delay="2500"/>
                            </p:stCondLst>
                            <p:childTnLst>
                              <p:par>
                                <p:cTn id="26" presetID="22" presetClass="entr" presetSubtype="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left)">
                                      <p:cBhvr>
                                        <p:cTn id="28" dur="1500"/>
                                        <p:tgtEl>
                                          <p:spTgt spid="13"/>
                                        </p:tgtEl>
                                      </p:cBhvr>
                                    </p:animEffect>
                                  </p:childTnLst>
                                </p:cTn>
                              </p:par>
                              <p:par>
                                <p:cTn id="29" presetID="49" presetClass="entr" presetSubtype="0" decel="100000" fill="hold" grpId="0" nodeType="withEffect">
                                  <p:stCondLst>
                                    <p:cond delay="0"/>
                                  </p:stCondLst>
                                  <p:childTnLst>
                                    <p:set>
                                      <p:cBhvr>
                                        <p:cTn id="30" dur="1" fill="hold">
                                          <p:stCondLst>
                                            <p:cond delay="0"/>
                                          </p:stCondLst>
                                        </p:cTn>
                                        <p:tgtEl>
                                          <p:spTgt spid="221"/>
                                        </p:tgtEl>
                                        <p:attrNameLst>
                                          <p:attrName>style.visibility</p:attrName>
                                        </p:attrNameLst>
                                      </p:cBhvr>
                                      <p:to>
                                        <p:strVal val="visible"/>
                                      </p:to>
                                    </p:set>
                                    <p:anim calcmode="lin" valueType="num">
                                      <p:cBhvr>
                                        <p:cTn id="31" dur="1500" fill="hold"/>
                                        <p:tgtEl>
                                          <p:spTgt spid="221"/>
                                        </p:tgtEl>
                                        <p:attrNameLst>
                                          <p:attrName>ppt_w</p:attrName>
                                        </p:attrNameLst>
                                      </p:cBhvr>
                                      <p:tavLst>
                                        <p:tav tm="0">
                                          <p:val>
                                            <p:fltVal val="0"/>
                                          </p:val>
                                        </p:tav>
                                        <p:tav tm="100000">
                                          <p:val>
                                            <p:strVal val="#ppt_w"/>
                                          </p:val>
                                        </p:tav>
                                      </p:tavLst>
                                    </p:anim>
                                    <p:anim calcmode="lin" valueType="num">
                                      <p:cBhvr>
                                        <p:cTn id="32" dur="1500" fill="hold"/>
                                        <p:tgtEl>
                                          <p:spTgt spid="221"/>
                                        </p:tgtEl>
                                        <p:attrNameLst>
                                          <p:attrName>ppt_h</p:attrName>
                                        </p:attrNameLst>
                                      </p:cBhvr>
                                      <p:tavLst>
                                        <p:tav tm="0">
                                          <p:val>
                                            <p:fltVal val="0"/>
                                          </p:val>
                                        </p:tav>
                                        <p:tav tm="100000">
                                          <p:val>
                                            <p:strVal val="#ppt_h"/>
                                          </p:val>
                                        </p:tav>
                                      </p:tavLst>
                                    </p:anim>
                                    <p:anim calcmode="lin" valueType="num">
                                      <p:cBhvr>
                                        <p:cTn id="33" dur="1500" fill="hold"/>
                                        <p:tgtEl>
                                          <p:spTgt spid="221"/>
                                        </p:tgtEl>
                                        <p:attrNameLst>
                                          <p:attrName>style.rotation</p:attrName>
                                        </p:attrNameLst>
                                      </p:cBhvr>
                                      <p:tavLst>
                                        <p:tav tm="0">
                                          <p:val>
                                            <p:fltVal val="360"/>
                                          </p:val>
                                        </p:tav>
                                        <p:tav tm="100000">
                                          <p:val>
                                            <p:fltVal val="0"/>
                                          </p:val>
                                        </p:tav>
                                      </p:tavLst>
                                    </p:anim>
                                    <p:animEffect transition="in" filter="fade">
                                      <p:cBhvr>
                                        <p:cTn id="34" dur="1500"/>
                                        <p:tgtEl>
                                          <p:spTgt spid="221"/>
                                        </p:tgtEl>
                                      </p:cBhvr>
                                    </p:animEffect>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263"/>
                                        </p:tgtEl>
                                        <p:attrNameLst>
                                          <p:attrName>style.visibility</p:attrName>
                                        </p:attrNameLst>
                                      </p:cBhvr>
                                      <p:to>
                                        <p:strVal val="visible"/>
                                      </p:to>
                                    </p:set>
                                    <p:animEffect transition="in" filter="fade">
                                      <p:cBhvr>
                                        <p:cTn id="38" dur="1000"/>
                                        <p:tgtEl>
                                          <p:spTgt spid="263"/>
                                        </p:tgtEl>
                                      </p:cBhvr>
                                    </p:animEffect>
                                    <p:anim calcmode="lin" valueType="num">
                                      <p:cBhvr>
                                        <p:cTn id="39" dur="1000" fill="hold"/>
                                        <p:tgtEl>
                                          <p:spTgt spid="263"/>
                                        </p:tgtEl>
                                        <p:attrNameLst>
                                          <p:attrName>ppt_x</p:attrName>
                                        </p:attrNameLst>
                                      </p:cBhvr>
                                      <p:tavLst>
                                        <p:tav tm="0">
                                          <p:val>
                                            <p:strVal val="#ppt_x"/>
                                          </p:val>
                                        </p:tav>
                                        <p:tav tm="100000">
                                          <p:val>
                                            <p:strVal val="#ppt_x"/>
                                          </p:val>
                                        </p:tav>
                                      </p:tavLst>
                                    </p:anim>
                                    <p:anim calcmode="lin" valueType="num">
                                      <p:cBhvr>
                                        <p:cTn id="40" dur="1000" fill="hold"/>
                                        <p:tgtEl>
                                          <p:spTgt spid="263"/>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40"/>
                                        </p:tgtEl>
                                        <p:attrNameLst>
                                          <p:attrName>style.visibility</p:attrName>
                                        </p:attrNameLst>
                                      </p:cBhvr>
                                      <p:to>
                                        <p:strVal val="visible"/>
                                      </p:to>
                                    </p:set>
                                    <p:anim calcmode="lin" valueType="num">
                                      <p:cBhvr>
                                        <p:cTn id="44" dur="1000" fill="hold"/>
                                        <p:tgtEl>
                                          <p:spTgt spid="140"/>
                                        </p:tgtEl>
                                        <p:attrNameLst>
                                          <p:attrName>ppt_w</p:attrName>
                                        </p:attrNameLst>
                                      </p:cBhvr>
                                      <p:tavLst>
                                        <p:tav tm="0">
                                          <p:val>
                                            <p:fltVal val="0"/>
                                          </p:val>
                                        </p:tav>
                                        <p:tav tm="100000">
                                          <p:val>
                                            <p:strVal val="#ppt_w"/>
                                          </p:val>
                                        </p:tav>
                                      </p:tavLst>
                                    </p:anim>
                                    <p:anim calcmode="lin" valueType="num">
                                      <p:cBhvr>
                                        <p:cTn id="45" dur="1000" fill="hold"/>
                                        <p:tgtEl>
                                          <p:spTgt spid="140"/>
                                        </p:tgtEl>
                                        <p:attrNameLst>
                                          <p:attrName>ppt_h</p:attrName>
                                        </p:attrNameLst>
                                      </p:cBhvr>
                                      <p:tavLst>
                                        <p:tav tm="0">
                                          <p:val>
                                            <p:fltVal val="0"/>
                                          </p:val>
                                        </p:tav>
                                        <p:tav tm="100000">
                                          <p:val>
                                            <p:strVal val="#ppt_h"/>
                                          </p:val>
                                        </p:tav>
                                      </p:tavLst>
                                    </p:anim>
                                    <p:animEffect transition="in" filter="fade">
                                      <p:cBhvr>
                                        <p:cTn id="46" dur="1000"/>
                                        <p:tgtEl>
                                          <p:spTgt spid="140"/>
                                        </p:tgtEl>
                                      </p:cBhvr>
                                    </p:animEffect>
                                  </p:childTnLst>
                                </p:cTn>
                              </p:par>
                              <p:par>
                                <p:cTn id="47" presetID="53" presetClass="entr" presetSubtype="16" fill="hold" nodeType="withEffect">
                                  <p:stCondLst>
                                    <p:cond delay="0"/>
                                  </p:stCondLst>
                                  <p:childTnLst>
                                    <p:set>
                                      <p:cBhvr>
                                        <p:cTn id="48" dur="1" fill="hold">
                                          <p:stCondLst>
                                            <p:cond delay="0"/>
                                          </p:stCondLst>
                                        </p:cTn>
                                        <p:tgtEl>
                                          <p:spTgt spid="234"/>
                                        </p:tgtEl>
                                        <p:attrNameLst>
                                          <p:attrName>style.visibility</p:attrName>
                                        </p:attrNameLst>
                                      </p:cBhvr>
                                      <p:to>
                                        <p:strVal val="visible"/>
                                      </p:to>
                                    </p:set>
                                    <p:anim calcmode="lin" valueType="num">
                                      <p:cBhvr>
                                        <p:cTn id="49" dur="1000" fill="hold"/>
                                        <p:tgtEl>
                                          <p:spTgt spid="234"/>
                                        </p:tgtEl>
                                        <p:attrNameLst>
                                          <p:attrName>ppt_w</p:attrName>
                                        </p:attrNameLst>
                                      </p:cBhvr>
                                      <p:tavLst>
                                        <p:tav tm="0">
                                          <p:val>
                                            <p:fltVal val="0"/>
                                          </p:val>
                                        </p:tav>
                                        <p:tav tm="100000">
                                          <p:val>
                                            <p:strVal val="#ppt_w"/>
                                          </p:val>
                                        </p:tav>
                                      </p:tavLst>
                                    </p:anim>
                                    <p:anim calcmode="lin" valueType="num">
                                      <p:cBhvr>
                                        <p:cTn id="50" dur="1000" fill="hold"/>
                                        <p:tgtEl>
                                          <p:spTgt spid="234"/>
                                        </p:tgtEl>
                                        <p:attrNameLst>
                                          <p:attrName>ppt_h</p:attrName>
                                        </p:attrNameLst>
                                      </p:cBhvr>
                                      <p:tavLst>
                                        <p:tav tm="0">
                                          <p:val>
                                            <p:fltVal val="0"/>
                                          </p:val>
                                        </p:tav>
                                        <p:tav tm="100000">
                                          <p:val>
                                            <p:strVal val="#ppt_h"/>
                                          </p:val>
                                        </p:tav>
                                      </p:tavLst>
                                    </p:anim>
                                    <p:animEffect transition="in" filter="fade">
                                      <p:cBhvr>
                                        <p:cTn id="51" dur="1000"/>
                                        <p:tgtEl>
                                          <p:spTgt spid="234"/>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9"/>
                                        </p:tgtEl>
                                        <p:attrNameLst>
                                          <p:attrName>style.visibility</p:attrName>
                                        </p:attrNameLst>
                                      </p:cBhvr>
                                      <p:to>
                                        <p:strVal val="visible"/>
                                      </p:to>
                                    </p:set>
                                    <p:animEffect transition="in" filter="wipe(left)">
                                      <p:cBhvr>
                                        <p:cTn id="55" dur="1500"/>
                                        <p:tgtEl>
                                          <p:spTgt spid="139"/>
                                        </p:tgtEl>
                                      </p:cBhvr>
                                    </p:animEffect>
                                  </p:childTnLst>
                                </p:cTn>
                              </p:par>
                              <p:par>
                                <p:cTn id="56" presetID="31" presetClass="entr" presetSubtype="0" fill="hold" grpId="0" nodeType="withEffect">
                                  <p:stCondLst>
                                    <p:cond delay="0"/>
                                  </p:stCondLst>
                                  <p:childTnLst>
                                    <p:set>
                                      <p:cBhvr>
                                        <p:cTn id="57" dur="1" fill="hold">
                                          <p:stCondLst>
                                            <p:cond delay="0"/>
                                          </p:stCondLst>
                                        </p:cTn>
                                        <p:tgtEl>
                                          <p:spTgt spid="220"/>
                                        </p:tgtEl>
                                        <p:attrNameLst>
                                          <p:attrName>style.visibility</p:attrName>
                                        </p:attrNameLst>
                                      </p:cBhvr>
                                      <p:to>
                                        <p:strVal val="visible"/>
                                      </p:to>
                                    </p:set>
                                    <p:anim calcmode="lin" valueType="num">
                                      <p:cBhvr>
                                        <p:cTn id="58" dur="1500" fill="hold"/>
                                        <p:tgtEl>
                                          <p:spTgt spid="220"/>
                                        </p:tgtEl>
                                        <p:attrNameLst>
                                          <p:attrName>ppt_w</p:attrName>
                                        </p:attrNameLst>
                                      </p:cBhvr>
                                      <p:tavLst>
                                        <p:tav tm="0">
                                          <p:val>
                                            <p:fltVal val="0"/>
                                          </p:val>
                                        </p:tav>
                                        <p:tav tm="100000">
                                          <p:val>
                                            <p:strVal val="#ppt_w"/>
                                          </p:val>
                                        </p:tav>
                                      </p:tavLst>
                                    </p:anim>
                                    <p:anim calcmode="lin" valueType="num">
                                      <p:cBhvr>
                                        <p:cTn id="59" dur="1500" fill="hold"/>
                                        <p:tgtEl>
                                          <p:spTgt spid="220"/>
                                        </p:tgtEl>
                                        <p:attrNameLst>
                                          <p:attrName>ppt_h</p:attrName>
                                        </p:attrNameLst>
                                      </p:cBhvr>
                                      <p:tavLst>
                                        <p:tav tm="0">
                                          <p:val>
                                            <p:fltVal val="0"/>
                                          </p:val>
                                        </p:tav>
                                        <p:tav tm="100000">
                                          <p:val>
                                            <p:strVal val="#ppt_h"/>
                                          </p:val>
                                        </p:tav>
                                      </p:tavLst>
                                    </p:anim>
                                    <p:anim calcmode="lin" valueType="num">
                                      <p:cBhvr>
                                        <p:cTn id="60" dur="1500" fill="hold"/>
                                        <p:tgtEl>
                                          <p:spTgt spid="220"/>
                                        </p:tgtEl>
                                        <p:attrNameLst>
                                          <p:attrName>style.rotation</p:attrName>
                                        </p:attrNameLst>
                                      </p:cBhvr>
                                      <p:tavLst>
                                        <p:tav tm="0">
                                          <p:val>
                                            <p:fltVal val="90"/>
                                          </p:val>
                                        </p:tav>
                                        <p:tav tm="100000">
                                          <p:val>
                                            <p:fltVal val="0"/>
                                          </p:val>
                                        </p:tav>
                                      </p:tavLst>
                                    </p:anim>
                                    <p:animEffect transition="in" filter="fade">
                                      <p:cBhvr>
                                        <p:cTn id="61" dur="1500"/>
                                        <p:tgtEl>
                                          <p:spTgt spid="220"/>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264"/>
                                        </p:tgtEl>
                                        <p:attrNameLst>
                                          <p:attrName>style.visibility</p:attrName>
                                        </p:attrNameLst>
                                      </p:cBhvr>
                                      <p:to>
                                        <p:strVal val="visible"/>
                                      </p:to>
                                    </p:set>
                                    <p:animEffect transition="in" filter="fade">
                                      <p:cBhvr>
                                        <p:cTn id="65" dur="1000"/>
                                        <p:tgtEl>
                                          <p:spTgt spid="264"/>
                                        </p:tgtEl>
                                      </p:cBhvr>
                                    </p:animEffect>
                                    <p:anim calcmode="lin" valueType="num">
                                      <p:cBhvr>
                                        <p:cTn id="66" dur="1000" fill="hold"/>
                                        <p:tgtEl>
                                          <p:spTgt spid="264"/>
                                        </p:tgtEl>
                                        <p:attrNameLst>
                                          <p:attrName>ppt_x</p:attrName>
                                        </p:attrNameLst>
                                      </p:cBhvr>
                                      <p:tavLst>
                                        <p:tav tm="0">
                                          <p:val>
                                            <p:strVal val="#ppt_x"/>
                                          </p:val>
                                        </p:tav>
                                        <p:tav tm="100000">
                                          <p:val>
                                            <p:strVal val="#ppt_x"/>
                                          </p:val>
                                        </p:tav>
                                      </p:tavLst>
                                    </p:anim>
                                    <p:anim calcmode="lin" valueType="num">
                                      <p:cBhvr>
                                        <p:cTn id="67" dur="1000" fill="hold"/>
                                        <p:tgtEl>
                                          <p:spTgt spid="264"/>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 calcmode="lin" valueType="num">
                                      <p:cBhvr>
                                        <p:cTn id="71" dur="1000" fill="hold"/>
                                        <p:tgtEl>
                                          <p:spTgt spid="181"/>
                                        </p:tgtEl>
                                        <p:attrNameLst>
                                          <p:attrName>ppt_w</p:attrName>
                                        </p:attrNameLst>
                                      </p:cBhvr>
                                      <p:tavLst>
                                        <p:tav tm="0">
                                          <p:val>
                                            <p:fltVal val="0"/>
                                          </p:val>
                                        </p:tav>
                                        <p:tav tm="100000">
                                          <p:val>
                                            <p:strVal val="#ppt_w"/>
                                          </p:val>
                                        </p:tav>
                                      </p:tavLst>
                                    </p:anim>
                                    <p:anim calcmode="lin" valueType="num">
                                      <p:cBhvr>
                                        <p:cTn id="72" dur="1000" fill="hold"/>
                                        <p:tgtEl>
                                          <p:spTgt spid="181"/>
                                        </p:tgtEl>
                                        <p:attrNameLst>
                                          <p:attrName>ppt_h</p:attrName>
                                        </p:attrNameLst>
                                      </p:cBhvr>
                                      <p:tavLst>
                                        <p:tav tm="0">
                                          <p:val>
                                            <p:fltVal val="0"/>
                                          </p:val>
                                        </p:tav>
                                        <p:tav tm="100000">
                                          <p:val>
                                            <p:strVal val="#ppt_h"/>
                                          </p:val>
                                        </p:tav>
                                      </p:tavLst>
                                    </p:anim>
                                    <p:animEffect transition="in" filter="fade">
                                      <p:cBhvr>
                                        <p:cTn id="73" dur="1000"/>
                                        <p:tgtEl>
                                          <p:spTgt spid="181"/>
                                        </p:tgtEl>
                                      </p:cBhvr>
                                    </p:animEffect>
                                  </p:childTnLst>
                                </p:cTn>
                              </p:par>
                              <p:par>
                                <p:cTn id="74" presetID="53" presetClass="entr" presetSubtype="16" fill="hold" nodeType="withEffect">
                                  <p:stCondLst>
                                    <p:cond delay="0"/>
                                  </p:stCondLst>
                                  <p:childTnLst>
                                    <p:set>
                                      <p:cBhvr>
                                        <p:cTn id="75" dur="1" fill="hold">
                                          <p:stCondLst>
                                            <p:cond delay="0"/>
                                          </p:stCondLst>
                                        </p:cTn>
                                        <p:tgtEl>
                                          <p:spTgt spid="245"/>
                                        </p:tgtEl>
                                        <p:attrNameLst>
                                          <p:attrName>style.visibility</p:attrName>
                                        </p:attrNameLst>
                                      </p:cBhvr>
                                      <p:to>
                                        <p:strVal val="visible"/>
                                      </p:to>
                                    </p:set>
                                    <p:anim calcmode="lin" valueType="num">
                                      <p:cBhvr>
                                        <p:cTn id="76" dur="1000" fill="hold"/>
                                        <p:tgtEl>
                                          <p:spTgt spid="245"/>
                                        </p:tgtEl>
                                        <p:attrNameLst>
                                          <p:attrName>ppt_w</p:attrName>
                                        </p:attrNameLst>
                                      </p:cBhvr>
                                      <p:tavLst>
                                        <p:tav tm="0">
                                          <p:val>
                                            <p:fltVal val="0"/>
                                          </p:val>
                                        </p:tav>
                                        <p:tav tm="100000">
                                          <p:val>
                                            <p:strVal val="#ppt_w"/>
                                          </p:val>
                                        </p:tav>
                                      </p:tavLst>
                                    </p:anim>
                                    <p:anim calcmode="lin" valueType="num">
                                      <p:cBhvr>
                                        <p:cTn id="77" dur="1000" fill="hold"/>
                                        <p:tgtEl>
                                          <p:spTgt spid="245"/>
                                        </p:tgtEl>
                                        <p:attrNameLst>
                                          <p:attrName>ppt_h</p:attrName>
                                        </p:attrNameLst>
                                      </p:cBhvr>
                                      <p:tavLst>
                                        <p:tav tm="0">
                                          <p:val>
                                            <p:fltVal val="0"/>
                                          </p:val>
                                        </p:tav>
                                        <p:tav tm="100000">
                                          <p:val>
                                            <p:strVal val="#ppt_h"/>
                                          </p:val>
                                        </p:tav>
                                      </p:tavLst>
                                    </p:anim>
                                    <p:animEffect transition="in" filter="fade">
                                      <p:cBhvr>
                                        <p:cTn id="78" dur="1000"/>
                                        <p:tgtEl>
                                          <p:spTgt spid="245"/>
                                        </p:tgtEl>
                                      </p:cBhvr>
                                    </p:animEffect>
                                  </p:childTnLst>
                                </p:cTn>
                              </p:par>
                            </p:childTnLst>
                          </p:cTn>
                        </p:par>
                        <p:par>
                          <p:cTn id="79" fill="hold">
                            <p:stCondLst>
                              <p:cond delay="9500"/>
                            </p:stCondLst>
                            <p:childTnLst>
                              <p:par>
                                <p:cTn id="80" presetID="22" presetClass="entr" presetSubtype="8" fill="hold" nodeType="afterEffect">
                                  <p:stCondLst>
                                    <p:cond delay="0"/>
                                  </p:stCondLst>
                                  <p:childTnLst>
                                    <p:set>
                                      <p:cBhvr>
                                        <p:cTn id="81" dur="1" fill="hold">
                                          <p:stCondLst>
                                            <p:cond delay="0"/>
                                          </p:stCondLst>
                                        </p:cTn>
                                        <p:tgtEl>
                                          <p:spTgt spid="180"/>
                                        </p:tgtEl>
                                        <p:attrNameLst>
                                          <p:attrName>style.visibility</p:attrName>
                                        </p:attrNameLst>
                                      </p:cBhvr>
                                      <p:to>
                                        <p:strVal val="visible"/>
                                      </p:to>
                                    </p:set>
                                    <p:animEffect transition="in" filter="wipe(left)">
                                      <p:cBhvr>
                                        <p:cTn id="82" dur="1500"/>
                                        <p:tgtEl>
                                          <p:spTgt spid="180"/>
                                        </p:tgtEl>
                                      </p:cBhvr>
                                    </p:animEffect>
                                  </p:childTnLst>
                                </p:cTn>
                              </p:par>
                              <p:par>
                                <p:cTn id="83" presetID="31" presetClass="entr" presetSubtype="0" fill="hold" grpId="0" nodeType="withEffect">
                                  <p:stCondLst>
                                    <p:cond delay="0"/>
                                  </p:stCondLst>
                                  <p:childTnLst>
                                    <p:set>
                                      <p:cBhvr>
                                        <p:cTn id="84" dur="1" fill="hold">
                                          <p:stCondLst>
                                            <p:cond delay="0"/>
                                          </p:stCondLst>
                                        </p:cTn>
                                        <p:tgtEl>
                                          <p:spTgt spid="222"/>
                                        </p:tgtEl>
                                        <p:attrNameLst>
                                          <p:attrName>style.visibility</p:attrName>
                                        </p:attrNameLst>
                                      </p:cBhvr>
                                      <p:to>
                                        <p:strVal val="visible"/>
                                      </p:to>
                                    </p:set>
                                    <p:anim calcmode="lin" valueType="num">
                                      <p:cBhvr>
                                        <p:cTn id="85" dur="1500" fill="hold"/>
                                        <p:tgtEl>
                                          <p:spTgt spid="222"/>
                                        </p:tgtEl>
                                        <p:attrNameLst>
                                          <p:attrName>ppt_w</p:attrName>
                                        </p:attrNameLst>
                                      </p:cBhvr>
                                      <p:tavLst>
                                        <p:tav tm="0">
                                          <p:val>
                                            <p:fltVal val="0"/>
                                          </p:val>
                                        </p:tav>
                                        <p:tav tm="100000">
                                          <p:val>
                                            <p:strVal val="#ppt_w"/>
                                          </p:val>
                                        </p:tav>
                                      </p:tavLst>
                                    </p:anim>
                                    <p:anim calcmode="lin" valueType="num">
                                      <p:cBhvr>
                                        <p:cTn id="86" dur="1500" fill="hold"/>
                                        <p:tgtEl>
                                          <p:spTgt spid="222"/>
                                        </p:tgtEl>
                                        <p:attrNameLst>
                                          <p:attrName>ppt_h</p:attrName>
                                        </p:attrNameLst>
                                      </p:cBhvr>
                                      <p:tavLst>
                                        <p:tav tm="0">
                                          <p:val>
                                            <p:fltVal val="0"/>
                                          </p:val>
                                        </p:tav>
                                        <p:tav tm="100000">
                                          <p:val>
                                            <p:strVal val="#ppt_h"/>
                                          </p:val>
                                        </p:tav>
                                      </p:tavLst>
                                    </p:anim>
                                    <p:anim calcmode="lin" valueType="num">
                                      <p:cBhvr>
                                        <p:cTn id="87" dur="1500" fill="hold"/>
                                        <p:tgtEl>
                                          <p:spTgt spid="222"/>
                                        </p:tgtEl>
                                        <p:attrNameLst>
                                          <p:attrName>style.rotation</p:attrName>
                                        </p:attrNameLst>
                                      </p:cBhvr>
                                      <p:tavLst>
                                        <p:tav tm="0">
                                          <p:val>
                                            <p:fltVal val="90"/>
                                          </p:val>
                                        </p:tav>
                                        <p:tav tm="100000">
                                          <p:val>
                                            <p:fltVal val="0"/>
                                          </p:val>
                                        </p:tav>
                                      </p:tavLst>
                                    </p:anim>
                                    <p:animEffect transition="in" filter="fade">
                                      <p:cBhvr>
                                        <p:cTn id="88" dur="1500"/>
                                        <p:tgtEl>
                                          <p:spTgt spid="2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animBg="1"/>
      <p:bldP spid="221" grpId="0" animBg="1"/>
      <p:bldP spid="140" grpId="0" animBg="1"/>
      <p:bldP spid="220" grpId="0" animBg="1"/>
      <p:bldP spid="181" grpId="0" animBg="1"/>
      <p:bldP spid="222" grpId="0" animBg="1"/>
      <p:bldP spid="256" grpId="0"/>
      <p:bldP spid="260" grpId="0"/>
      <p:bldP spid="263" grpId="0"/>
      <p:bldP spid="264"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5085DC49-B65D-4858-8855-96BD202A00F7}"/>
              </a:ext>
            </a:extLst>
          </p:cNvPr>
          <p:cNvSpPr/>
          <p:nvPr/>
        </p:nvSpPr>
        <p:spPr>
          <a:xfrm>
            <a:off x="914400"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44D7FB"/>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70D6642-A681-48EA-855D-FCEF81424048}"/>
              </a:ext>
            </a:extLst>
          </p:cNvPr>
          <p:cNvGrpSpPr/>
          <p:nvPr/>
        </p:nvGrpSpPr>
        <p:grpSpPr>
          <a:xfrm>
            <a:off x="1001455" y="1906524"/>
            <a:ext cx="4617720" cy="1216152"/>
            <a:chOff x="1001455" y="1906524"/>
            <a:chExt cx="4617720" cy="1216152"/>
          </a:xfrm>
        </p:grpSpPr>
        <p:sp>
          <p:nvSpPr>
            <p:cNvPr id="16" name="Freeform: Shape 15">
              <a:extLst>
                <a:ext uri="{FF2B5EF4-FFF2-40B4-BE49-F238E27FC236}">
                  <a16:creationId xmlns:a16="http://schemas.microsoft.com/office/drawing/2014/main" id="{DA8EC1E7-798E-4AC4-B498-415293899A1C}"/>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DB937DF2-4E47-4495-89F5-5985EF98FA29}"/>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4" name="Freeform: Shape 13">
            <a:extLst>
              <a:ext uri="{FF2B5EF4-FFF2-40B4-BE49-F238E27FC236}">
                <a16:creationId xmlns:a16="http://schemas.microsoft.com/office/drawing/2014/main" id="{BC7BD398-3760-454B-9857-CF5556B9E561}"/>
              </a:ext>
            </a:extLst>
          </p:cNvPr>
          <p:cNvSpPr/>
          <p:nvPr/>
        </p:nvSpPr>
        <p:spPr>
          <a:xfrm flipH="1">
            <a:off x="4591275"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Graphic 19" descr="Microscope">
            <a:extLst>
              <a:ext uri="{FF2B5EF4-FFF2-40B4-BE49-F238E27FC236}">
                <a16:creationId xmlns:a16="http://schemas.microsoft.com/office/drawing/2014/main" id="{13A2B5D0-50B1-44EF-82B3-843B340495C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917" y="2404061"/>
            <a:ext cx="594360" cy="594360"/>
          </a:xfrm>
          <a:prstGeom prst="rect">
            <a:avLst/>
          </a:prstGeom>
          <a:effectLst>
            <a:outerShdw blurRad="63500" sx="102000" sy="102000" algn="ctr" rotWithShape="0">
              <a:prstClr val="black">
                <a:alpha val="40000"/>
              </a:prstClr>
            </a:outerShdw>
          </a:effectLst>
        </p:spPr>
      </p:pic>
      <p:sp>
        <p:nvSpPr>
          <p:cNvPr id="21" name="Freeform: Shape 20">
            <a:extLst>
              <a:ext uri="{FF2B5EF4-FFF2-40B4-BE49-F238E27FC236}">
                <a16:creationId xmlns:a16="http://schemas.microsoft.com/office/drawing/2014/main" id="{B2D1C6D2-0F47-4BF7-899B-395FD986475D}"/>
              </a:ext>
            </a:extLst>
          </p:cNvPr>
          <p:cNvSpPr/>
          <p:nvPr/>
        </p:nvSpPr>
        <p:spPr>
          <a:xfrm>
            <a:off x="6234592" y="1828800"/>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36B8E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2A7A33CD-E049-4901-A35A-2ADD2B317726}"/>
              </a:ext>
            </a:extLst>
          </p:cNvPr>
          <p:cNvGrpSpPr/>
          <p:nvPr/>
        </p:nvGrpSpPr>
        <p:grpSpPr>
          <a:xfrm>
            <a:off x="6321647" y="1906524"/>
            <a:ext cx="4617720" cy="1216152"/>
            <a:chOff x="1001455" y="1906524"/>
            <a:chExt cx="4617720" cy="1216152"/>
          </a:xfrm>
        </p:grpSpPr>
        <p:sp>
          <p:nvSpPr>
            <p:cNvPr id="23" name="Freeform: Shape 22">
              <a:extLst>
                <a:ext uri="{FF2B5EF4-FFF2-40B4-BE49-F238E27FC236}">
                  <a16:creationId xmlns:a16="http://schemas.microsoft.com/office/drawing/2014/main" id="{904F1B20-D09B-47A8-B789-DE12DB44BF5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CF92680-22A8-46E6-8442-8012B7FFB86A}"/>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25" name="Freeform: Shape 24">
            <a:extLst>
              <a:ext uri="{FF2B5EF4-FFF2-40B4-BE49-F238E27FC236}">
                <a16:creationId xmlns:a16="http://schemas.microsoft.com/office/drawing/2014/main" id="{E3AD1D20-E9BD-41FA-9A3A-5BB516008325}"/>
              </a:ext>
            </a:extLst>
          </p:cNvPr>
          <p:cNvSpPr/>
          <p:nvPr/>
        </p:nvSpPr>
        <p:spPr>
          <a:xfrm flipH="1">
            <a:off x="9911467" y="2202083"/>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5E3C84F-8786-49A6-9DFB-3BCF6294AA52}"/>
              </a:ext>
            </a:extLst>
          </p:cNvPr>
          <p:cNvSpPr/>
          <p:nvPr/>
        </p:nvSpPr>
        <p:spPr>
          <a:xfrm>
            <a:off x="914400" y="3511207"/>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239BD3"/>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B3EE9948-1E8A-47CE-B3ED-D9C5C6AD1303}"/>
              </a:ext>
            </a:extLst>
          </p:cNvPr>
          <p:cNvGrpSpPr/>
          <p:nvPr/>
        </p:nvGrpSpPr>
        <p:grpSpPr>
          <a:xfrm>
            <a:off x="1001455" y="3588931"/>
            <a:ext cx="4617720" cy="1216152"/>
            <a:chOff x="1001455" y="1906524"/>
            <a:chExt cx="4617720" cy="1216152"/>
          </a:xfrm>
        </p:grpSpPr>
        <p:sp>
          <p:nvSpPr>
            <p:cNvPr id="28" name="Freeform: Shape 27">
              <a:extLst>
                <a:ext uri="{FF2B5EF4-FFF2-40B4-BE49-F238E27FC236}">
                  <a16:creationId xmlns:a16="http://schemas.microsoft.com/office/drawing/2014/main" id="{309CE327-75FF-4EA0-A5AD-022ECA8E123B}"/>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54D41715-769F-4D06-B60D-A2638032E134}"/>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0" name="Freeform: Shape 29">
            <a:extLst>
              <a:ext uri="{FF2B5EF4-FFF2-40B4-BE49-F238E27FC236}">
                <a16:creationId xmlns:a16="http://schemas.microsoft.com/office/drawing/2014/main" id="{6C2F9FAD-7D91-4481-96D8-2E5E09E010DC}"/>
              </a:ext>
            </a:extLst>
          </p:cNvPr>
          <p:cNvSpPr/>
          <p:nvPr/>
        </p:nvSpPr>
        <p:spPr>
          <a:xfrm flipH="1">
            <a:off x="4591275" y="3884490"/>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F2EEC60-04E3-4A58-80E0-1199BD482416}"/>
              </a:ext>
            </a:extLst>
          </p:cNvPr>
          <p:cNvSpPr/>
          <p:nvPr/>
        </p:nvSpPr>
        <p:spPr>
          <a:xfrm>
            <a:off x="914400" y="519231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967B9"/>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EA335545-0A7E-4161-A1D9-E9DEDB9E4A1E}"/>
              </a:ext>
            </a:extLst>
          </p:cNvPr>
          <p:cNvGrpSpPr/>
          <p:nvPr/>
        </p:nvGrpSpPr>
        <p:grpSpPr>
          <a:xfrm>
            <a:off x="1001455" y="5270040"/>
            <a:ext cx="4617720" cy="1216152"/>
            <a:chOff x="1001455" y="1906524"/>
            <a:chExt cx="4617720" cy="1216152"/>
          </a:xfrm>
        </p:grpSpPr>
        <p:sp>
          <p:nvSpPr>
            <p:cNvPr id="33" name="Freeform: Shape 32">
              <a:extLst>
                <a:ext uri="{FF2B5EF4-FFF2-40B4-BE49-F238E27FC236}">
                  <a16:creationId xmlns:a16="http://schemas.microsoft.com/office/drawing/2014/main" id="{D9DA146C-C023-44EB-B330-6CFD8A533016}"/>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4B3A6E8-4735-4276-81AF-B8BC3557DD68}"/>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0839D488-60B6-41D2-9877-CF7326890F37}"/>
              </a:ext>
            </a:extLst>
          </p:cNvPr>
          <p:cNvSpPr/>
          <p:nvPr/>
        </p:nvSpPr>
        <p:spPr>
          <a:xfrm flipH="1">
            <a:off x="4591275" y="556559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CBB76A2-BA1C-4E09-9D55-D3F1E1964DD1}"/>
              </a:ext>
            </a:extLst>
          </p:cNvPr>
          <p:cNvSpPr/>
          <p:nvPr/>
        </p:nvSpPr>
        <p:spPr>
          <a:xfrm>
            <a:off x="6234592" y="3509909"/>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157EBF"/>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14867BFC-90E7-4052-A70E-0DB6E39090AA}"/>
              </a:ext>
            </a:extLst>
          </p:cNvPr>
          <p:cNvGrpSpPr/>
          <p:nvPr/>
        </p:nvGrpSpPr>
        <p:grpSpPr>
          <a:xfrm>
            <a:off x="6321647" y="3587633"/>
            <a:ext cx="4617720" cy="1216152"/>
            <a:chOff x="1001455" y="1906524"/>
            <a:chExt cx="4617720" cy="1216152"/>
          </a:xfrm>
        </p:grpSpPr>
        <p:sp>
          <p:nvSpPr>
            <p:cNvPr id="38" name="Freeform: Shape 37">
              <a:extLst>
                <a:ext uri="{FF2B5EF4-FFF2-40B4-BE49-F238E27FC236}">
                  <a16:creationId xmlns:a16="http://schemas.microsoft.com/office/drawing/2014/main" id="{BFCE64E4-7440-44C7-B896-8648AECBB779}"/>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EAF2065E-5FB1-4C4D-AE99-0FBC61192585}"/>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0" name="Freeform: Shape 39">
            <a:extLst>
              <a:ext uri="{FF2B5EF4-FFF2-40B4-BE49-F238E27FC236}">
                <a16:creationId xmlns:a16="http://schemas.microsoft.com/office/drawing/2014/main" id="{972307AA-84DD-4464-BD9A-9F4DD378F001}"/>
              </a:ext>
            </a:extLst>
          </p:cNvPr>
          <p:cNvSpPr/>
          <p:nvPr/>
        </p:nvSpPr>
        <p:spPr>
          <a:xfrm flipH="1">
            <a:off x="9911467" y="3883192"/>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F82FF877-112E-4B50-988C-50A82DFFB321}"/>
              </a:ext>
            </a:extLst>
          </p:cNvPr>
          <p:cNvSpPr/>
          <p:nvPr/>
        </p:nvSpPr>
        <p:spPr>
          <a:xfrm>
            <a:off x="6234592" y="5196276"/>
            <a:ext cx="4791830" cy="1371600"/>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rgbClr val="0050AA"/>
          </a:solidFill>
          <a:ln w="6350">
            <a:solidFill>
              <a:schemeClr val="bg1">
                <a:alpha val="50000"/>
              </a:schemeClr>
            </a:solidFill>
          </a:ln>
          <a:effectLst>
            <a:outerShdw blurRad="190500" dist="190500" dir="189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2D71171B-C835-4D9C-8BCB-8D77E5F7CBF4}"/>
              </a:ext>
            </a:extLst>
          </p:cNvPr>
          <p:cNvGrpSpPr/>
          <p:nvPr/>
        </p:nvGrpSpPr>
        <p:grpSpPr>
          <a:xfrm>
            <a:off x="6321647" y="5274000"/>
            <a:ext cx="4617720" cy="1216152"/>
            <a:chOff x="1001455" y="1906524"/>
            <a:chExt cx="4617720" cy="1216152"/>
          </a:xfrm>
        </p:grpSpPr>
        <p:sp>
          <p:nvSpPr>
            <p:cNvPr id="43" name="Freeform: Shape 42">
              <a:extLst>
                <a:ext uri="{FF2B5EF4-FFF2-40B4-BE49-F238E27FC236}">
                  <a16:creationId xmlns:a16="http://schemas.microsoft.com/office/drawing/2014/main" id="{5532FDC1-1D9F-470D-A297-9202A86C297D}"/>
                </a:ext>
              </a:extLst>
            </p:cNvPr>
            <p:cNvSpPr>
              <a:spLocks/>
            </p:cNvSpPr>
            <p:nvPr/>
          </p:nvSpPr>
          <p:spPr>
            <a:xfrm>
              <a:off x="1001455" y="1906524"/>
              <a:ext cx="4617720" cy="1216152"/>
            </a:xfrm>
            <a:custGeom>
              <a:avLst/>
              <a:gdLst>
                <a:gd name="connsiteX0" fmla="*/ 139703 w 4791830"/>
                <a:gd name="connsiteY0" fmla="*/ 0 h 1371600"/>
                <a:gd name="connsiteX1" fmla="*/ 457205 w 4791830"/>
                <a:gd name="connsiteY1" fmla="*/ 0 h 1371600"/>
                <a:gd name="connsiteX2" fmla="*/ 698497 w 4791830"/>
                <a:gd name="connsiteY2" fmla="*/ 0 h 1371600"/>
                <a:gd name="connsiteX3" fmla="*/ 4093333 w 4791830"/>
                <a:gd name="connsiteY3" fmla="*/ 0 h 1371600"/>
                <a:gd name="connsiteX4" fmla="*/ 4190995 w 4791830"/>
                <a:gd name="connsiteY4" fmla="*/ 0 h 1371600"/>
                <a:gd name="connsiteX5" fmla="*/ 4652127 w 4791830"/>
                <a:gd name="connsiteY5" fmla="*/ 0 h 1371600"/>
                <a:gd name="connsiteX6" fmla="*/ 4791830 w 4791830"/>
                <a:gd name="connsiteY6" fmla="*/ 139703 h 1371600"/>
                <a:gd name="connsiteX7" fmla="*/ 4791830 w 4791830"/>
                <a:gd name="connsiteY7" fmla="*/ 1231897 h 1371600"/>
                <a:gd name="connsiteX8" fmla="*/ 4652127 w 4791830"/>
                <a:gd name="connsiteY8" fmla="*/ 1371600 h 1371600"/>
                <a:gd name="connsiteX9" fmla="*/ 4190995 w 4791830"/>
                <a:gd name="connsiteY9" fmla="*/ 1371600 h 1371600"/>
                <a:gd name="connsiteX10" fmla="*/ 4093333 w 4791830"/>
                <a:gd name="connsiteY10" fmla="*/ 1371600 h 1371600"/>
                <a:gd name="connsiteX11" fmla="*/ 698497 w 4791830"/>
                <a:gd name="connsiteY11" fmla="*/ 1371600 h 1371600"/>
                <a:gd name="connsiteX12" fmla="*/ 457205 w 4791830"/>
                <a:gd name="connsiteY12" fmla="*/ 1371600 h 1371600"/>
                <a:gd name="connsiteX13" fmla="*/ 139703 w 4791830"/>
                <a:gd name="connsiteY13" fmla="*/ 1371600 h 1371600"/>
                <a:gd name="connsiteX14" fmla="*/ 0 w 4791830"/>
                <a:gd name="connsiteY14" fmla="*/ 1231897 h 1371600"/>
                <a:gd name="connsiteX15" fmla="*/ 0 w 4791830"/>
                <a:gd name="connsiteY15" fmla="*/ 139703 h 1371600"/>
                <a:gd name="connsiteX16" fmla="*/ 139703 w 4791830"/>
                <a:gd name="connsiteY1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791830" h="1371600">
                  <a:moveTo>
                    <a:pt x="139703" y="0"/>
                  </a:moveTo>
                  <a:lnTo>
                    <a:pt x="457205" y="0"/>
                  </a:lnTo>
                  <a:lnTo>
                    <a:pt x="698497" y="0"/>
                  </a:lnTo>
                  <a:lnTo>
                    <a:pt x="4093333" y="0"/>
                  </a:lnTo>
                  <a:lnTo>
                    <a:pt x="4190995" y="0"/>
                  </a:lnTo>
                  <a:lnTo>
                    <a:pt x="4652127" y="0"/>
                  </a:lnTo>
                  <a:cubicBezTo>
                    <a:pt x="4729283" y="0"/>
                    <a:pt x="4791830" y="62547"/>
                    <a:pt x="4791830" y="139703"/>
                  </a:cubicBezTo>
                  <a:lnTo>
                    <a:pt x="4791830" y="1231897"/>
                  </a:lnTo>
                  <a:cubicBezTo>
                    <a:pt x="4791830" y="1309053"/>
                    <a:pt x="4729283" y="1371600"/>
                    <a:pt x="4652127" y="1371600"/>
                  </a:cubicBezTo>
                  <a:lnTo>
                    <a:pt x="4190995" y="1371600"/>
                  </a:lnTo>
                  <a:lnTo>
                    <a:pt x="4093333" y="1371600"/>
                  </a:lnTo>
                  <a:lnTo>
                    <a:pt x="698497" y="1371600"/>
                  </a:lnTo>
                  <a:lnTo>
                    <a:pt x="457205" y="1371600"/>
                  </a:lnTo>
                  <a:lnTo>
                    <a:pt x="139703" y="1371600"/>
                  </a:lnTo>
                  <a:cubicBezTo>
                    <a:pt x="62547" y="1371600"/>
                    <a:pt x="0" y="1309053"/>
                    <a:pt x="0" y="1231897"/>
                  </a:cubicBezTo>
                  <a:lnTo>
                    <a:pt x="0" y="139703"/>
                  </a:lnTo>
                  <a:cubicBezTo>
                    <a:pt x="0" y="62547"/>
                    <a:pt x="62547" y="0"/>
                    <a:pt x="139703" y="0"/>
                  </a:cubicBezTo>
                  <a:close/>
                </a:path>
              </a:pathLst>
            </a:custGeom>
            <a:solidFill>
              <a:schemeClr val="bg1"/>
            </a:soli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131B5C7D-5F1B-45E0-AE42-4A46E8AD2A7B}"/>
                </a:ext>
              </a:extLst>
            </p:cNvPr>
            <p:cNvSpPr txBox="1"/>
            <p:nvPr/>
          </p:nvSpPr>
          <p:spPr>
            <a:xfrm>
              <a:off x="1143000" y="1990804"/>
              <a:ext cx="3767862" cy="1107996"/>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5" name="Freeform: Shape 44">
            <a:extLst>
              <a:ext uri="{FF2B5EF4-FFF2-40B4-BE49-F238E27FC236}">
                <a16:creationId xmlns:a16="http://schemas.microsoft.com/office/drawing/2014/main" id="{FBA07797-408A-4BB7-B056-14997B5E491F}"/>
              </a:ext>
            </a:extLst>
          </p:cNvPr>
          <p:cNvSpPr/>
          <p:nvPr/>
        </p:nvSpPr>
        <p:spPr>
          <a:xfrm flipH="1">
            <a:off x="9911467" y="5569559"/>
            <a:ext cx="1114955" cy="998317"/>
          </a:xfrm>
          <a:custGeom>
            <a:avLst/>
            <a:gdLst>
              <a:gd name="connsiteX0" fmla="*/ 0 w 1114955"/>
              <a:gd name="connsiteY0" fmla="*/ 0 h 998317"/>
              <a:gd name="connsiteX1" fmla="*/ 535464 w 1114955"/>
              <a:gd name="connsiteY1" fmla="*/ 0 h 998317"/>
              <a:gd name="connsiteX2" fmla="*/ 1114955 w 1114955"/>
              <a:gd name="connsiteY2" fmla="*/ 998317 h 998317"/>
              <a:gd name="connsiteX3" fmla="*/ 698497 w 1114955"/>
              <a:gd name="connsiteY3" fmla="*/ 998317 h 998317"/>
              <a:gd name="connsiteX4" fmla="*/ 622644 w 1114955"/>
              <a:gd name="connsiteY4" fmla="*/ 998317 h 998317"/>
              <a:gd name="connsiteX5" fmla="*/ 139703 w 1114955"/>
              <a:gd name="connsiteY5" fmla="*/ 998317 h 998317"/>
              <a:gd name="connsiteX6" fmla="*/ 0 w 1114955"/>
              <a:gd name="connsiteY6" fmla="*/ 858614 h 998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955" h="998317">
                <a:moveTo>
                  <a:pt x="0" y="0"/>
                </a:moveTo>
                <a:lnTo>
                  <a:pt x="535464" y="0"/>
                </a:lnTo>
                <a:lnTo>
                  <a:pt x="1114955" y="998317"/>
                </a:lnTo>
                <a:lnTo>
                  <a:pt x="698497" y="998317"/>
                </a:lnTo>
                <a:lnTo>
                  <a:pt x="622644" y="998317"/>
                </a:lnTo>
                <a:lnTo>
                  <a:pt x="139703" y="998317"/>
                </a:lnTo>
                <a:cubicBezTo>
                  <a:pt x="62547" y="998317"/>
                  <a:pt x="0" y="935770"/>
                  <a:pt x="0" y="858614"/>
                </a:cubicBez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Graphic 46" descr="Flask">
            <a:extLst>
              <a:ext uri="{FF2B5EF4-FFF2-40B4-BE49-F238E27FC236}">
                <a16:creationId xmlns:a16="http://schemas.microsoft.com/office/drawing/2014/main" id="{563D7D7A-CB02-4F9B-B725-665391FA5A6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337518" y="4028831"/>
            <a:ext cx="594360" cy="594360"/>
          </a:xfrm>
          <a:prstGeom prst="rect">
            <a:avLst/>
          </a:prstGeom>
          <a:effectLst>
            <a:outerShdw blurRad="63500" sx="102000" sy="102000" algn="ctr" rotWithShape="0">
              <a:prstClr val="black">
                <a:alpha val="40000"/>
              </a:prstClr>
            </a:outerShdw>
          </a:effectLst>
        </p:spPr>
      </p:pic>
      <p:pic>
        <p:nvPicPr>
          <p:cNvPr id="49" name="Graphic 48" descr="Atom">
            <a:extLst>
              <a:ext uri="{FF2B5EF4-FFF2-40B4-BE49-F238E27FC236}">
                <a16:creationId xmlns:a16="http://schemas.microsoft.com/office/drawing/2014/main" id="{F8C5248C-3FC7-4A15-BB90-A3D4CDEB02F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323753" y="5767577"/>
            <a:ext cx="594360" cy="594360"/>
          </a:xfrm>
          <a:prstGeom prst="rect">
            <a:avLst/>
          </a:prstGeom>
          <a:effectLst>
            <a:outerShdw blurRad="63500" sx="102000" sy="102000" algn="ctr" rotWithShape="0">
              <a:prstClr val="black">
                <a:alpha val="40000"/>
              </a:prstClr>
            </a:outerShdw>
          </a:effectLst>
        </p:spPr>
      </p:pic>
      <p:pic>
        <p:nvPicPr>
          <p:cNvPr id="51" name="Graphic 50" descr="Beaker">
            <a:extLst>
              <a:ext uri="{FF2B5EF4-FFF2-40B4-BE49-F238E27FC236}">
                <a16:creationId xmlns:a16="http://schemas.microsoft.com/office/drawing/2014/main" id="{D98C15C3-BD90-4C54-B0A9-CC9889C3685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991816" y="4028831"/>
            <a:ext cx="594360" cy="594360"/>
          </a:xfrm>
          <a:prstGeom prst="rect">
            <a:avLst/>
          </a:prstGeom>
          <a:effectLst>
            <a:outerShdw blurRad="63500" sx="102000" sy="102000" algn="ctr" rotWithShape="0">
              <a:prstClr val="black">
                <a:alpha val="40000"/>
              </a:prstClr>
            </a:outerShdw>
          </a:effectLst>
        </p:spPr>
      </p:pic>
      <p:pic>
        <p:nvPicPr>
          <p:cNvPr id="53" name="Graphic 52" descr="Test tubes">
            <a:extLst>
              <a:ext uri="{FF2B5EF4-FFF2-40B4-BE49-F238E27FC236}">
                <a16:creationId xmlns:a16="http://schemas.microsoft.com/office/drawing/2014/main" id="{CC7E43B1-29FB-43BD-AA72-A17CE03394A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07878" y="5767577"/>
            <a:ext cx="594360" cy="594360"/>
          </a:xfrm>
          <a:prstGeom prst="rect">
            <a:avLst/>
          </a:prstGeom>
          <a:effectLst>
            <a:outerShdw blurRad="63500" sx="102000" sy="102000" algn="ctr" rotWithShape="0">
              <a:prstClr val="black">
                <a:alpha val="40000"/>
              </a:prstClr>
            </a:outerShdw>
          </a:effectLst>
        </p:spPr>
      </p:pic>
      <p:pic>
        <p:nvPicPr>
          <p:cNvPr id="55" name="Graphic 54" descr="Books">
            <a:extLst>
              <a:ext uri="{FF2B5EF4-FFF2-40B4-BE49-F238E27FC236}">
                <a16:creationId xmlns:a16="http://schemas.microsoft.com/office/drawing/2014/main" id="{418E466F-2055-40F9-BA89-1718A30F7FC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10345572" y="2431728"/>
            <a:ext cx="594360" cy="59436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11235331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250" fill="hold"/>
                                        <p:tgtEl>
                                          <p:spTgt spid="15"/>
                                        </p:tgtEl>
                                        <p:attrNameLst>
                                          <p:attrName>ppt_x</p:attrName>
                                        </p:attrNameLst>
                                      </p:cBhvr>
                                      <p:tavLst>
                                        <p:tav tm="0">
                                          <p:val>
                                            <p:strVal val="#ppt_x"/>
                                          </p:val>
                                        </p:tav>
                                        <p:tav tm="100000">
                                          <p:val>
                                            <p:strVal val="#ppt_x"/>
                                          </p:val>
                                        </p:tav>
                                      </p:tavLst>
                                    </p:anim>
                                    <p:anim calcmode="lin" valueType="num">
                                      <p:cBhvr additive="base">
                                        <p:cTn id="12" dur="12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1250" fill="hold"/>
                                        <p:tgtEl>
                                          <p:spTgt spid="14"/>
                                        </p:tgtEl>
                                        <p:attrNameLst>
                                          <p:attrName>ppt_x</p:attrName>
                                        </p:attrNameLst>
                                      </p:cBhvr>
                                      <p:tavLst>
                                        <p:tav tm="0">
                                          <p:val>
                                            <p:strVal val="#ppt_x"/>
                                          </p:val>
                                        </p:tav>
                                        <p:tav tm="100000">
                                          <p:val>
                                            <p:strVal val="#ppt_x"/>
                                          </p:val>
                                        </p:tav>
                                      </p:tavLst>
                                    </p:anim>
                                    <p:anim calcmode="lin" valueType="num">
                                      <p:cBhvr additive="base">
                                        <p:cTn id="16" dur="12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1000" fill="hold"/>
                                        <p:tgtEl>
                                          <p:spTgt spid="20"/>
                                        </p:tgtEl>
                                        <p:attrNameLst>
                                          <p:attrName>ppt_w</p:attrName>
                                        </p:attrNameLst>
                                      </p:cBhvr>
                                      <p:tavLst>
                                        <p:tav tm="0">
                                          <p:val>
                                            <p:fltVal val="0"/>
                                          </p:val>
                                        </p:tav>
                                        <p:tav tm="100000">
                                          <p:val>
                                            <p:strVal val="#ppt_w"/>
                                          </p:val>
                                        </p:tav>
                                      </p:tavLst>
                                    </p:anim>
                                    <p:anim calcmode="lin" valueType="num">
                                      <p:cBhvr>
                                        <p:cTn id="21" dur="1000" fill="hold"/>
                                        <p:tgtEl>
                                          <p:spTgt spid="20"/>
                                        </p:tgtEl>
                                        <p:attrNameLst>
                                          <p:attrName>ppt_h</p:attrName>
                                        </p:attrNameLst>
                                      </p:cBhvr>
                                      <p:tavLst>
                                        <p:tav tm="0">
                                          <p:val>
                                            <p:fltVal val="0"/>
                                          </p:val>
                                        </p:tav>
                                        <p:tav tm="100000">
                                          <p:val>
                                            <p:strVal val="#ppt_h"/>
                                          </p:val>
                                        </p:tav>
                                      </p:tavLst>
                                    </p:anim>
                                    <p:animEffect transition="in" filter="fade">
                                      <p:cBhvr>
                                        <p:cTn id="22" dur="1000"/>
                                        <p:tgtEl>
                                          <p:spTgt spid="20"/>
                                        </p:tgtEl>
                                      </p:cBhvr>
                                    </p:animEffect>
                                  </p:childTnLst>
                                </p:cTn>
                              </p:par>
                            </p:childTnLst>
                          </p:cTn>
                        </p:par>
                        <p:par>
                          <p:cTn id="23" fill="hold">
                            <p:stCondLst>
                              <p:cond delay="2750"/>
                            </p:stCondLst>
                            <p:childTnLst>
                              <p:par>
                                <p:cTn id="24" presetID="47" presetClass="entr" presetSubtype="0"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500"/>
                                        <p:tgtEl>
                                          <p:spTgt spid="19"/>
                                        </p:tgtEl>
                                      </p:cBhvr>
                                    </p:animEffect>
                                    <p:anim calcmode="lin" valueType="num">
                                      <p:cBhvr>
                                        <p:cTn id="27" dur="1500" fill="hold"/>
                                        <p:tgtEl>
                                          <p:spTgt spid="19"/>
                                        </p:tgtEl>
                                        <p:attrNameLst>
                                          <p:attrName>ppt_x</p:attrName>
                                        </p:attrNameLst>
                                      </p:cBhvr>
                                      <p:tavLst>
                                        <p:tav tm="0">
                                          <p:val>
                                            <p:strVal val="#ppt_x"/>
                                          </p:val>
                                        </p:tav>
                                        <p:tav tm="100000">
                                          <p:val>
                                            <p:strVal val="#ppt_x"/>
                                          </p:val>
                                        </p:tav>
                                      </p:tavLst>
                                    </p:anim>
                                    <p:anim calcmode="lin" valueType="num">
                                      <p:cBhvr>
                                        <p:cTn id="28" dur="15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4250"/>
                            </p:stCondLst>
                            <p:childTnLst>
                              <p:par>
                                <p:cTn id="30" presetID="2" presetClass="entr" presetSubtype="4" fill="hold" grpId="0"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1250" fill="hold"/>
                                        <p:tgtEl>
                                          <p:spTgt spid="21"/>
                                        </p:tgtEl>
                                        <p:attrNameLst>
                                          <p:attrName>ppt_x</p:attrName>
                                        </p:attrNameLst>
                                      </p:cBhvr>
                                      <p:tavLst>
                                        <p:tav tm="0">
                                          <p:val>
                                            <p:strVal val="#ppt_x"/>
                                          </p:val>
                                        </p:tav>
                                        <p:tav tm="100000">
                                          <p:val>
                                            <p:strVal val="#ppt_x"/>
                                          </p:val>
                                        </p:tav>
                                      </p:tavLst>
                                    </p:anim>
                                    <p:anim calcmode="lin" valueType="num">
                                      <p:cBhvr additive="base">
                                        <p:cTn id="33" dur="1250" fill="hold"/>
                                        <p:tgtEl>
                                          <p:spTgt spid="21"/>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additive="base">
                                        <p:cTn id="36" dur="1250" fill="hold"/>
                                        <p:tgtEl>
                                          <p:spTgt spid="25"/>
                                        </p:tgtEl>
                                        <p:attrNameLst>
                                          <p:attrName>ppt_x</p:attrName>
                                        </p:attrNameLst>
                                      </p:cBhvr>
                                      <p:tavLst>
                                        <p:tav tm="0">
                                          <p:val>
                                            <p:strVal val="#ppt_x"/>
                                          </p:val>
                                        </p:tav>
                                        <p:tav tm="100000">
                                          <p:val>
                                            <p:strVal val="#ppt_x"/>
                                          </p:val>
                                        </p:tav>
                                      </p:tavLst>
                                    </p:anim>
                                    <p:anim calcmode="lin" valueType="num">
                                      <p:cBhvr additive="base">
                                        <p:cTn id="37" dur="1250" fill="hold"/>
                                        <p:tgtEl>
                                          <p:spTgt spid="25"/>
                                        </p:tgtEl>
                                        <p:attrNameLst>
                                          <p:attrName>ppt_y</p:attrName>
                                        </p:attrNameLst>
                                      </p:cBhvr>
                                      <p:tavLst>
                                        <p:tav tm="0">
                                          <p:val>
                                            <p:strVal val="1+#ppt_h/2"/>
                                          </p:val>
                                        </p:tav>
                                        <p:tav tm="100000">
                                          <p:val>
                                            <p:strVal val="#ppt_y"/>
                                          </p:val>
                                        </p:tav>
                                      </p:tavLst>
                                    </p:anim>
                                  </p:childTnLst>
                                </p:cTn>
                              </p:par>
                            </p:childTnLst>
                          </p:cTn>
                        </p:par>
                        <p:par>
                          <p:cTn id="38" fill="hold">
                            <p:stCondLst>
                              <p:cond delay="5500"/>
                            </p:stCondLst>
                            <p:childTnLst>
                              <p:par>
                                <p:cTn id="39" presetID="53" presetClass="entr" presetSubtype="16"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p:cTn id="41" dur="1000" fill="hold"/>
                                        <p:tgtEl>
                                          <p:spTgt spid="55"/>
                                        </p:tgtEl>
                                        <p:attrNameLst>
                                          <p:attrName>ppt_w</p:attrName>
                                        </p:attrNameLst>
                                      </p:cBhvr>
                                      <p:tavLst>
                                        <p:tav tm="0">
                                          <p:val>
                                            <p:fltVal val="0"/>
                                          </p:val>
                                        </p:tav>
                                        <p:tav tm="100000">
                                          <p:val>
                                            <p:strVal val="#ppt_w"/>
                                          </p:val>
                                        </p:tav>
                                      </p:tavLst>
                                    </p:anim>
                                    <p:anim calcmode="lin" valueType="num">
                                      <p:cBhvr>
                                        <p:cTn id="42" dur="1000" fill="hold"/>
                                        <p:tgtEl>
                                          <p:spTgt spid="55"/>
                                        </p:tgtEl>
                                        <p:attrNameLst>
                                          <p:attrName>ppt_h</p:attrName>
                                        </p:attrNameLst>
                                      </p:cBhvr>
                                      <p:tavLst>
                                        <p:tav tm="0">
                                          <p:val>
                                            <p:fltVal val="0"/>
                                          </p:val>
                                        </p:tav>
                                        <p:tav tm="100000">
                                          <p:val>
                                            <p:strVal val="#ppt_h"/>
                                          </p:val>
                                        </p:tav>
                                      </p:tavLst>
                                    </p:anim>
                                    <p:animEffect transition="in" filter="fade">
                                      <p:cBhvr>
                                        <p:cTn id="43" dur="1000"/>
                                        <p:tgtEl>
                                          <p:spTgt spid="55"/>
                                        </p:tgtEl>
                                      </p:cBhvr>
                                    </p:animEffect>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500"/>
                                        <p:tgtEl>
                                          <p:spTgt spid="22"/>
                                        </p:tgtEl>
                                      </p:cBhvr>
                                    </p:animEffect>
                                    <p:anim calcmode="lin" valueType="num">
                                      <p:cBhvr>
                                        <p:cTn id="48" dur="1500" fill="hold"/>
                                        <p:tgtEl>
                                          <p:spTgt spid="22"/>
                                        </p:tgtEl>
                                        <p:attrNameLst>
                                          <p:attrName>ppt_x</p:attrName>
                                        </p:attrNameLst>
                                      </p:cBhvr>
                                      <p:tavLst>
                                        <p:tav tm="0">
                                          <p:val>
                                            <p:strVal val="#ppt_x"/>
                                          </p:val>
                                        </p:tav>
                                        <p:tav tm="100000">
                                          <p:val>
                                            <p:strVal val="#ppt_x"/>
                                          </p:val>
                                        </p:tav>
                                      </p:tavLst>
                                    </p:anim>
                                    <p:anim calcmode="lin" valueType="num">
                                      <p:cBhvr>
                                        <p:cTn id="49" dur="1500" fill="hold"/>
                                        <p:tgtEl>
                                          <p:spTgt spid="22"/>
                                        </p:tgtEl>
                                        <p:attrNameLst>
                                          <p:attrName>ppt_y</p:attrName>
                                        </p:attrNameLst>
                                      </p:cBhvr>
                                      <p:tavLst>
                                        <p:tav tm="0">
                                          <p:val>
                                            <p:strVal val="#ppt_y-.1"/>
                                          </p:val>
                                        </p:tav>
                                        <p:tav tm="100000">
                                          <p:val>
                                            <p:strVal val="#ppt_y"/>
                                          </p:val>
                                        </p:tav>
                                      </p:tavLst>
                                    </p:anim>
                                  </p:childTnLst>
                                </p:cTn>
                              </p:par>
                            </p:childTnLst>
                          </p:cTn>
                        </p:par>
                        <p:par>
                          <p:cTn id="50" fill="hold">
                            <p:stCondLst>
                              <p:cond delay="8000"/>
                            </p:stCondLst>
                            <p:childTnLst>
                              <p:par>
                                <p:cTn id="51" presetID="2" presetClass="entr" presetSubtype="4"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 calcmode="lin" valueType="num">
                                      <p:cBhvr additive="base">
                                        <p:cTn id="53" dur="1000" fill="hold"/>
                                        <p:tgtEl>
                                          <p:spTgt spid="26"/>
                                        </p:tgtEl>
                                        <p:attrNameLst>
                                          <p:attrName>ppt_x</p:attrName>
                                        </p:attrNameLst>
                                      </p:cBhvr>
                                      <p:tavLst>
                                        <p:tav tm="0">
                                          <p:val>
                                            <p:strVal val="#ppt_x"/>
                                          </p:val>
                                        </p:tav>
                                        <p:tav tm="100000">
                                          <p:val>
                                            <p:strVal val="#ppt_x"/>
                                          </p:val>
                                        </p:tav>
                                      </p:tavLst>
                                    </p:anim>
                                    <p:anim calcmode="lin" valueType="num">
                                      <p:cBhvr additive="base">
                                        <p:cTn id="54" dur="1000" fill="hold"/>
                                        <p:tgtEl>
                                          <p:spTgt spid="2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1000" fill="hold"/>
                                        <p:tgtEl>
                                          <p:spTgt spid="30"/>
                                        </p:tgtEl>
                                        <p:attrNameLst>
                                          <p:attrName>ppt_x</p:attrName>
                                        </p:attrNameLst>
                                      </p:cBhvr>
                                      <p:tavLst>
                                        <p:tav tm="0">
                                          <p:val>
                                            <p:strVal val="#ppt_x"/>
                                          </p:val>
                                        </p:tav>
                                        <p:tav tm="100000">
                                          <p:val>
                                            <p:strVal val="#ppt_x"/>
                                          </p:val>
                                        </p:tav>
                                      </p:tavLst>
                                    </p:anim>
                                    <p:anim calcmode="lin" valueType="num">
                                      <p:cBhvr additive="base">
                                        <p:cTn id="58" dur="1000" fill="hold"/>
                                        <p:tgtEl>
                                          <p:spTgt spid="30"/>
                                        </p:tgtEl>
                                        <p:attrNameLst>
                                          <p:attrName>ppt_y</p:attrName>
                                        </p:attrNameLst>
                                      </p:cBhvr>
                                      <p:tavLst>
                                        <p:tav tm="0">
                                          <p:val>
                                            <p:strVal val="1+#ppt_h/2"/>
                                          </p:val>
                                        </p:tav>
                                        <p:tav tm="100000">
                                          <p:val>
                                            <p:strVal val="#ppt_y"/>
                                          </p:val>
                                        </p:tav>
                                      </p:tavLst>
                                    </p:anim>
                                  </p:childTnLst>
                                </p:cTn>
                              </p:par>
                            </p:childTnLst>
                          </p:cTn>
                        </p:par>
                        <p:par>
                          <p:cTn id="59" fill="hold">
                            <p:stCondLst>
                              <p:cond delay="9000"/>
                            </p:stCondLst>
                            <p:childTnLst>
                              <p:par>
                                <p:cTn id="60" presetID="53" presetClass="entr" presetSubtype="16"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 calcmode="lin" valueType="num">
                                      <p:cBhvr>
                                        <p:cTn id="62" dur="1000" fill="hold"/>
                                        <p:tgtEl>
                                          <p:spTgt spid="51"/>
                                        </p:tgtEl>
                                        <p:attrNameLst>
                                          <p:attrName>ppt_w</p:attrName>
                                        </p:attrNameLst>
                                      </p:cBhvr>
                                      <p:tavLst>
                                        <p:tav tm="0">
                                          <p:val>
                                            <p:fltVal val="0"/>
                                          </p:val>
                                        </p:tav>
                                        <p:tav tm="100000">
                                          <p:val>
                                            <p:strVal val="#ppt_w"/>
                                          </p:val>
                                        </p:tav>
                                      </p:tavLst>
                                    </p:anim>
                                    <p:anim calcmode="lin" valueType="num">
                                      <p:cBhvr>
                                        <p:cTn id="63" dur="1000" fill="hold"/>
                                        <p:tgtEl>
                                          <p:spTgt spid="51"/>
                                        </p:tgtEl>
                                        <p:attrNameLst>
                                          <p:attrName>ppt_h</p:attrName>
                                        </p:attrNameLst>
                                      </p:cBhvr>
                                      <p:tavLst>
                                        <p:tav tm="0">
                                          <p:val>
                                            <p:fltVal val="0"/>
                                          </p:val>
                                        </p:tav>
                                        <p:tav tm="100000">
                                          <p:val>
                                            <p:strVal val="#ppt_h"/>
                                          </p:val>
                                        </p:tav>
                                      </p:tavLst>
                                    </p:anim>
                                    <p:animEffect transition="in" filter="fade">
                                      <p:cBhvr>
                                        <p:cTn id="64" dur="1000"/>
                                        <p:tgtEl>
                                          <p:spTgt spid="51"/>
                                        </p:tgtEl>
                                      </p:cBhvr>
                                    </p:animEffect>
                                  </p:childTnLst>
                                </p:cTn>
                              </p:par>
                            </p:childTnLst>
                          </p:cTn>
                        </p:par>
                        <p:par>
                          <p:cTn id="65" fill="hold">
                            <p:stCondLst>
                              <p:cond delay="10000"/>
                            </p:stCondLst>
                            <p:childTnLst>
                              <p:par>
                                <p:cTn id="66" presetID="47" presetClass="entr" presetSubtype="0" fill="hold" nodeType="afterEffect">
                                  <p:stCondLst>
                                    <p:cond delay="0"/>
                                  </p:stCondLst>
                                  <p:childTnLst>
                                    <p:set>
                                      <p:cBhvr>
                                        <p:cTn id="67" dur="1" fill="hold">
                                          <p:stCondLst>
                                            <p:cond delay="0"/>
                                          </p:stCondLst>
                                        </p:cTn>
                                        <p:tgtEl>
                                          <p:spTgt spid="27"/>
                                        </p:tgtEl>
                                        <p:attrNameLst>
                                          <p:attrName>style.visibility</p:attrName>
                                        </p:attrNameLst>
                                      </p:cBhvr>
                                      <p:to>
                                        <p:strVal val="visible"/>
                                      </p:to>
                                    </p:set>
                                    <p:animEffect transition="in" filter="fade">
                                      <p:cBhvr>
                                        <p:cTn id="68" dur="1500"/>
                                        <p:tgtEl>
                                          <p:spTgt spid="27"/>
                                        </p:tgtEl>
                                      </p:cBhvr>
                                    </p:animEffect>
                                    <p:anim calcmode="lin" valueType="num">
                                      <p:cBhvr>
                                        <p:cTn id="69" dur="1500" fill="hold"/>
                                        <p:tgtEl>
                                          <p:spTgt spid="27"/>
                                        </p:tgtEl>
                                        <p:attrNameLst>
                                          <p:attrName>ppt_x</p:attrName>
                                        </p:attrNameLst>
                                      </p:cBhvr>
                                      <p:tavLst>
                                        <p:tav tm="0">
                                          <p:val>
                                            <p:strVal val="#ppt_x"/>
                                          </p:val>
                                        </p:tav>
                                        <p:tav tm="100000">
                                          <p:val>
                                            <p:strVal val="#ppt_x"/>
                                          </p:val>
                                        </p:tav>
                                      </p:tavLst>
                                    </p:anim>
                                    <p:anim calcmode="lin" valueType="num">
                                      <p:cBhvr>
                                        <p:cTn id="70" dur="1500" fill="hold"/>
                                        <p:tgtEl>
                                          <p:spTgt spid="27"/>
                                        </p:tgtEl>
                                        <p:attrNameLst>
                                          <p:attrName>ppt_y</p:attrName>
                                        </p:attrNameLst>
                                      </p:cBhvr>
                                      <p:tavLst>
                                        <p:tav tm="0">
                                          <p:val>
                                            <p:strVal val="#ppt_y-.1"/>
                                          </p:val>
                                        </p:tav>
                                        <p:tav tm="100000">
                                          <p:val>
                                            <p:strVal val="#ppt_y"/>
                                          </p:val>
                                        </p:tav>
                                      </p:tavLst>
                                    </p:anim>
                                  </p:childTnLst>
                                </p:cTn>
                              </p:par>
                            </p:childTnLst>
                          </p:cTn>
                        </p:par>
                        <p:par>
                          <p:cTn id="71" fill="hold">
                            <p:stCondLst>
                              <p:cond delay="11500"/>
                            </p:stCondLst>
                            <p:childTnLst>
                              <p:par>
                                <p:cTn id="72" presetID="2" presetClass="entr" presetSubtype="4"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ppt_x"/>
                                          </p:val>
                                        </p:tav>
                                        <p:tav tm="100000">
                                          <p:val>
                                            <p:strVal val="#ppt_x"/>
                                          </p:val>
                                        </p:tav>
                                      </p:tavLst>
                                    </p:anim>
                                    <p:anim calcmode="lin" valueType="num">
                                      <p:cBhvr additive="base">
                                        <p:cTn id="75" dur="10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additive="base">
                                        <p:cTn id="78" dur="1000" fill="hold"/>
                                        <p:tgtEl>
                                          <p:spTgt spid="40"/>
                                        </p:tgtEl>
                                        <p:attrNameLst>
                                          <p:attrName>ppt_x</p:attrName>
                                        </p:attrNameLst>
                                      </p:cBhvr>
                                      <p:tavLst>
                                        <p:tav tm="0">
                                          <p:val>
                                            <p:strVal val="#ppt_x"/>
                                          </p:val>
                                        </p:tav>
                                        <p:tav tm="100000">
                                          <p:val>
                                            <p:strVal val="#ppt_x"/>
                                          </p:val>
                                        </p:tav>
                                      </p:tavLst>
                                    </p:anim>
                                    <p:anim calcmode="lin" valueType="num">
                                      <p:cBhvr additive="base">
                                        <p:cTn id="79" dur="1000" fill="hold"/>
                                        <p:tgtEl>
                                          <p:spTgt spid="40"/>
                                        </p:tgtEl>
                                        <p:attrNameLst>
                                          <p:attrName>ppt_y</p:attrName>
                                        </p:attrNameLst>
                                      </p:cBhvr>
                                      <p:tavLst>
                                        <p:tav tm="0">
                                          <p:val>
                                            <p:strVal val="1+#ppt_h/2"/>
                                          </p:val>
                                        </p:tav>
                                        <p:tav tm="100000">
                                          <p:val>
                                            <p:strVal val="#ppt_y"/>
                                          </p:val>
                                        </p:tav>
                                      </p:tavLst>
                                    </p:anim>
                                  </p:childTnLst>
                                </p:cTn>
                              </p:par>
                            </p:childTnLst>
                          </p:cTn>
                        </p:par>
                        <p:par>
                          <p:cTn id="80" fill="hold">
                            <p:stCondLst>
                              <p:cond delay="12500"/>
                            </p:stCondLst>
                            <p:childTnLst>
                              <p:par>
                                <p:cTn id="81" presetID="53" presetClass="entr" presetSubtype="16" fill="hold" nodeType="afterEffect">
                                  <p:stCondLst>
                                    <p:cond delay="0"/>
                                  </p:stCondLst>
                                  <p:childTnLst>
                                    <p:set>
                                      <p:cBhvr>
                                        <p:cTn id="82" dur="1" fill="hold">
                                          <p:stCondLst>
                                            <p:cond delay="0"/>
                                          </p:stCondLst>
                                        </p:cTn>
                                        <p:tgtEl>
                                          <p:spTgt spid="47"/>
                                        </p:tgtEl>
                                        <p:attrNameLst>
                                          <p:attrName>style.visibility</p:attrName>
                                        </p:attrNameLst>
                                      </p:cBhvr>
                                      <p:to>
                                        <p:strVal val="visible"/>
                                      </p:to>
                                    </p:set>
                                    <p:anim calcmode="lin" valueType="num">
                                      <p:cBhvr>
                                        <p:cTn id="83" dur="1000" fill="hold"/>
                                        <p:tgtEl>
                                          <p:spTgt spid="47"/>
                                        </p:tgtEl>
                                        <p:attrNameLst>
                                          <p:attrName>ppt_w</p:attrName>
                                        </p:attrNameLst>
                                      </p:cBhvr>
                                      <p:tavLst>
                                        <p:tav tm="0">
                                          <p:val>
                                            <p:fltVal val="0"/>
                                          </p:val>
                                        </p:tav>
                                        <p:tav tm="100000">
                                          <p:val>
                                            <p:strVal val="#ppt_w"/>
                                          </p:val>
                                        </p:tav>
                                      </p:tavLst>
                                    </p:anim>
                                    <p:anim calcmode="lin" valueType="num">
                                      <p:cBhvr>
                                        <p:cTn id="84" dur="1000" fill="hold"/>
                                        <p:tgtEl>
                                          <p:spTgt spid="47"/>
                                        </p:tgtEl>
                                        <p:attrNameLst>
                                          <p:attrName>ppt_h</p:attrName>
                                        </p:attrNameLst>
                                      </p:cBhvr>
                                      <p:tavLst>
                                        <p:tav tm="0">
                                          <p:val>
                                            <p:fltVal val="0"/>
                                          </p:val>
                                        </p:tav>
                                        <p:tav tm="100000">
                                          <p:val>
                                            <p:strVal val="#ppt_h"/>
                                          </p:val>
                                        </p:tav>
                                      </p:tavLst>
                                    </p:anim>
                                    <p:animEffect transition="in" filter="fade">
                                      <p:cBhvr>
                                        <p:cTn id="85" dur="1000"/>
                                        <p:tgtEl>
                                          <p:spTgt spid="47"/>
                                        </p:tgtEl>
                                      </p:cBhvr>
                                    </p:animEffect>
                                  </p:childTnLst>
                                </p:cTn>
                              </p:par>
                            </p:childTnLst>
                          </p:cTn>
                        </p:par>
                        <p:par>
                          <p:cTn id="86" fill="hold">
                            <p:stCondLst>
                              <p:cond delay="13500"/>
                            </p:stCondLst>
                            <p:childTnLst>
                              <p:par>
                                <p:cTn id="87" presetID="47" presetClass="entr" presetSubtype="0" fill="hold" nodeType="after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1500"/>
                                        <p:tgtEl>
                                          <p:spTgt spid="37"/>
                                        </p:tgtEl>
                                      </p:cBhvr>
                                    </p:animEffect>
                                    <p:anim calcmode="lin" valueType="num">
                                      <p:cBhvr>
                                        <p:cTn id="90" dur="1500" fill="hold"/>
                                        <p:tgtEl>
                                          <p:spTgt spid="37"/>
                                        </p:tgtEl>
                                        <p:attrNameLst>
                                          <p:attrName>ppt_x</p:attrName>
                                        </p:attrNameLst>
                                      </p:cBhvr>
                                      <p:tavLst>
                                        <p:tav tm="0">
                                          <p:val>
                                            <p:strVal val="#ppt_x"/>
                                          </p:val>
                                        </p:tav>
                                        <p:tav tm="100000">
                                          <p:val>
                                            <p:strVal val="#ppt_x"/>
                                          </p:val>
                                        </p:tav>
                                      </p:tavLst>
                                    </p:anim>
                                    <p:anim calcmode="lin" valueType="num">
                                      <p:cBhvr>
                                        <p:cTn id="91" dur="1500" fill="hold"/>
                                        <p:tgtEl>
                                          <p:spTgt spid="37"/>
                                        </p:tgtEl>
                                        <p:attrNameLst>
                                          <p:attrName>ppt_y</p:attrName>
                                        </p:attrNameLst>
                                      </p:cBhvr>
                                      <p:tavLst>
                                        <p:tav tm="0">
                                          <p:val>
                                            <p:strVal val="#ppt_y-.1"/>
                                          </p:val>
                                        </p:tav>
                                        <p:tav tm="100000">
                                          <p:val>
                                            <p:strVal val="#ppt_y"/>
                                          </p:val>
                                        </p:tav>
                                      </p:tavLst>
                                    </p:anim>
                                  </p:childTnLst>
                                </p:cTn>
                              </p:par>
                            </p:childTnLst>
                          </p:cTn>
                        </p:par>
                        <p:par>
                          <p:cTn id="92" fill="hold">
                            <p:stCondLst>
                              <p:cond delay="15000"/>
                            </p:stCondLst>
                            <p:childTnLst>
                              <p:par>
                                <p:cTn id="93" presetID="2" presetClass="entr" presetSubtype="4"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additive="base">
                                        <p:cTn id="95" dur="750" fill="hold"/>
                                        <p:tgtEl>
                                          <p:spTgt spid="31"/>
                                        </p:tgtEl>
                                        <p:attrNameLst>
                                          <p:attrName>ppt_x</p:attrName>
                                        </p:attrNameLst>
                                      </p:cBhvr>
                                      <p:tavLst>
                                        <p:tav tm="0">
                                          <p:val>
                                            <p:strVal val="#ppt_x"/>
                                          </p:val>
                                        </p:tav>
                                        <p:tav tm="100000">
                                          <p:val>
                                            <p:strVal val="#ppt_x"/>
                                          </p:val>
                                        </p:tav>
                                      </p:tavLst>
                                    </p:anim>
                                    <p:anim calcmode="lin" valueType="num">
                                      <p:cBhvr additive="base">
                                        <p:cTn id="96" dur="750" fill="hold"/>
                                        <p:tgtEl>
                                          <p:spTgt spid="31"/>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additive="base">
                                        <p:cTn id="99" dur="750" fill="hold"/>
                                        <p:tgtEl>
                                          <p:spTgt spid="35"/>
                                        </p:tgtEl>
                                        <p:attrNameLst>
                                          <p:attrName>ppt_x</p:attrName>
                                        </p:attrNameLst>
                                      </p:cBhvr>
                                      <p:tavLst>
                                        <p:tav tm="0">
                                          <p:val>
                                            <p:strVal val="#ppt_x"/>
                                          </p:val>
                                        </p:tav>
                                        <p:tav tm="100000">
                                          <p:val>
                                            <p:strVal val="#ppt_x"/>
                                          </p:val>
                                        </p:tav>
                                      </p:tavLst>
                                    </p:anim>
                                    <p:anim calcmode="lin" valueType="num">
                                      <p:cBhvr additive="base">
                                        <p:cTn id="100" dur="750" fill="hold"/>
                                        <p:tgtEl>
                                          <p:spTgt spid="35"/>
                                        </p:tgtEl>
                                        <p:attrNameLst>
                                          <p:attrName>ppt_y</p:attrName>
                                        </p:attrNameLst>
                                      </p:cBhvr>
                                      <p:tavLst>
                                        <p:tav tm="0">
                                          <p:val>
                                            <p:strVal val="1+#ppt_h/2"/>
                                          </p:val>
                                        </p:tav>
                                        <p:tav tm="100000">
                                          <p:val>
                                            <p:strVal val="#ppt_y"/>
                                          </p:val>
                                        </p:tav>
                                      </p:tavLst>
                                    </p:anim>
                                  </p:childTnLst>
                                </p:cTn>
                              </p:par>
                            </p:childTnLst>
                          </p:cTn>
                        </p:par>
                        <p:par>
                          <p:cTn id="101" fill="hold">
                            <p:stCondLst>
                              <p:cond delay="15750"/>
                            </p:stCondLst>
                            <p:childTnLst>
                              <p:par>
                                <p:cTn id="102" presetID="53" presetClass="entr" presetSubtype="16"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 calcmode="lin" valueType="num">
                                      <p:cBhvr>
                                        <p:cTn id="104" dur="1000" fill="hold"/>
                                        <p:tgtEl>
                                          <p:spTgt spid="53"/>
                                        </p:tgtEl>
                                        <p:attrNameLst>
                                          <p:attrName>ppt_w</p:attrName>
                                        </p:attrNameLst>
                                      </p:cBhvr>
                                      <p:tavLst>
                                        <p:tav tm="0">
                                          <p:val>
                                            <p:fltVal val="0"/>
                                          </p:val>
                                        </p:tav>
                                        <p:tav tm="100000">
                                          <p:val>
                                            <p:strVal val="#ppt_w"/>
                                          </p:val>
                                        </p:tav>
                                      </p:tavLst>
                                    </p:anim>
                                    <p:anim calcmode="lin" valueType="num">
                                      <p:cBhvr>
                                        <p:cTn id="105" dur="1000" fill="hold"/>
                                        <p:tgtEl>
                                          <p:spTgt spid="53"/>
                                        </p:tgtEl>
                                        <p:attrNameLst>
                                          <p:attrName>ppt_h</p:attrName>
                                        </p:attrNameLst>
                                      </p:cBhvr>
                                      <p:tavLst>
                                        <p:tav tm="0">
                                          <p:val>
                                            <p:fltVal val="0"/>
                                          </p:val>
                                        </p:tav>
                                        <p:tav tm="100000">
                                          <p:val>
                                            <p:strVal val="#ppt_h"/>
                                          </p:val>
                                        </p:tav>
                                      </p:tavLst>
                                    </p:anim>
                                    <p:animEffect transition="in" filter="fade">
                                      <p:cBhvr>
                                        <p:cTn id="106" dur="1000"/>
                                        <p:tgtEl>
                                          <p:spTgt spid="53"/>
                                        </p:tgtEl>
                                      </p:cBhvr>
                                    </p:animEffect>
                                  </p:childTnLst>
                                </p:cTn>
                              </p:par>
                            </p:childTnLst>
                          </p:cTn>
                        </p:par>
                        <p:par>
                          <p:cTn id="107" fill="hold">
                            <p:stCondLst>
                              <p:cond delay="16750"/>
                            </p:stCondLst>
                            <p:childTnLst>
                              <p:par>
                                <p:cTn id="108" presetID="47" presetClass="entr" presetSubtype="0" fill="hold" nodeType="afterEffect">
                                  <p:stCondLst>
                                    <p:cond delay="0"/>
                                  </p:stCondLst>
                                  <p:childTnLst>
                                    <p:set>
                                      <p:cBhvr>
                                        <p:cTn id="109" dur="1" fill="hold">
                                          <p:stCondLst>
                                            <p:cond delay="0"/>
                                          </p:stCondLst>
                                        </p:cTn>
                                        <p:tgtEl>
                                          <p:spTgt spid="32"/>
                                        </p:tgtEl>
                                        <p:attrNameLst>
                                          <p:attrName>style.visibility</p:attrName>
                                        </p:attrNameLst>
                                      </p:cBhvr>
                                      <p:to>
                                        <p:strVal val="visible"/>
                                      </p:to>
                                    </p:set>
                                    <p:animEffect transition="in" filter="fade">
                                      <p:cBhvr>
                                        <p:cTn id="110" dur="1500"/>
                                        <p:tgtEl>
                                          <p:spTgt spid="32"/>
                                        </p:tgtEl>
                                      </p:cBhvr>
                                    </p:animEffect>
                                    <p:anim calcmode="lin" valueType="num">
                                      <p:cBhvr>
                                        <p:cTn id="111" dur="1500" fill="hold"/>
                                        <p:tgtEl>
                                          <p:spTgt spid="32"/>
                                        </p:tgtEl>
                                        <p:attrNameLst>
                                          <p:attrName>ppt_x</p:attrName>
                                        </p:attrNameLst>
                                      </p:cBhvr>
                                      <p:tavLst>
                                        <p:tav tm="0">
                                          <p:val>
                                            <p:strVal val="#ppt_x"/>
                                          </p:val>
                                        </p:tav>
                                        <p:tav tm="100000">
                                          <p:val>
                                            <p:strVal val="#ppt_x"/>
                                          </p:val>
                                        </p:tav>
                                      </p:tavLst>
                                    </p:anim>
                                    <p:anim calcmode="lin" valueType="num">
                                      <p:cBhvr>
                                        <p:cTn id="112" dur="1500" fill="hold"/>
                                        <p:tgtEl>
                                          <p:spTgt spid="32"/>
                                        </p:tgtEl>
                                        <p:attrNameLst>
                                          <p:attrName>ppt_y</p:attrName>
                                        </p:attrNameLst>
                                      </p:cBhvr>
                                      <p:tavLst>
                                        <p:tav tm="0">
                                          <p:val>
                                            <p:strVal val="#ppt_y-.1"/>
                                          </p:val>
                                        </p:tav>
                                        <p:tav tm="100000">
                                          <p:val>
                                            <p:strVal val="#ppt_y"/>
                                          </p:val>
                                        </p:tav>
                                      </p:tavLst>
                                    </p:anim>
                                  </p:childTnLst>
                                </p:cTn>
                              </p:par>
                            </p:childTnLst>
                          </p:cTn>
                        </p:par>
                        <p:par>
                          <p:cTn id="113" fill="hold">
                            <p:stCondLst>
                              <p:cond delay="18250"/>
                            </p:stCondLst>
                            <p:childTnLst>
                              <p:par>
                                <p:cTn id="114" presetID="2" presetClass="entr" presetSubtype="4" fill="hold" grpId="0" nodeType="afterEffect">
                                  <p:stCondLst>
                                    <p:cond delay="0"/>
                                  </p:stCondLst>
                                  <p:childTnLst>
                                    <p:set>
                                      <p:cBhvr>
                                        <p:cTn id="115" dur="1" fill="hold">
                                          <p:stCondLst>
                                            <p:cond delay="0"/>
                                          </p:stCondLst>
                                        </p:cTn>
                                        <p:tgtEl>
                                          <p:spTgt spid="41"/>
                                        </p:tgtEl>
                                        <p:attrNameLst>
                                          <p:attrName>style.visibility</p:attrName>
                                        </p:attrNameLst>
                                      </p:cBhvr>
                                      <p:to>
                                        <p:strVal val="visible"/>
                                      </p:to>
                                    </p:set>
                                    <p:anim calcmode="lin" valueType="num">
                                      <p:cBhvr additive="base">
                                        <p:cTn id="116" dur="750" fill="hold"/>
                                        <p:tgtEl>
                                          <p:spTgt spid="41"/>
                                        </p:tgtEl>
                                        <p:attrNameLst>
                                          <p:attrName>ppt_x</p:attrName>
                                        </p:attrNameLst>
                                      </p:cBhvr>
                                      <p:tavLst>
                                        <p:tav tm="0">
                                          <p:val>
                                            <p:strVal val="#ppt_x"/>
                                          </p:val>
                                        </p:tav>
                                        <p:tav tm="100000">
                                          <p:val>
                                            <p:strVal val="#ppt_x"/>
                                          </p:val>
                                        </p:tav>
                                      </p:tavLst>
                                    </p:anim>
                                    <p:anim calcmode="lin" valueType="num">
                                      <p:cBhvr additive="base">
                                        <p:cTn id="117" dur="750" fill="hold"/>
                                        <p:tgtEl>
                                          <p:spTgt spid="41"/>
                                        </p:tgtEl>
                                        <p:attrNameLst>
                                          <p:attrName>ppt_y</p:attrName>
                                        </p:attrNameLst>
                                      </p:cBhvr>
                                      <p:tavLst>
                                        <p:tav tm="0">
                                          <p:val>
                                            <p:strVal val="1+#ppt_h/2"/>
                                          </p:val>
                                        </p:tav>
                                        <p:tav tm="100000">
                                          <p:val>
                                            <p:strVal val="#ppt_y"/>
                                          </p:val>
                                        </p:tav>
                                      </p:tavLst>
                                    </p:anim>
                                  </p:childTnLst>
                                </p:cTn>
                              </p:par>
                              <p:par>
                                <p:cTn id="118" presetID="2" presetClass="entr" presetSubtype="4" fill="hold" grpId="0" nodeType="withEffect">
                                  <p:stCondLst>
                                    <p:cond delay="0"/>
                                  </p:stCondLst>
                                  <p:childTnLst>
                                    <p:set>
                                      <p:cBhvr>
                                        <p:cTn id="119" dur="1" fill="hold">
                                          <p:stCondLst>
                                            <p:cond delay="0"/>
                                          </p:stCondLst>
                                        </p:cTn>
                                        <p:tgtEl>
                                          <p:spTgt spid="45"/>
                                        </p:tgtEl>
                                        <p:attrNameLst>
                                          <p:attrName>style.visibility</p:attrName>
                                        </p:attrNameLst>
                                      </p:cBhvr>
                                      <p:to>
                                        <p:strVal val="visible"/>
                                      </p:to>
                                    </p:set>
                                    <p:anim calcmode="lin" valueType="num">
                                      <p:cBhvr additive="base">
                                        <p:cTn id="120" dur="750" fill="hold"/>
                                        <p:tgtEl>
                                          <p:spTgt spid="45"/>
                                        </p:tgtEl>
                                        <p:attrNameLst>
                                          <p:attrName>ppt_x</p:attrName>
                                        </p:attrNameLst>
                                      </p:cBhvr>
                                      <p:tavLst>
                                        <p:tav tm="0">
                                          <p:val>
                                            <p:strVal val="#ppt_x"/>
                                          </p:val>
                                        </p:tav>
                                        <p:tav tm="100000">
                                          <p:val>
                                            <p:strVal val="#ppt_x"/>
                                          </p:val>
                                        </p:tav>
                                      </p:tavLst>
                                    </p:anim>
                                    <p:anim calcmode="lin" valueType="num">
                                      <p:cBhvr additive="base">
                                        <p:cTn id="121" dur="750" fill="hold"/>
                                        <p:tgtEl>
                                          <p:spTgt spid="45"/>
                                        </p:tgtEl>
                                        <p:attrNameLst>
                                          <p:attrName>ppt_y</p:attrName>
                                        </p:attrNameLst>
                                      </p:cBhvr>
                                      <p:tavLst>
                                        <p:tav tm="0">
                                          <p:val>
                                            <p:strVal val="1+#ppt_h/2"/>
                                          </p:val>
                                        </p:tav>
                                        <p:tav tm="100000">
                                          <p:val>
                                            <p:strVal val="#ppt_y"/>
                                          </p:val>
                                        </p:tav>
                                      </p:tavLst>
                                    </p:anim>
                                  </p:childTnLst>
                                </p:cTn>
                              </p:par>
                            </p:childTnLst>
                          </p:cTn>
                        </p:par>
                        <p:par>
                          <p:cTn id="122" fill="hold">
                            <p:stCondLst>
                              <p:cond delay="19000"/>
                            </p:stCondLst>
                            <p:childTnLst>
                              <p:par>
                                <p:cTn id="123" presetID="53" presetClass="entr" presetSubtype="16" fill="hold" nodeType="afterEffect">
                                  <p:stCondLst>
                                    <p:cond delay="0"/>
                                  </p:stCondLst>
                                  <p:childTnLst>
                                    <p:set>
                                      <p:cBhvr>
                                        <p:cTn id="124" dur="1" fill="hold">
                                          <p:stCondLst>
                                            <p:cond delay="0"/>
                                          </p:stCondLst>
                                        </p:cTn>
                                        <p:tgtEl>
                                          <p:spTgt spid="49"/>
                                        </p:tgtEl>
                                        <p:attrNameLst>
                                          <p:attrName>style.visibility</p:attrName>
                                        </p:attrNameLst>
                                      </p:cBhvr>
                                      <p:to>
                                        <p:strVal val="visible"/>
                                      </p:to>
                                    </p:set>
                                    <p:anim calcmode="lin" valueType="num">
                                      <p:cBhvr>
                                        <p:cTn id="125" dur="1000" fill="hold"/>
                                        <p:tgtEl>
                                          <p:spTgt spid="49"/>
                                        </p:tgtEl>
                                        <p:attrNameLst>
                                          <p:attrName>ppt_w</p:attrName>
                                        </p:attrNameLst>
                                      </p:cBhvr>
                                      <p:tavLst>
                                        <p:tav tm="0">
                                          <p:val>
                                            <p:fltVal val="0"/>
                                          </p:val>
                                        </p:tav>
                                        <p:tav tm="100000">
                                          <p:val>
                                            <p:strVal val="#ppt_w"/>
                                          </p:val>
                                        </p:tav>
                                      </p:tavLst>
                                    </p:anim>
                                    <p:anim calcmode="lin" valueType="num">
                                      <p:cBhvr>
                                        <p:cTn id="126" dur="1000" fill="hold"/>
                                        <p:tgtEl>
                                          <p:spTgt spid="49"/>
                                        </p:tgtEl>
                                        <p:attrNameLst>
                                          <p:attrName>ppt_h</p:attrName>
                                        </p:attrNameLst>
                                      </p:cBhvr>
                                      <p:tavLst>
                                        <p:tav tm="0">
                                          <p:val>
                                            <p:fltVal val="0"/>
                                          </p:val>
                                        </p:tav>
                                        <p:tav tm="100000">
                                          <p:val>
                                            <p:strVal val="#ppt_h"/>
                                          </p:val>
                                        </p:tav>
                                      </p:tavLst>
                                    </p:anim>
                                    <p:animEffect transition="in" filter="fade">
                                      <p:cBhvr>
                                        <p:cTn id="127" dur="1000"/>
                                        <p:tgtEl>
                                          <p:spTgt spid="49"/>
                                        </p:tgtEl>
                                      </p:cBhvr>
                                    </p:animEffect>
                                  </p:childTnLst>
                                </p:cTn>
                              </p:par>
                            </p:childTnLst>
                          </p:cTn>
                        </p:par>
                        <p:par>
                          <p:cTn id="128" fill="hold">
                            <p:stCondLst>
                              <p:cond delay="20000"/>
                            </p:stCondLst>
                            <p:childTnLst>
                              <p:par>
                                <p:cTn id="129" presetID="47" presetClass="entr" presetSubtype="0" fill="hold" nodeType="afterEffect">
                                  <p:stCondLst>
                                    <p:cond delay="0"/>
                                  </p:stCondLst>
                                  <p:childTnLst>
                                    <p:set>
                                      <p:cBhvr>
                                        <p:cTn id="130" dur="1" fill="hold">
                                          <p:stCondLst>
                                            <p:cond delay="0"/>
                                          </p:stCondLst>
                                        </p:cTn>
                                        <p:tgtEl>
                                          <p:spTgt spid="42"/>
                                        </p:tgtEl>
                                        <p:attrNameLst>
                                          <p:attrName>style.visibility</p:attrName>
                                        </p:attrNameLst>
                                      </p:cBhvr>
                                      <p:to>
                                        <p:strVal val="visible"/>
                                      </p:to>
                                    </p:set>
                                    <p:animEffect transition="in" filter="fade">
                                      <p:cBhvr>
                                        <p:cTn id="131" dur="1500"/>
                                        <p:tgtEl>
                                          <p:spTgt spid="42"/>
                                        </p:tgtEl>
                                      </p:cBhvr>
                                    </p:animEffect>
                                    <p:anim calcmode="lin" valueType="num">
                                      <p:cBhvr>
                                        <p:cTn id="132" dur="1500" fill="hold"/>
                                        <p:tgtEl>
                                          <p:spTgt spid="42"/>
                                        </p:tgtEl>
                                        <p:attrNameLst>
                                          <p:attrName>ppt_x</p:attrName>
                                        </p:attrNameLst>
                                      </p:cBhvr>
                                      <p:tavLst>
                                        <p:tav tm="0">
                                          <p:val>
                                            <p:strVal val="#ppt_x"/>
                                          </p:val>
                                        </p:tav>
                                        <p:tav tm="100000">
                                          <p:val>
                                            <p:strVal val="#ppt_x"/>
                                          </p:val>
                                        </p:tav>
                                      </p:tavLst>
                                    </p:anim>
                                    <p:anim calcmode="lin" valueType="num">
                                      <p:cBhvr>
                                        <p:cTn id="133" dur="1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4" grpId="0" animBg="1"/>
      <p:bldP spid="21" grpId="0" animBg="1"/>
      <p:bldP spid="25" grpId="0" animBg="1"/>
      <p:bldP spid="26" grpId="0" animBg="1"/>
      <p:bldP spid="30" grpId="0" animBg="1"/>
      <p:bldP spid="31" grpId="0" animBg="1"/>
      <p:bldP spid="35" grpId="0" animBg="1"/>
      <p:bldP spid="36" grpId="0" animBg="1"/>
      <p:bldP spid="40" grpId="0" animBg="1"/>
      <p:bldP spid="41" grpId="0" animBg="1"/>
      <p:bldP spid="4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6" name="Freeform: Shape 165">
            <a:extLst>
              <a:ext uri="{FF2B5EF4-FFF2-40B4-BE49-F238E27FC236}">
                <a16:creationId xmlns:a16="http://schemas.microsoft.com/office/drawing/2014/main" id="{DF3C228B-ED65-4EAC-BE93-67AEBBF4B4F0}"/>
              </a:ext>
            </a:extLst>
          </p:cNvPr>
          <p:cNvSpPr/>
          <p:nvPr/>
        </p:nvSpPr>
        <p:spPr>
          <a:xfrm rot="18519754">
            <a:off x="5795357" y="4001703"/>
            <a:ext cx="7518872" cy="934287"/>
          </a:xfrm>
          <a:custGeom>
            <a:avLst/>
            <a:gdLst>
              <a:gd name="connsiteX0" fmla="*/ 7514021 w 7518872"/>
              <a:gd name="connsiteY0" fmla="*/ 88066 h 934287"/>
              <a:gd name="connsiteX1" fmla="*/ 7517254 w 7518872"/>
              <a:gd name="connsiteY1" fmla="*/ 97542 h 934287"/>
              <a:gd name="connsiteX2" fmla="*/ 7518583 w 7518872"/>
              <a:gd name="connsiteY2" fmla="*/ 118712 h 934287"/>
              <a:gd name="connsiteX3" fmla="*/ 7516719 w 7518872"/>
              <a:gd name="connsiteY3" fmla="*/ 125348 h 934287"/>
              <a:gd name="connsiteX4" fmla="*/ 7505418 w 7518872"/>
              <a:gd name="connsiteY4" fmla="*/ 148390 h 934287"/>
              <a:gd name="connsiteX5" fmla="*/ 7501110 w 7518872"/>
              <a:gd name="connsiteY5" fmla="*/ 154148 h 934287"/>
              <a:gd name="connsiteX6" fmla="*/ 7495472 w 7518872"/>
              <a:gd name="connsiteY6" fmla="*/ 157939 h 934287"/>
              <a:gd name="connsiteX7" fmla="*/ 7133170 w 7518872"/>
              <a:gd name="connsiteY7" fmla="*/ 884830 h 934287"/>
              <a:gd name="connsiteX8" fmla="*/ 7132438 w 7518872"/>
              <a:gd name="connsiteY8" fmla="*/ 888621 h 934287"/>
              <a:gd name="connsiteX9" fmla="*/ 7124096 w 7518872"/>
              <a:gd name="connsiteY9" fmla="*/ 906206 h 934287"/>
              <a:gd name="connsiteX10" fmla="*/ 7120607 w 7518872"/>
              <a:gd name="connsiteY10" fmla="*/ 910033 h 934287"/>
              <a:gd name="connsiteX11" fmla="*/ 7118763 w 7518872"/>
              <a:gd name="connsiteY11" fmla="*/ 913734 h 934287"/>
              <a:gd name="connsiteX12" fmla="*/ 7115627 w 7518872"/>
              <a:gd name="connsiteY12" fmla="*/ 915496 h 934287"/>
              <a:gd name="connsiteX13" fmla="*/ 7111281 w 7518872"/>
              <a:gd name="connsiteY13" fmla="*/ 920263 h 934287"/>
              <a:gd name="connsiteX14" fmla="*/ 7094755 w 7518872"/>
              <a:gd name="connsiteY14" fmla="*/ 929682 h 934287"/>
              <a:gd name="connsiteX15" fmla="*/ 7087469 w 7518872"/>
              <a:gd name="connsiteY15" fmla="*/ 931323 h 934287"/>
              <a:gd name="connsiteX16" fmla="*/ 7086580 w 7518872"/>
              <a:gd name="connsiteY16" fmla="*/ 931823 h 934287"/>
              <a:gd name="connsiteX17" fmla="*/ 7086559 w 7518872"/>
              <a:gd name="connsiteY17" fmla="*/ 932802 h 934287"/>
              <a:gd name="connsiteX18" fmla="*/ 7080911 w 7518872"/>
              <a:gd name="connsiteY18" fmla="*/ 932801 h 934287"/>
              <a:gd name="connsiteX19" fmla="*/ 7075768 w 7518872"/>
              <a:gd name="connsiteY19" fmla="*/ 933961 h 934287"/>
              <a:gd name="connsiteX20" fmla="*/ 7054980 w 7518872"/>
              <a:gd name="connsiteY20" fmla="*/ 933327 h 934287"/>
              <a:gd name="connsiteX21" fmla="*/ 7052815 w 7518872"/>
              <a:gd name="connsiteY21" fmla="*/ 932802 h 934287"/>
              <a:gd name="connsiteX22" fmla="*/ 7041232 w 7518872"/>
              <a:gd name="connsiteY22" fmla="*/ 932802 h 934287"/>
              <a:gd name="connsiteX23" fmla="*/ 5480807 w 7518872"/>
              <a:gd name="connsiteY23" fmla="*/ 904455 h 934287"/>
              <a:gd name="connsiteX24" fmla="*/ 5480773 w 7518872"/>
              <a:gd name="connsiteY24" fmla="*/ 906708 h 934287"/>
              <a:gd name="connsiteX25" fmla="*/ 666650 w 7518872"/>
              <a:gd name="connsiteY25" fmla="*/ 833230 h 934287"/>
              <a:gd name="connsiteX26" fmla="*/ 0 w 7518872"/>
              <a:gd name="connsiteY26" fmla="*/ 0 h 934287"/>
              <a:gd name="connsiteX27" fmla="*/ 5493332 w 7518872"/>
              <a:gd name="connsiteY27" fmla="*/ 83844 h 934287"/>
              <a:gd name="connsiteX28" fmla="*/ 5493215 w 7518872"/>
              <a:gd name="connsiteY28" fmla="*/ 91500 h 934287"/>
              <a:gd name="connsiteX29" fmla="*/ 5585846 w 7518872"/>
              <a:gd name="connsiteY29" fmla="*/ 91500 h 934287"/>
              <a:gd name="connsiteX30" fmla="*/ 5597641 w 7518872"/>
              <a:gd name="connsiteY30" fmla="*/ 93858 h 934287"/>
              <a:gd name="connsiteX31" fmla="*/ 6823602 w 7518872"/>
              <a:gd name="connsiteY31" fmla="*/ 91501 h 934287"/>
              <a:gd name="connsiteX32" fmla="*/ 7229811 w 7518872"/>
              <a:gd name="connsiteY32" fmla="*/ 91501 h 934287"/>
              <a:gd name="connsiteX33" fmla="*/ 7228964 w 7518872"/>
              <a:gd name="connsiteY33" fmla="*/ 90721 h 934287"/>
              <a:gd name="connsiteX34" fmla="*/ 7503586 w 7518872"/>
              <a:gd name="connsiteY34" fmla="*/ 90193 h 934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518872" h="934287">
                <a:moveTo>
                  <a:pt x="7514021" y="88066"/>
                </a:moveTo>
                <a:lnTo>
                  <a:pt x="7517254" y="97542"/>
                </a:lnTo>
                <a:cubicBezTo>
                  <a:pt x="7518771" y="104828"/>
                  <a:pt x="7519241" y="111922"/>
                  <a:pt x="7518583" y="118712"/>
                </a:cubicBezTo>
                <a:lnTo>
                  <a:pt x="7516719" y="125348"/>
                </a:lnTo>
                <a:lnTo>
                  <a:pt x="7505418" y="148390"/>
                </a:lnTo>
                <a:lnTo>
                  <a:pt x="7501110" y="154148"/>
                </a:lnTo>
                <a:lnTo>
                  <a:pt x="7495472" y="157939"/>
                </a:lnTo>
                <a:lnTo>
                  <a:pt x="7133170" y="884830"/>
                </a:lnTo>
                <a:lnTo>
                  <a:pt x="7132438" y="888621"/>
                </a:lnTo>
                <a:cubicBezTo>
                  <a:pt x="7130394" y="894993"/>
                  <a:pt x="7127618" y="900894"/>
                  <a:pt x="7124096" y="906206"/>
                </a:cubicBezTo>
                <a:lnTo>
                  <a:pt x="7120607" y="910033"/>
                </a:lnTo>
                <a:lnTo>
                  <a:pt x="7118763" y="913734"/>
                </a:lnTo>
                <a:lnTo>
                  <a:pt x="7115627" y="915496"/>
                </a:lnTo>
                <a:lnTo>
                  <a:pt x="7111281" y="920263"/>
                </a:lnTo>
                <a:cubicBezTo>
                  <a:pt x="7106256" y="924284"/>
                  <a:pt x="7100710" y="927410"/>
                  <a:pt x="7094755" y="929682"/>
                </a:cubicBezTo>
                <a:lnTo>
                  <a:pt x="7087469" y="931323"/>
                </a:lnTo>
                <a:lnTo>
                  <a:pt x="7086580" y="931823"/>
                </a:lnTo>
                <a:lnTo>
                  <a:pt x="7086559" y="932802"/>
                </a:lnTo>
                <a:lnTo>
                  <a:pt x="7080911" y="932801"/>
                </a:lnTo>
                <a:lnTo>
                  <a:pt x="7075768" y="933961"/>
                </a:lnTo>
                <a:cubicBezTo>
                  <a:pt x="7069102" y="934556"/>
                  <a:pt x="7062136" y="934333"/>
                  <a:pt x="7054980" y="933327"/>
                </a:cubicBezTo>
                <a:lnTo>
                  <a:pt x="7052815" y="932802"/>
                </a:lnTo>
                <a:lnTo>
                  <a:pt x="7041232" y="932802"/>
                </a:lnTo>
                <a:lnTo>
                  <a:pt x="5480807" y="904455"/>
                </a:lnTo>
                <a:lnTo>
                  <a:pt x="5480773" y="906708"/>
                </a:lnTo>
                <a:lnTo>
                  <a:pt x="666650" y="833230"/>
                </a:lnTo>
                <a:lnTo>
                  <a:pt x="0" y="0"/>
                </a:lnTo>
                <a:lnTo>
                  <a:pt x="5493332" y="83844"/>
                </a:lnTo>
                <a:lnTo>
                  <a:pt x="5493215" y="91500"/>
                </a:lnTo>
                <a:lnTo>
                  <a:pt x="5585846" y="91500"/>
                </a:lnTo>
                <a:lnTo>
                  <a:pt x="5597641" y="93858"/>
                </a:lnTo>
                <a:lnTo>
                  <a:pt x="6823602" y="91501"/>
                </a:lnTo>
                <a:lnTo>
                  <a:pt x="7229811" y="91501"/>
                </a:lnTo>
                <a:lnTo>
                  <a:pt x="7228964" y="90721"/>
                </a:lnTo>
                <a:lnTo>
                  <a:pt x="7503586" y="90193"/>
                </a:lnTo>
                <a:close/>
              </a:path>
            </a:pathLst>
          </a:custGeom>
          <a:solidFill>
            <a:srgbClr val="0967B9"/>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A1DFBB5F-0D83-4BEB-AE02-DFD053F8422E}"/>
              </a:ext>
            </a:extLst>
          </p:cNvPr>
          <p:cNvSpPr/>
          <p:nvPr/>
        </p:nvSpPr>
        <p:spPr>
          <a:xfrm>
            <a:off x="9532988" y="1142377"/>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0967B9"/>
              </a:gs>
              <a:gs pos="22000">
                <a:srgbClr val="318FE1"/>
              </a:gs>
              <a:gs pos="12000">
                <a:srgbClr val="003F91"/>
              </a:gs>
              <a:gs pos="80000">
                <a:srgbClr val="0967B9"/>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8" name="Freeform: Shape 167">
            <a:extLst>
              <a:ext uri="{FF2B5EF4-FFF2-40B4-BE49-F238E27FC236}">
                <a16:creationId xmlns:a16="http://schemas.microsoft.com/office/drawing/2014/main" id="{E1D03503-4DFB-4A71-979E-88B746780E30}"/>
              </a:ext>
            </a:extLst>
          </p:cNvPr>
          <p:cNvSpPr/>
          <p:nvPr/>
        </p:nvSpPr>
        <p:spPr>
          <a:xfrm rot="18519754">
            <a:off x="5921709" y="4605135"/>
            <a:ext cx="5984524" cy="910869"/>
          </a:xfrm>
          <a:custGeom>
            <a:avLst/>
            <a:gdLst>
              <a:gd name="connsiteX0" fmla="*/ 5979673 w 5984524"/>
              <a:gd name="connsiteY0" fmla="*/ 64648 h 910869"/>
              <a:gd name="connsiteX1" fmla="*/ 5982906 w 5984524"/>
              <a:gd name="connsiteY1" fmla="*/ 74124 h 910869"/>
              <a:gd name="connsiteX2" fmla="*/ 5984235 w 5984524"/>
              <a:gd name="connsiteY2" fmla="*/ 95294 h 910869"/>
              <a:gd name="connsiteX3" fmla="*/ 5982371 w 5984524"/>
              <a:gd name="connsiteY3" fmla="*/ 101930 h 910869"/>
              <a:gd name="connsiteX4" fmla="*/ 5971070 w 5984524"/>
              <a:gd name="connsiteY4" fmla="*/ 124972 h 910869"/>
              <a:gd name="connsiteX5" fmla="*/ 5966762 w 5984524"/>
              <a:gd name="connsiteY5" fmla="*/ 130730 h 910869"/>
              <a:gd name="connsiteX6" fmla="*/ 5961123 w 5984524"/>
              <a:gd name="connsiteY6" fmla="*/ 134521 h 910869"/>
              <a:gd name="connsiteX7" fmla="*/ 5598822 w 5984524"/>
              <a:gd name="connsiteY7" fmla="*/ 861412 h 910869"/>
              <a:gd name="connsiteX8" fmla="*/ 5598090 w 5984524"/>
              <a:gd name="connsiteY8" fmla="*/ 865203 h 910869"/>
              <a:gd name="connsiteX9" fmla="*/ 5589748 w 5984524"/>
              <a:gd name="connsiteY9" fmla="*/ 882788 h 910869"/>
              <a:gd name="connsiteX10" fmla="*/ 5586259 w 5984524"/>
              <a:gd name="connsiteY10" fmla="*/ 886615 h 910869"/>
              <a:gd name="connsiteX11" fmla="*/ 5584415 w 5984524"/>
              <a:gd name="connsiteY11" fmla="*/ 890316 h 910869"/>
              <a:gd name="connsiteX12" fmla="*/ 5581279 w 5984524"/>
              <a:gd name="connsiteY12" fmla="*/ 892078 h 910869"/>
              <a:gd name="connsiteX13" fmla="*/ 5576933 w 5984524"/>
              <a:gd name="connsiteY13" fmla="*/ 896845 h 910869"/>
              <a:gd name="connsiteX14" fmla="*/ 5560407 w 5984524"/>
              <a:gd name="connsiteY14" fmla="*/ 906264 h 910869"/>
              <a:gd name="connsiteX15" fmla="*/ 5553121 w 5984524"/>
              <a:gd name="connsiteY15" fmla="*/ 907905 h 910869"/>
              <a:gd name="connsiteX16" fmla="*/ 5552232 w 5984524"/>
              <a:gd name="connsiteY16" fmla="*/ 908405 h 910869"/>
              <a:gd name="connsiteX17" fmla="*/ 5552211 w 5984524"/>
              <a:gd name="connsiteY17" fmla="*/ 909384 h 910869"/>
              <a:gd name="connsiteX18" fmla="*/ 5546563 w 5984524"/>
              <a:gd name="connsiteY18" fmla="*/ 909383 h 910869"/>
              <a:gd name="connsiteX19" fmla="*/ 5541420 w 5984524"/>
              <a:gd name="connsiteY19" fmla="*/ 910543 h 910869"/>
              <a:gd name="connsiteX20" fmla="*/ 5520632 w 5984524"/>
              <a:gd name="connsiteY20" fmla="*/ 909909 h 910869"/>
              <a:gd name="connsiteX21" fmla="*/ 5518467 w 5984524"/>
              <a:gd name="connsiteY21" fmla="*/ 909384 h 910869"/>
              <a:gd name="connsiteX22" fmla="*/ 5506884 w 5984524"/>
              <a:gd name="connsiteY22" fmla="*/ 909384 h 910869"/>
              <a:gd name="connsiteX23" fmla="*/ 3946459 w 5984524"/>
              <a:gd name="connsiteY23" fmla="*/ 881037 h 910869"/>
              <a:gd name="connsiteX24" fmla="*/ 3946425 w 5984524"/>
              <a:gd name="connsiteY24" fmla="*/ 883290 h 910869"/>
              <a:gd name="connsiteX25" fmla="*/ 666650 w 5984524"/>
              <a:gd name="connsiteY25" fmla="*/ 833231 h 910869"/>
              <a:gd name="connsiteX26" fmla="*/ 0 w 5984524"/>
              <a:gd name="connsiteY26" fmla="*/ 0 h 910869"/>
              <a:gd name="connsiteX27" fmla="*/ 3958984 w 5984524"/>
              <a:gd name="connsiteY27" fmla="*/ 60426 h 910869"/>
              <a:gd name="connsiteX28" fmla="*/ 3958867 w 5984524"/>
              <a:gd name="connsiteY28" fmla="*/ 68082 h 910869"/>
              <a:gd name="connsiteX29" fmla="*/ 4051498 w 5984524"/>
              <a:gd name="connsiteY29" fmla="*/ 68082 h 910869"/>
              <a:gd name="connsiteX30" fmla="*/ 4063293 w 5984524"/>
              <a:gd name="connsiteY30" fmla="*/ 70440 h 910869"/>
              <a:gd name="connsiteX31" fmla="*/ 5289254 w 5984524"/>
              <a:gd name="connsiteY31" fmla="*/ 68083 h 910869"/>
              <a:gd name="connsiteX32" fmla="*/ 5695463 w 5984524"/>
              <a:gd name="connsiteY32" fmla="*/ 68083 h 910869"/>
              <a:gd name="connsiteX33" fmla="*/ 5694616 w 5984524"/>
              <a:gd name="connsiteY33" fmla="*/ 67303 h 910869"/>
              <a:gd name="connsiteX34" fmla="*/ 5969238 w 5984524"/>
              <a:gd name="connsiteY34" fmla="*/ 66775 h 910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984524" h="910869">
                <a:moveTo>
                  <a:pt x="5979673" y="64648"/>
                </a:moveTo>
                <a:lnTo>
                  <a:pt x="5982906" y="74124"/>
                </a:lnTo>
                <a:cubicBezTo>
                  <a:pt x="5984423" y="81410"/>
                  <a:pt x="5984893" y="88504"/>
                  <a:pt x="5984235" y="95294"/>
                </a:cubicBezTo>
                <a:lnTo>
                  <a:pt x="5982371" y="101930"/>
                </a:lnTo>
                <a:lnTo>
                  <a:pt x="5971070" y="124972"/>
                </a:lnTo>
                <a:lnTo>
                  <a:pt x="5966762" y="130730"/>
                </a:lnTo>
                <a:lnTo>
                  <a:pt x="5961123" y="134521"/>
                </a:lnTo>
                <a:lnTo>
                  <a:pt x="5598822" y="861412"/>
                </a:lnTo>
                <a:lnTo>
                  <a:pt x="5598090" y="865203"/>
                </a:lnTo>
                <a:cubicBezTo>
                  <a:pt x="5596046" y="871575"/>
                  <a:pt x="5593270" y="877476"/>
                  <a:pt x="5589748" y="882788"/>
                </a:cubicBezTo>
                <a:lnTo>
                  <a:pt x="5586259" y="886615"/>
                </a:lnTo>
                <a:lnTo>
                  <a:pt x="5584415" y="890316"/>
                </a:lnTo>
                <a:lnTo>
                  <a:pt x="5581279" y="892078"/>
                </a:lnTo>
                <a:lnTo>
                  <a:pt x="5576933" y="896845"/>
                </a:lnTo>
                <a:cubicBezTo>
                  <a:pt x="5571908" y="900866"/>
                  <a:pt x="5566362" y="903992"/>
                  <a:pt x="5560407" y="906264"/>
                </a:cubicBezTo>
                <a:lnTo>
                  <a:pt x="5553121" y="907905"/>
                </a:lnTo>
                <a:lnTo>
                  <a:pt x="5552232" y="908405"/>
                </a:lnTo>
                <a:lnTo>
                  <a:pt x="5552211" y="909384"/>
                </a:lnTo>
                <a:lnTo>
                  <a:pt x="5546563" y="909383"/>
                </a:lnTo>
                <a:lnTo>
                  <a:pt x="5541420" y="910543"/>
                </a:lnTo>
                <a:cubicBezTo>
                  <a:pt x="5534754" y="911138"/>
                  <a:pt x="5527789" y="910915"/>
                  <a:pt x="5520632" y="909909"/>
                </a:cubicBezTo>
                <a:lnTo>
                  <a:pt x="5518467" y="909384"/>
                </a:lnTo>
                <a:lnTo>
                  <a:pt x="5506884" y="909384"/>
                </a:lnTo>
                <a:lnTo>
                  <a:pt x="3946459" y="881037"/>
                </a:lnTo>
                <a:lnTo>
                  <a:pt x="3946425" y="883290"/>
                </a:lnTo>
                <a:lnTo>
                  <a:pt x="666650" y="833231"/>
                </a:lnTo>
                <a:lnTo>
                  <a:pt x="0" y="0"/>
                </a:lnTo>
                <a:lnTo>
                  <a:pt x="3958984" y="60426"/>
                </a:lnTo>
                <a:lnTo>
                  <a:pt x="3958867" y="68082"/>
                </a:lnTo>
                <a:lnTo>
                  <a:pt x="4051498" y="68082"/>
                </a:lnTo>
                <a:lnTo>
                  <a:pt x="4063293" y="70440"/>
                </a:lnTo>
                <a:lnTo>
                  <a:pt x="5289254" y="68083"/>
                </a:lnTo>
                <a:lnTo>
                  <a:pt x="5695463" y="68083"/>
                </a:lnTo>
                <a:lnTo>
                  <a:pt x="5694616" y="67303"/>
                </a:lnTo>
                <a:lnTo>
                  <a:pt x="5969238" y="66775"/>
                </a:lnTo>
                <a:close/>
              </a:path>
            </a:pathLst>
          </a:custGeom>
          <a:solidFill>
            <a:srgbClr val="157EBF"/>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7D8B8E7E-317F-4AA1-B745-99206CB40B6C}"/>
              </a:ext>
            </a:extLst>
          </p:cNvPr>
          <p:cNvSpPr/>
          <p:nvPr/>
        </p:nvSpPr>
        <p:spPr>
          <a:xfrm>
            <a:off x="8403744" y="232195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0000">
                <a:srgbClr val="157EBF"/>
              </a:gs>
              <a:gs pos="22000">
                <a:srgbClr val="3DA6E7"/>
              </a:gs>
              <a:gs pos="12000">
                <a:srgbClr val="005697"/>
              </a:gs>
              <a:gs pos="80000">
                <a:srgbClr val="157EBF"/>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9D8810F2-3044-4B69-B872-CF3E849EC561}"/>
              </a:ext>
            </a:extLst>
          </p:cNvPr>
          <p:cNvSpPr/>
          <p:nvPr/>
        </p:nvSpPr>
        <p:spPr>
          <a:xfrm rot="18519754">
            <a:off x="6065105" y="5245465"/>
            <a:ext cx="4356360" cy="886018"/>
          </a:xfrm>
          <a:custGeom>
            <a:avLst/>
            <a:gdLst>
              <a:gd name="connsiteX0" fmla="*/ 4351509 w 4356360"/>
              <a:gd name="connsiteY0" fmla="*/ 39797 h 886018"/>
              <a:gd name="connsiteX1" fmla="*/ 4354742 w 4356360"/>
              <a:gd name="connsiteY1" fmla="*/ 49273 h 886018"/>
              <a:gd name="connsiteX2" fmla="*/ 4356071 w 4356360"/>
              <a:gd name="connsiteY2" fmla="*/ 70443 h 886018"/>
              <a:gd name="connsiteX3" fmla="*/ 4354207 w 4356360"/>
              <a:gd name="connsiteY3" fmla="*/ 77079 h 886018"/>
              <a:gd name="connsiteX4" fmla="*/ 4342906 w 4356360"/>
              <a:gd name="connsiteY4" fmla="*/ 100121 h 886018"/>
              <a:gd name="connsiteX5" fmla="*/ 4338598 w 4356360"/>
              <a:gd name="connsiteY5" fmla="*/ 105879 h 886018"/>
              <a:gd name="connsiteX6" fmla="*/ 4332960 w 4356360"/>
              <a:gd name="connsiteY6" fmla="*/ 109670 h 886018"/>
              <a:gd name="connsiteX7" fmla="*/ 3970658 w 4356360"/>
              <a:gd name="connsiteY7" fmla="*/ 836561 h 886018"/>
              <a:gd name="connsiteX8" fmla="*/ 3969926 w 4356360"/>
              <a:gd name="connsiteY8" fmla="*/ 840352 h 886018"/>
              <a:gd name="connsiteX9" fmla="*/ 3961584 w 4356360"/>
              <a:gd name="connsiteY9" fmla="*/ 857937 h 886018"/>
              <a:gd name="connsiteX10" fmla="*/ 3958095 w 4356360"/>
              <a:gd name="connsiteY10" fmla="*/ 861764 h 886018"/>
              <a:gd name="connsiteX11" fmla="*/ 3956251 w 4356360"/>
              <a:gd name="connsiteY11" fmla="*/ 865465 h 886018"/>
              <a:gd name="connsiteX12" fmla="*/ 3953115 w 4356360"/>
              <a:gd name="connsiteY12" fmla="*/ 867227 h 886018"/>
              <a:gd name="connsiteX13" fmla="*/ 3948769 w 4356360"/>
              <a:gd name="connsiteY13" fmla="*/ 871994 h 886018"/>
              <a:gd name="connsiteX14" fmla="*/ 3932243 w 4356360"/>
              <a:gd name="connsiteY14" fmla="*/ 881413 h 886018"/>
              <a:gd name="connsiteX15" fmla="*/ 3924957 w 4356360"/>
              <a:gd name="connsiteY15" fmla="*/ 883054 h 886018"/>
              <a:gd name="connsiteX16" fmla="*/ 3924068 w 4356360"/>
              <a:gd name="connsiteY16" fmla="*/ 883554 h 886018"/>
              <a:gd name="connsiteX17" fmla="*/ 3924047 w 4356360"/>
              <a:gd name="connsiteY17" fmla="*/ 884533 h 886018"/>
              <a:gd name="connsiteX18" fmla="*/ 3918399 w 4356360"/>
              <a:gd name="connsiteY18" fmla="*/ 884532 h 886018"/>
              <a:gd name="connsiteX19" fmla="*/ 3913256 w 4356360"/>
              <a:gd name="connsiteY19" fmla="*/ 885692 h 886018"/>
              <a:gd name="connsiteX20" fmla="*/ 3892468 w 4356360"/>
              <a:gd name="connsiteY20" fmla="*/ 885058 h 886018"/>
              <a:gd name="connsiteX21" fmla="*/ 3890303 w 4356360"/>
              <a:gd name="connsiteY21" fmla="*/ 884533 h 886018"/>
              <a:gd name="connsiteX22" fmla="*/ 3878720 w 4356360"/>
              <a:gd name="connsiteY22" fmla="*/ 884533 h 886018"/>
              <a:gd name="connsiteX23" fmla="*/ 2318295 w 4356360"/>
              <a:gd name="connsiteY23" fmla="*/ 856186 h 886018"/>
              <a:gd name="connsiteX24" fmla="*/ 2318261 w 4356360"/>
              <a:gd name="connsiteY24" fmla="*/ 858439 h 886018"/>
              <a:gd name="connsiteX25" fmla="*/ 666650 w 4356360"/>
              <a:gd name="connsiteY25" fmla="*/ 833230 h 886018"/>
              <a:gd name="connsiteX26" fmla="*/ 0 w 4356360"/>
              <a:gd name="connsiteY26" fmla="*/ 0 h 886018"/>
              <a:gd name="connsiteX27" fmla="*/ 2330820 w 4356360"/>
              <a:gd name="connsiteY27" fmla="*/ 35575 h 886018"/>
              <a:gd name="connsiteX28" fmla="*/ 2330703 w 4356360"/>
              <a:gd name="connsiteY28" fmla="*/ 43231 h 886018"/>
              <a:gd name="connsiteX29" fmla="*/ 2423334 w 4356360"/>
              <a:gd name="connsiteY29" fmla="*/ 43231 h 886018"/>
              <a:gd name="connsiteX30" fmla="*/ 2435129 w 4356360"/>
              <a:gd name="connsiteY30" fmla="*/ 45589 h 886018"/>
              <a:gd name="connsiteX31" fmla="*/ 3661090 w 4356360"/>
              <a:gd name="connsiteY31" fmla="*/ 43232 h 886018"/>
              <a:gd name="connsiteX32" fmla="*/ 4067299 w 4356360"/>
              <a:gd name="connsiteY32" fmla="*/ 43232 h 886018"/>
              <a:gd name="connsiteX33" fmla="*/ 4066452 w 4356360"/>
              <a:gd name="connsiteY33" fmla="*/ 42452 h 886018"/>
              <a:gd name="connsiteX34" fmla="*/ 4341074 w 4356360"/>
              <a:gd name="connsiteY34" fmla="*/ 41924 h 886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356360" h="886018">
                <a:moveTo>
                  <a:pt x="4351509" y="39797"/>
                </a:moveTo>
                <a:lnTo>
                  <a:pt x="4354742" y="49273"/>
                </a:lnTo>
                <a:cubicBezTo>
                  <a:pt x="4356259" y="56559"/>
                  <a:pt x="4356729" y="63653"/>
                  <a:pt x="4356071" y="70443"/>
                </a:cubicBezTo>
                <a:lnTo>
                  <a:pt x="4354207" y="77079"/>
                </a:lnTo>
                <a:lnTo>
                  <a:pt x="4342906" y="100121"/>
                </a:lnTo>
                <a:lnTo>
                  <a:pt x="4338598" y="105879"/>
                </a:lnTo>
                <a:lnTo>
                  <a:pt x="4332960" y="109670"/>
                </a:lnTo>
                <a:lnTo>
                  <a:pt x="3970658" y="836561"/>
                </a:lnTo>
                <a:lnTo>
                  <a:pt x="3969926" y="840352"/>
                </a:lnTo>
                <a:cubicBezTo>
                  <a:pt x="3967882" y="846724"/>
                  <a:pt x="3965106" y="852625"/>
                  <a:pt x="3961584" y="857937"/>
                </a:cubicBezTo>
                <a:lnTo>
                  <a:pt x="3958095" y="861764"/>
                </a:lnTo>
                <a:lnTo>
                  <a:pt x="3956251" y="865465"/>
                </a:lnTo>
                <a:lnTo>
                  <a:pt x="3953115" y="867227"/>
                </a:lnTo>
                <a:lnTo>
                  <a:pt x="3948769" y="871994"/>
                </a:lnTo>
                <a:cubicBezTo>
                  <a:pt x="3943744" y="876015"/>
                  <a:pt x="3938198" y="879142"/>
                  <a:pt x="3932243" y="881413"/>
                </a:cubicBezTo>
                <a:lnTo>
                  <a:pt x="3924957" y="883054"/>
                </a:lnTo>
                <a:lnTo>
                  <a:pt x="3924068" y="883554"/>
                </a:lnTo>
                <a:lnTo>
                  <a:pt x="3924047" y="884533"/>
                </a:lnTo>
                <a:lnTo>
                  <a:pt x="3918399" y="884532"/>
                </a:lnTo>
                <a:lnTo>
                  <a:pt x="3913256" y="885692"/>
                </a:lnTo>
                <a:cubicBezTo>
                  <a:pt x="3906590" y="886287"/>
                  <a:pt x="3899625" y="886064"/>
                  <a:pt x="3892468" y="885058"/>
                </a:cubicBezTo>
                <a:lnTo>
                  <a:pt x="3890303" y="884533"/>
                </a:lnTo>
                <a:lnTo>
                  <a:pt x="3878720" y="884533"/>
                </a:lnTo>
                <a:lnTo>
                  <a:pt x="2318295" y="856186"/>
                </a:lnTo>
                <a:lnTo>
                  <a:pt x="2318261" y="858439"/>
                </a:lnTo>
                <a:lnTo>
                  <a:pt x="666650" y="833230"/>
                </a:lnTo>
                <a:lnTo>
                  <a:pt x="0" y="0"/>
                </a:lnTo>
                <a:lnTo>
                  <a:pt x="2330820" y="35575"/>
                </a:lnTo>
                <a:lnTo>
                  <a:pt x="2330703" y="43231"/>
                </a:lnTo>
                <a:lnTo>
                  <a:pt x="2423334" y="43231"/>
                </a:lnTo>
                <a:lnTo>
                  <a:pt x="2435129" y="45589"/>
                </a:lnTo>
                <a:lnTo>
                  <a:pt x="3661090" y="43232"/>
                </a:lnTo>
                <a:lnTo>
                  <a:pt x="4067299" y="43232"/>
                </a:lnTo>
                <a:lnTo>
                  <a:pt x="4066452" y="42452"/>
                </a:lnTo>
                <a:lnTo>
                  <a:pt x="4341074" y="41924"/>
                </a:lnTo>
                <a:close/>
              </a:path>
            </a:pathLst>
          </a:custGeom>
          <a:solidFill>
            <a:srgbClr val="239BD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96EAE2E8-9727-4D36-9269-5397F56DDCBC}"/>
              </a:ext>
            </a:extLst>
          </p:cNvPr>
          <p:cNvSpPr/>
          <p:nvPr/>
        </p:nvSpPr>
        <p:spPr>
          <a:xfrm>
            <a:off x="7216290" y="3583825"/>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1000">
                <a:srgbClr val="239BD3"/>
              </a:gs>
              <a:gs pos="22000">
                <a:srgbClr val="4BC3FB"/>
              </a:gs>
              <a:gs pos="11000">
                <a:srgbClr val="0073AB"/>
              </a:gs>
              <a:gs pos="80000">
                <a:srgbClr val="239BD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 name="Freeform: Shape 171">
            <a:extLst>
              <a:ext uri="{FF2B5EF4-FFF2-40B4-BE49-F238E27FC236}">
                <a16:creationId xmlns:a16="http://schemas.microsoft.com/office/drawing/2014/main" id="{4B301F01-3D4C-416E-8B33-87717AF46F78}"/>
              </a:ext>
            </a:extLst>
          </p:cNvPr>
          <p:cNvSpPr/>
          <p:nvPr/>
        </p:nvSpPr>
        <p:spPr>
          <a:xfrm rot="18519754">
            <a:off x="6202097" y="5911717"/>
            <a:ext cx="2662278" cy="860162"/>
          </a:xfrm>
          <a:custGeom>
            <a:avLst/>
            <a:gdLst>
              <a:gd name="connsiteX0" fmla="*/ 2657427 w 2662278"/>
              <a:gd name="connsiteY0" fmla="*/ 13941 h 860162"/>
              <a:gd name="connsiteX1" fmla="*/ 2660660 w 2662278"/>
              <a:gd name="connsiteY1" fmla="*/ 23417 h 860162"/>
              <a:gd name="connsiteX2" fmla="*/ 2661989 w 2662278"/>
              <a:gd name="connsiteY2" fmla="*/ 44587 h 860162"/>
              <a:gd name="connsiteX3" fmla="*/ 2660125 w 2662278"/>
              <a:gd name="connsiteY3" fmla="*/ 51223 h 860162"/>
              <a:gd name="connsiteX4" fmla="*/ 2648824 w 2662278"/>
              <a:gd name="connsiteY4" fmla="*/ 74265 h 860162"/>
              <a:gd name="connsiteX5" fmla="*/ 2644516 w 2662278"/>
              <a:gd name="connsiteY5" fmla="*/ 80023 h 860162"/>
              <a:gd name="connsiteX6" fmla="*/ 2638878 w 2662278"/>
              <a:gd name="connsiteY6" fmla="*/ 83814 h 860162"/>
              <a:gd name="connsiteX7" fmla="*/ 2276576 w 2662278"/>
              <a:gd name="connsiteY7" fmla="*/ 810705 h 860162"/>
              <a:gd name="connsiteX8" fmla="*/ 2275844 w 2662278"/>
              <a:gd name="connsiteY8" fmla="*/ 814496 h 860162"/>
              <a:gd name="connsiteX9" fmla="*/ 2267502 w 2662278"/>
              <a:gd name="connsiteY9" fmla="*/ 832081 h 860162"/>
              <a:gd name="connsiteX10" fmla="*/ 2264013 w 2662278"/>
              <a:gd name="connsiteY10" fmla="*/ 835908 h 860162"/>
              <a:gd name="connsiteX11" fmla="*/ 2262169 w 2662278"/>
              <a:gd name="connsiteY11" fmla="*/ 839609 h 860162"/>
              <a:gd name="connsiteX12" fmla="*/ 2259033 w 2662278"/>
              <a:gd name="connsiteY12" fmla="*/ 841371 h 860162"/>
              <a:gd name="connsiteX13" fmla="*/ 2254687 w 2662278"/>
              <a:gd name="connsiteY13" fmla="*/ 846138 h 860162"/>
              <a:gd name="connsiteX14" fmla="*/ 2238161 w 2662278"/>
              <a:gd name="connsiteY14" fmla="*/ 855557 h 860162"/>
              <a:gd name="connsiteX15" fmla="*/ 2230875 w 2662278"/>
              <a:gd name="connsiteY15" fmla="*/ 857198 h 860162"/>
              <a:gd name="connsiteX16" fmla="*/ 2229986 w 2662278"/>
              <a:gd name="connsiteY16" fmla="*/ 857698 h 860162"/>
              <a:gd name="connsiteX17" fmla="*/ 2229965 w 2662278"/>
              <a:gd name="connsiteY17" fmla="*/ 858677 h 860162"/>
              <a:gd name="connsiteX18" fmla="*/ 2224317 w 2662278"/>
              <a:gd name="connsiteY18" fmla="*/ 858676 h 860162"/>
              <a:gd name="connsiteX19" fmla="*/ 2219174 w 2662278"/>
              <a:gd name="connsiteY19" fmla="*/ 859836 h 860162"/>
              <a:gd name="connsiteX20" fmla="*/ 2198386 w 2662278"/>
              <a:gd name="connsiteY20" fmla="*/ 859202 h 860162"/>
              <a:gd name="connsiteX21" fmla="*/ 2196221 w 2662278"/>
              <a:gd name="connsiteY21" fmla="*/ 858677 h 860162"/>
              <a:gd name="connsiteX22" fmla="*/ 2184638 w 2662278"/>
              <a:gd name="connsiteY22" fmla="*/ 858677 h 860162"/>
              <a:gd name="connsiteX23" fmla="*/ 664920 w 2662278"/>
              <a:gd name="connsiteY23" fmla="*/ 831069 h 860162"/>
              <a:gd name="connsiteX24" fmla="*/ 0 w 2662278"/>
              <a:gd name="connsiteY24" fmla="*/ 0 h 860162"/>
              <a:gd name="connsiteX25" fmla="*/ 636738 w 2662278"/>
              <a:gd name="connsiteY25" fmla="*/ 9719 h 860162"/>
              <a:gd name="connsiteX26" fmla="*/ 636621 w 2662278"/>
              <a:gd name="connsiteY26" fmla="*/ 17375 h 860162"/>
              <a:gd name="connsiteX27" fmla="*/ 729252 w 2662278"/>
              <a:gd name="connsiteY27" fmla="*/ 17375 h 860162"/>
              <a:gd name="connsiteX28" fmla="*/ 741047 w 2662278"/>
              <a:gd name="connsiteY28" fmla="*/ 19733 h 860162"/>
              <a:gd name="connsiteX29" fmla="*/ 1967008 w 2662278"/>
              <a:gd name="connsiteY29" fmla="*/ 17376 h 860162"/>
              <a:gd name="connsiteX30" fmla="*/ 2373217 w 2662278"/>
              <a:gd name="connsiteY30" fmla="*/ 17376 h 860162"/>
              <a:gd name="connsiteX31" fmla="*/ 2372370 w 2662278"/>
              <a:gd name="connsiteY31" fmla="*/ 16596 h 860162"/>
              <a:gd name="connsiteX32" fmla="*/ 2646992 w 2662278"/>
              <a:gd name="connsiteY32" fmla="*/ 16068 h 860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662278" h="860162">
                <a:moveTo>
                  <a:pt x="2657427" y="13941"/>
                </a:moveTo>
                <a:lnTo>
                  <a:pt x="2660660" y="23417"/>
                </a:lnTo>
                <a:cubicBezTo>
                  <a:pt x="2662177" y="30703"/>
                  <a:pt x="2662647" y="37797"/>
                  <a:pt x="2661989" y="44587"/>
                </a:cubicBezTo>
                <a:lnTo>
                  <a:pt x="2660125" y="51223"/>
                </a:lnTo>
                <a:lnTo>
                  <a:pt x="2648824" y="74265"/>
                </a:lnTo>
                <a:lnTo>
                  <a:pt x="2644516" y="80023"/>
                </a:lnTo>
                <a:lnTo>
                  <a:pt x="2638878" y="83814"/>
                </a:lnTo>
                <a:lnTo>
                  <a:pt x="2276576" y="810705"/>
                </a:lnTo>
                <a:lnTo>
                  <a:pt x="2275844" y="814496"/>
                </a:lnTo>
                <a:cubicBezTo>
                  <a:pt x="2273800" y="820868"/>
                  <a:pt x="2271024" y="826769"/>
                  <a:pt x="2267502" y="832081"/>
                </a:cubicBezTo>
                <a:lnTo>
                  <a:pt x="2264013" y="835908"/>
                </a:lnTo>
                <a:lnTo>
                  <a:pt x="2262169" y="839609"/>
                </a:lnTo>
                <a:lnTo>
                  <a:pt x="2259033" y="841371"/>
                </a:lnTo>
                <a:lnTo>
                  <a:pt x="2254687" y="846138"/>
                </a:lnTo>
                <a:cubicBezTo>
                  <a:pt x="2249662" y="850159"/>
                  <a:pt x="2244116" y="853285"/>
                  <a:pt x="2238161" y="855557"/>
                </a:cubicBezTo>
                <a:lnTo>
                  <a:pt x="2230875" y="857198"/>
                </a:lnTo>
                <a:lnTo>
                  <a:pt x="2229986" y="857698"/>
                </a:lnTo>
                <a:lnTo>
                  <a:pt x="2229965" y="858677"/>
                </a:lnTo>
                <a:lnTo>
                  <a:pt x="2224317" y="858676"/>
                </a:lnTo>
                <a:lnTo>
                  <a:pt x="2219174" y="859836"/>
                </a:lnTo>
                <a:cubicBezTo>
                  <a:pt x="2212508" y="860431"/>
                  <a:pt x="2205543" y="860208"/>
                  <a:pt x="2198386" y="859202"/>
                </a:cubicBezTo>
                <a:lnTo>
                  <a:pt x="2196221" y="858677"/>
                </a:lnTo>
                <a:lnTo>
                  <a:pt x="2184638" y="858677"/>
                </a:lnTo>
                <a:lnTo>
                  <a:pt x="664920" y="831069"/>
                </a:lnTo>
                <a:lnTo>
                  <a:pt x="0" y="0"/>
                </a:lnTo>
                <a:lnTo>
                  <a:pt x="636738" y="9719"/>
                </a:lnTo>
                <a:lnTo>
                  <a:pt x="636621" y="17375"/>
                </a:lnTo>
                <a:lnTo>
                  <a:pt x="729252" y="17375"/>
                </a:lnTo>
                <a:lnTo>
                  <a:pt x="741047" y="19733"/>
                </a:lnTo>
                <a:lnTo>
                  <a:pt x="1967008" y="17376"/>
                </a:lnTo>
                <a:lnTo>
                  <a:pt x="2373217" y="17376"/>
                </a:lnTo>
                <a:lnTo>
                  <a:pt x="2372370" y="16596"/>
                </a:lnTo>
                <a:lnTo>
                  <a:pt x="2646992" y="16068"/>
                </a:lnTo>
                <a:close/>
              </a:path>
            </a:pathLst>
          </a:custGeom>
          <a:solidFill>
            <a:srgbClr val="36B8E3"/>
          </a:solidFill>
          <a:ln w="3175">
            <a:solidFill>
              <a:schemeClr val="bg1">
                <a:alpha val="40000"/>
              </a:schemeClr>
            </a:solidFill>
          </a:ln>
          <a:effectLst>
            <a:outerShdw blurRad="1016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8AEEF1B0-A8EF-4A60-8264-6AA66B49A85F}"/>
              </a:ext>
            </a:extLst>
          </p:cNvPr>
          <p:cNvSpPr/>
          <p:nvPr/>
        </p:nvSpPr>
        <p:spPr>
          <a:xfrm>
            <a:off x="5959358" y="4882273"/>
            <a:ext cx="2468880" cy="1092967"/>
          </a:xfrm>
          <a:custGeom>
            <a:avLst/>
            <a:gdLst>
              <a:gd name="connsiteX0" fmla="*/ 772945 w 2468880"/>
              <a:gd name="connsiteY0" fmla="*/ 0 h 1092967"/>
              <a:gd name="connsiteX1" fmla="*/ 772945 w 2468880"/>
              <a:gd name="connsiteY1" fmla="*/ 151454 h 1092967"/>
              <a:gd name="connsiteX2" fmla="*/ 1639636 w 2468880"/>
              <a:gd name="connsiteY2" fmla="*/ 151454 h 1092967"/>
              <a:gd name="connsiteX3" fmla="*/ 1639636 w 2468880"/>
              <a:gd name="connsiteY3" fmla="*/ 151328 h 1092967"/>
              <a:gd name="connsiteX4" fmla="*/ 2003247 w 2468880"/>
              <a:gd name="connsiteY4" fmla="*/ 151328 h 1092967"/>
              <a:gd name="connsiteX5" fmla="*/ 2003843 w 2468880"/>
              <a:gd name="connsiteY5" fmla="*/ 151236 h 1092967"/>
              <a:gd name="connsiteX6" fmla="*/ 2033197 w 2468880"/>
              <a:gd name="connsiteY6" fmla="*/ 150708 h 1092967"/>
              <a:gd name="connsiteX7" fmla="*/ 2037513 w 2468880"/>
              <a:gd name="connsiteY7" fmla="*/ 151328 h 1092967"/>
              <a:gd name="connsiteX8" fmla="*/ 2043730 w 2468880"/>
              <a:gd name="connsiteY8" fmla="*/ 151328 h 1092967"/>
              <a:gd name="connsiteX9" fmla="*/ 2043929 w 2468880"/>
              <a:gd name="connsiteY9" fmla="*/ 152249 h 1092967"/>
              <a:gd name="connsiteX10" fmla="*/ 2059380 w 2468880"/>
              <a:gd name="connsiteY10" fmla="*/ 154467 h 1092967"/>
              <a:gd name="connsiteX11" fmla="*/ 2090902 w 2468880"/>
              <a:gd name="connsiteY11" fmla="*/ 168037 h 1092967"/>
              <a:gd name="connsiteX12" fmla="*/ 2101777 w 2468880"/>
              <a:gd name="connsiteY12" fmla="*/ 177775 h 1092967"/>
              <a:gd name="connsiteX13" fmla="*/ 2113877 w 2468880"/>
              <a:gd name="connsiteY13" fmla="*/ 203473 h 1092967"/>
              <a:gd name="connsiteX14" fmla="*/ 2115682 w 2468880"/>
              <a:gd name="connsiteY14" fmla="*/ 210434 h 1092967"/>
              <a:gd name="connsiteX15" fmla="*/ 2115669 w 2468880"/>
              <a:gd name="connsiteY15" fmla="*/ 210587 h 1092967"/>
              <a:gd name="connsiteX16" fmla="*/ 2468880 w 2468880"/>
              <a:gd name="connsiteY16" fmla="*/ 973448 h 1092967"/>
              <a:gd name="connsiteX17" fmla="*/ 2468880 w 2468880"/>
              <a:gd name="connsiteY17" fmla="*/ 981175 h 1092967"/>
              <a:gd name="connsiteX18" fmla="*/ 2467910 w 2468880"/>
              <a:gd name="connsiteY18" fmla="*/ 978404 h 1092967"/>
              <a:gd name="connsiteX19" fmla="*/ 2421226 w 2468880"/>
              <a:gd name="connsiteY19" fmla="*/ 944330 h 1092967"/>
              <a:gd name="connsiteX20" fmla="*/ 2417371 w 2468880"/>
              <a:gd name="connsiteY20" fmla="*/ 943690 h 1092967"/>
              <a:gd name="connsiteX21" fmla="*/ 2413712 w 2468880"/>
              <a:gd name="connsiteY21" fmla="*/ 942287 h 1092967"/>
              <a:gd name="connsiteX22" fmla="*/ 2408915 w 2468880"/>
              <a:gd name="connsiteY22" fmla="*/ 942287 h 1092967"/>
              <a:gd name="connsiteX23" fmla="*/ 2398966 w 2468880"/>
              <a:gd name="connsiteY23" fmla="*/ 940637 h 1092967"/>
              <a:gd name="connsiteX24" fmla="*/ 2374515 w 2468880"/>
              <a:gd name="connsiteY24" fmla="*/ 940863 h 1092967"/>
              <a:gd name="connsiteX25" fmla="*/ 2365708 w 2468880"/>
              <a:gd name="connsiteY25" fmla="*/ 942287 h 1092967"/>
              <a:gd name="connsiteX26" fmla="*/ 1639636 w 2468880"/>
              <a:gd name="connsiteY26" fmla="*/ 942287 h 1092967"/>
              <a:gd name="connsiteX27" fmla="*/ 1639636 w 2468880"/>
              <a:gd name="connsiteY27" fmla="*/ 941514 h 1092967"/>
              <a:gd name="connsiteX28" fmla="*/ 772945 w 2468880"/>
              <a:gd name="connsiteY28" fmla="*/ 941514 h 1092967"/>
              <a:gd name="connsiteX29" fmla="*/ 772945 w 2468880"/>
              <a:gd name="connsiteY29" fmla="*/ 1092967 h 1092967"/>
              <a:gd name="connsiteX30" fmla="*/ 0 w 2468880"/>
              <a:gd name="connsiteY30" fmla="*/ 546483 h 109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468880" h="1092967">
                <a:moveTo>
                  <a:pt x="772945" y="0"/>
                </a:moveTo>
                <a:lnTo>
                  <a:pt x="772945" y="151454"/>
                </a:lnTo>
                <a:lnTo>
                  <a:pt x="1639636" y="151454"/>
                </a:lnTo>
                <a:lnTo>
                  <a:pt x="1639636" y="151328"/>
                </a:lnTo>
                <a:lnTo>
                  <a:pt x="2003247" y="151328"/>
                </a:lnTo>
                <a:lnTo>
                  <a:pt x="2003843" y="151236"/>
                </a:lnTo>
                <a:cubicBezTo>
                  <a:pt x="2014064" y="150340"/>
                  <a:pt x="2023895" y="150167"/>
                  <a:pt x="2033197" y="150708"/>
                </a:cubicBezTo>
                <a:lnTo>
                  <a:pt x="2037513" y="151328"/>
                </a:lnTo>
                <a:lnTo>
                  <a:pt x="2043730" y="151328"/>
                </a:lnTo>
                <a:lnTo>
                  <a:pt x="2043929" y="152249"/>
                </a:lnTo>
                <a:lnTo>
                  <a:pt x="2059380" y="154467"/>
                </a:lnTo>
                <a:cubicBezTo>
                  <a:pt x="2071542" y="157410"/>
                  <a:pt x="2082204" y="161942"/>
                  <a:pt x="2090902" y="168037"/>
                </a:cubicBezTo>
                <a:lnTo>
                  <a:pt x="2101777" y="177775"/>
                </a:lnTo>
                <a:lnTo>
                  <a:pt x="2113877" y="203473"/>
                </a:lnTo>
                <a:lnTo>
                  <a:pt x="2115682" y="210434"/>
                </a:lnTo>
                <a:lnTo>
                  <a:pt x="2115669" y="210587"/>
                </a:lnTo>
                <a:lnTo>
                  <a:pt x="2468880" y="973448"/>
                </a:lnTo>
                <a:lnTo>
                  <a:pt x="2468880" y="981175"/>
                </a:lnTo>
                <a:lnTo>
                  <a:pt x="2467910" y="978404"/>
                </a:lnTo>
                <a:cubicBezTo>
                  <a:pt x="2458764" y="961400"/>
                  <a:pt x="2442159" y="949965"/>
                  <a:pt x="2421226" y="944330"/>
                </a:cubicBezTo>
                <a:lnTo>
                  <a:pt x="2417371" y="943690"/>
                </a:lnTo>
                <a:lnTo>
                  <a:pt x="2413712" y="942287"/>
                </a:lnTo>
                <a:lnTo>
                  <a:pt x="2408915" y="942287"/>
                </a:lnTo>
                <a:lnTo>
                  <a:pt x="2398966" y="940637"/>
                </a:lnTo>
                <a:cubicBezTo>
                  <a:pt x="2391142" y="940057"/>
                  <a:pt x="2382953" y="940129"/>
                  <a:pt x="2374515" y="940863"/>
                </a:cubicBezTo>
                <a:lnTo>
                  <a:pt x="2365708" y="942287"/>
                </a:lnTo>
                <a:lnTo>
                  <a:pt x="1639636" y="942287"/>
                </a:lnTo>
                <a:lnTo>
                  <a:pt x="1639636" y="941514"/>
                </a:lnTo>
                <a:lnTo>
                  <a:pt x="772945" y="941514"/>
                </a:lnTo>
                <a:lnTo>
                  <a:pt x="772945" y="1092967"/>
                </a:lnTo>
                <a:lnTo>
                  <a:pt x="0" y="546483"/>
                </a:lnTo>
                <a:close/>
              </a:path>
            </a:pathLst>
          </a:custGeom>
          <a:gradFill>
            <a:gsLst>
              <a:gs pos="32000">
                <a:srgbClr val="36B8E3"/>
              </a:gs>
              <a:gs pos="22000">
                <a:srgbClr val="54D6FF"/>
              </a:gs>
              <a:gs pos="12000">
                <a:srgbClr val="0E90BB"/>
              </a:gs>
              <a:gs pos="80000">
                <a:srgbClr val="36B8E3"/>
              </a:gs>
            </a:gsLst>
            <a:lin ang="9360000" scaled="0"/>
          </a:gradFill>
          <a:ln w="3175">
            <a:solidFill>
              <a:schemeClr val="bg1">
                <a:alpha val="40000"/>
              </a:schemeClr>
            </a:solidFill>
          </a:ln>
          <a:effectLst>
            <a:outerShdw blurRad="101600" dist="254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a:extLst>
              <a:ext uri="{FF2B5EF4-FFF2-40B4-BE49-F238E27FC236}">
                <a16:creationId xmlns:a16="http://schemas.microsoft.com/office/drawing/2014/main" id="{CA588CB4-F084-4E52-8771-BC0F25E7658F}"/>
              </a:ext>
            </a:extLst>
          </p:cNvPr>
          <p:cNvGrpSpPr>
            <a:grpSpLocks noChangeAspect="1"/>
          </p:cNvGrpSpPr>
          <p:nvPr/>
        </p:nvGrpSpPr>
        <p:grpSpPr>
          <a:xfrm>
            <a:off x="7239000" y="2321953"/>
            <a:ext cx="1105508" cy="1097280"/>
            <a:chOff x="3429000" y="2331720"/>
            <a:chExt cx="1289759" cy="1280160"/>
          </a:xfrm>
        </p:grpSpPr>
        <p:grpSp>
          <p:nvGrpSpPr>
            <p:cNvPr id="15" name="Group 14">
              <a:extLst>
                <a:ext uri="{FF2B5EF4-FFF2-40B4-BE49-F238E27FC236}">
                  <a16:creationId xmlns:a16="http://schemas.microsoft.com/office/drawing/2014/main" id="{DF958B5D-8796-4BFD-BAB2-113199ED5EAD}"/>
                </a:ext>
              </a:extLst>
            </p:cNvPr>
            <p:cNvGrpSpPr>
              <a:grpSpLocks noChangeAspect="1"/>
            </p:cNvGrpSpPr>
            <p:nvPr/>
          </p:nvGrpSpPr>
          <p:grpSpPr>
            <a:xfrm>
              <a:off x="3429000" y="2331720"/>
              <a:ext cx="1280160" cy="1280160"/>
              <a:chOff x="7315200" y="2057400"/>
              <a:chExt cx="1828800" cy="1828800"/>
            </a:xfrm>
          </p:grpSpPr>
          <p:sp>
            <p:nvSpPr>
              <p:cNvPr id="17" name="Oval 16">
                <a:extLst>
                  <a:ext uri="{FF2B5EF4-FFF2-40B4-BE49-F238E27FC236}">
                    <a16:creationId xmlns:a16="http://schemas.microsoft.com/office/drawing/2014/main" id="{DD6035E5-3789-455E-9EE7-3D318015C5C4}"/>
                  </a:ext>
                </a:extLst>
              </p:cNvPr>
              <p:cNvSpPr>
                <a:spLocks noChangeAspect="1"/>
              </p:cNvSpPr>
              <p:nvPr/>
            </p:nvSpPr>
            <p:spPr>
              <a:xfrm>
                <a:off x="7315200" y="2057400"/>
                <a:ext cx="1828800" cy="1828800"/>
              </a:xfrm>
              <a:prstGeom prst="ellipse">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69B053A0-C91D-42CF-859F-B6523B0C431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DC26535D-CFB9-455C-8CC1-A47585645785}"/>
                </a:ext>
              </a:extLst>
            </p:cNvPr>
            <p:cNvSpPr txBox="1"/>
            <p:nvPr/>
          </p:nvSpPr>
          <p:spPr>
            <a:xfrm>
              <a:off x="3499558" y="2588650"/>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19" name="Group 18">
            <a:extLst>
              <a:ext uri="{FF2B5EF4-FFF2-40B4-BE49-F238E27FC236}">
                <a16:creationId xmlns:a16="http://schemas.microsoft.com/office/drawing/2014/main" id="{FA37176E-8A54-40D9-9301-2EBFADE1D501}"/>
              </a:ext>
            </a:extLst>
          </p:cNvPr>
          <p:cNvGrpSpPr>
            <a:grpSpLocks noChangeAspect="1"/>
          </p:cNvGrpSpPr>
          <p:nvPr/>
        </p:nvGrpSpPr>
        <p:grpSpPr>
          <a:xfrm>
            <a:off x="8305800" y="1142377"/>
            <a:ext cx="1097280" cy="1097280"/>
            <a:chOff x="3429000" y="2331720"/>
            <a:chExt cx="1280160" cy="1280160"/>
          </a:xfrm>
        </p:grpSpPr>
        <p:grpSp>
          <p:nvGrpSpPr>
            <p:cNvPr id="20" name="Group 19">
              <a:extLst>
                <a:ext uri="{FF2B5EF4-FFF2-40B4-BE49-F238E27FC236}">
                  <a16:creationId xmlns:a16="http://schemas.microsoft.com/office/drawing/2014/main" id="{C804B696-CA87-408C-96A1-A61BA528392B}"/>
                </a:ext>
              </a:extLst>
            </p:cNvPr>
            <p:cNvGrpSpPr>
              <a:grpSpLocks noChangeAspect="1"/>
            </p:cNvGrpSpPr>
            <p:nvPr/>
          </p:nvGrpSpPr>
          <p:grpSpPr>
            <a:xfrm>
              <a:off x="3429000" y="2331720"/>
              <a:ext cx="1280160" cy="1280160"/>
              <a:chOff x="7315200" y="2057400"/>
              <a:chExt cx="1828800" cy="1828800"/>
            </a:xfrm>
          </p:grpSpPr>
          <p:sp>
            <p:nvSpPr>
              <p:cNvPr id="22" name="Oval 21">
                <a:extLst>
                  <a:ext uri="{FF2B5EF4-FFF2-40B4-BE49-F238E27FC236}">
                    <a16:creationId xmlns:a16="http://schemas.microsoft.com/office/drawing/2014/main" id="{4FF31044-D743-4A0F-B2B5-708A2A7B93D3}"/>
                  </a:ext>
                </a:extLst>
              </p:cNvPr>
              <p:cNvSpPr>
                <a:spLocks noChangeAspect="1"/>
              </p:cNvSpPr>
              <p:nvPr/>
            </p:nvSpPr>
            <p:spPr>
              <a:xfrm>
                <a:off x="7315200" y="2057400"/>
                <a:ext cx="1828800" cy="1828800"/>
              </a:xfrm>
              <a:prstGeom prst="ellipse">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48C8EB51-9068-4192-A175-7772891CDEE4}"/>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4C258C07-041D-45E6-AAFB-F89231214832}"/>
                </a:ext>
              </a:extLst>
            </p:cNvPr>
            <p:cNvSpPr txBox="1"/>
            <p:nvPr/>
          </p:nvSpPr>
          <p:spPr>
            <a:xfrm>
              <a:off x="3470543" y="2563769"/>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4" name="Group 23">
            <a:extLst>
              <a:ext uri="{FF2B5EF4-FFF2-40B4-BE49-F238E27FC236}">
                <a16:creationId xmlns:a16="http://schemas.microsoft.com/office/drawing/2014/main" id="{0EE0E115-E107-4802-8EC0-D4137D0C0E8E}"/>
              </a:ext>
            </a:extLst>
          </p:cNvPr>
          <p:cNvGrpSpPr>
            <a:grpSpLocks noChangeAspect="1"/>
          </p:cNvGrpSpPr>
          <p:nvPr/>
        </p:nvGrpSpPr>
        <p:grpSpPr>
          <a:xfrm>
            <a:off x="4770120" y="4882273"/>
            <a:ext cx="1097280" cy="1097280"/>
            <a:chOff x="3429000" y="2331720"/>
            <a:chExt cx="1280160" cy="1280160"/>
          </a:xfrm>
        </p:grpSpPr>
        <p:grpSp>
          <p:nvGrpSpPr>
            <p:cNvPr id="25" name="Group 24">
              <a:extLst>
                <a:ext uri="{FF2B5EF4-FFF2-40B4-BE49-F238E27FC236}">
                  <a16:creationId xmlns:a16="http://schemas.microsoft.com/office/drawing/2014/main" id="{A06AC7DC-5ABC-417A-BE55-7E3A74E04F3D}"/>
                </a:ext>
              </a:extLst>
            </p:cNvPr>
            <p:cNvGrpSpPr>
              <a:grpSpLocks noChangeAspect="1"/>
            </p:cNvGrpSpPr>
            <p:nvPr/>
          </p:nvGrpSpPr>
          <p:grpSpPr>
            <a:xfrm>
              <a:off x="3429000" y="2331720"/>
              <a:ext cx="1280160" cy="1280160"/>
              <a:chOff x="7315200" y="2057400"/>
              <a:chExt cx="1828800" cy="1828800"/>
            </a:xfrm>
          </p:grpSpPr>
          <p:sp>
            <p:nvSpPr>
              <p:cNvPr id="27" name="Oval 26">
                <a:extLst>
                  <a:ext uri="{FF2B5EF4-FFF2-40B4-BE49-F238E27FC236}">
                    <a16:creationId xmlns:a16="http://schemas.microsoft.com/office/drawing/2014/main" id="{05386E0A-1A3C-40A7-A15B-B99FA3DE5EBA}"/>
                  </a:ext>
                </a:extLst>
              </p:cNvPr>
              <p:cNvSpPr>
                <a:spLocks noChangeAspect="1"/>
              </p:cNvSpPr>
              <p:nvPr/>
            </p:nvSpPr>
            <p:spPr>
              <a:xfrm>
                <a:off x="7315200" y="2057400"/>
                <a:ext cx="1828800" cy="1828800"/>
              </a:xfrm>
              <a:prstGeom prst="ellipse">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1CE12DD-7EB7-4A04-8B59-5716DB67C347}"/>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5D1A7365-6151-493E-949B-7B8B5DE7B3C2}"/>
                </a:ext>
              </a:extLst>
            </p:cNvPr>
            <p:cNvSpPr txBox="1"/>
            <p:nvPr/>
          </p:nvSpPr>
          <p:spPr>
            <a:xfrm>
              <a:off x="3485791"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grpSp>
        <p:nvGrpSpPr>
          <p:cNvPr id="29" name="Group 28">
            <a:extLst>
              <a:ext uri="{FF2B5EF4-FFF2-40B4-BE49-F238E27FC236}">
                <a16:creationId xmlns:a16="http://schemas.microsoft.com/office/drawing/2014/main" id="{338D0310-DC83-4B32-B5B4-ED2DD6DC449F}"/>
              </a:ext>
            </a:extLst>
          </p:cNvPr>
          <p:cNvGrpSpPr>
            <a:grpSpLocks noChangeAspect="1"/>
          </p:cNvGrpSpPr>
          <p:nvPr/>
        </p:nvGrpSpPr>
        <p:grpSpPr>
          <a:xfrm>
            <a:off x="5989320" y="3579512"/>
            <a:ext cx="1097280" cy="1097280"/>
            <a:chOff x="3429000" y="2331720"/>
            <a:chExt cx="1280160" cy="1280160"/>
          </a:xfrm>
        </p:grpSpPr>
        <p:grpSp>
          <p:nvGrpSpPr>
            <p:cNvPr id="30" name="Group 29">
              <a:extLst>
                <a:ext uri="{FF2B5EF4-FFF2-40B4-BE49-F238E27FC236}">
                  <a16:creationId xmlns:a16="http://schemas.microsoft.com/office/drawing/2014/main" id="{E22CF65A-5B0C-4DAB-A83D-7CC1F1F813E2}"/>
                </a:ext>
              </a:extLst>
            </p:cNvPr>
            <p:cNvGrpSpPr>
              <a:grpSpLocks noChangeAspect="1"/>
            </p:cNvGrpSpPr>
            <p:nvPr/>
          </p:nvGrpSpPr>
          <p:grpSpPr>
            <a:xfrm>
              <a:off x="3429000" y="2331720"/>
              <a:ext cx="1280160" cy="1280160"/>
              <a:chOff x="7315200" y="2057400"/>
              <a:chExt cx="1828800" cy="1828800"/>
            </a:xfrm>
          </p:grpSpPr>
          <p:sp>
            <p:nvSpPr>
              <p:cNvPr id="32" name="Oval 31">
                <a:extLst>
                  <a:ext uri="{FF2B5EF4-FFF2-40B4-BE49-F238E27FC236}">
                    <a16:creationId xmlns:a16="http://schemas.microsoft.com/office/drawing/2014/main" id="{8B8A4EB3-E455-44CD-92AE-84CD299CE813}"/>
                  </a:ext>
                </a:extLst>
              </p:cNvPr>
              <p:cNvSpPr>
                <a:spLocks noChangeAspect="1"/>
              </p:cNvSpPr>
              <p:nvPr/>
            </p:nvSpPr>
            <p:spPr>
              <a:xfrm>
                <a:off x="7315200" y="2057400"/>
                <a:ext cx="1828800" cy="1828800"/>
              </a:xfrm>
              <a:prstGeom prst="ellipse">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50CC301D-3D15-4760-B478-D49A139DD54E}"/>
                  </a:ext>
                </a:extLst>
              </p:cNvPr>
              <p:cNvSpPr>
                <a:spLocks noChangeAspect="1"/>
              </p:cNvSpPr>
              <p:nvPr/>
            </p:nvSpPr>
            <p:spPr>
              <a:xfrm>
                <a:off x="7406640" y="2148840"/>
                <a:ext cx="1645920" cy="1645920"/>
              </a:xfrm>
              <a:prstGeom prst="ellipse">
                <a:avLst/>
              </a:prstGeom>
              <a:noFill/>
              <a:ln w="571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59141BFD-C668-4BE7-A20D-55EDC3DE609D}"/>
                </a:ext>
              </a:extLst>
            </p:cNvPr>
            <p:cNvSpPr txBox="1"/>
            <p:nvPr/>
          </p:nvSpPr>
          <p:spPr>
            <a:xfrm>
              <a:off x="3466065" y="2603751"/>
              <a:ext cx="1219201" cy="736099"/>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24%</a:t>
              </a:r>
            </a:p>
            <a:p>
              <a:pPr algn="ctr"/>
              <a:r>
                <a:rPr lang="en-US" sz="1100" dirty="0">
                  <a:solidFill>
                    <a:schemeClr val="bg1"/>
                  </a:solidFill>
                  <a:latin typeface="Bernard MT Condensed" panose="02050806060905020404" pitchFamily="18" charset="0"/>
                </a:rPr>
                <a:t>LOREM IPSUM</a:t>
              </a:r>
            </a:p>
          </p:txBody>
        </p:sp>
      </p:grpSp>
      <p:sp>
        <p:nvSpPr>
          <p:cNvPr id="34" name="TextBox 33">
            <a:extLst>
              <a:ext uri="{FF2B5EF4-FFF2-40B4-BE49-F238E27FC236}">
                <a16:creationId xmlns:a16="http://schemas.microsoft.com/office/drawing/2014/main" id="{F3B89A0E-8EA0-48BA-91DF-6D333AF62CB8}"/>
              </a:ext>
            </a:extLst>
          </p:cNvPr>
          <p:cNvSpPr txBox="1"/>
          <p:nvPr/>
        </p:nvSpPr>
        <p:spPr>
          <a:xfrm>
            <a:off x="384072" y="4856464"/>
            <a:ext cx="4461648" cy="1154162"/>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68333AC-BD8C-463C-B7D0-72201B63ABBE}"/>
              </a:ext>
            </a:extLst>
          </p:cNvPr>
          <p:cNvSpPr txBox="1"/>
          <p:nvPr/>
        </p:nvSpPr>
        <p:spPr>
          <a:xfrm>
            <a:off x="1554654" y="3569615"/>
            <a:ext cx="4465146" cy="1154162"/>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A6336045-3511-495A-A43F-253B28394A18}"/>
              </a:ext>
            </a:extLst>
          </p:cNvPr>
          <p:cNvSpPr txBox="1"/>
          <p:nvPr/>
        </p:nvSpPr>
        <p:spPr>
          <a:xfrm>
            <a:off x="2850054" y="2283828"/>
            <a:ext cx="4465146" cy="1154162"/>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F352F57E-6EAA-410B-B7D3-3548372CAB71}"/>
              </a:ext>
            </a:extLst>
          </p:cNvPr>
          <p:cNvSpPr txBox="1"/>
          <p:nvPr/>
        </p:nvSpPr>
        <p:spPr>
          <a:xfrm>
            <a:off x="3962400" y="1116487"/>
            <a:ext cx="4465146" cy="1154162"/>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B06CE523-2317-498B-863B-4F38C50C082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832441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750"/>
                                        <p:tgtEl>
                                          <p:spTgt spid="38"/>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172"/>
                                        </p:tgtEl>
                                        <p:attrNameLst>
                                          <p:attrName>style.visibility</p:attrName>
                                        </p:attrNameLst>
                                      </p:cBhvr>
                                      <p:to>
                                        <p:strVal val="visible"/>
                                      </p:to>
                                    </p:set>
                                    <p:animEffect transition="in" filter="wipe(down)">
                                      <p:cBhvr>
                                        <p:cTn id="11" dur="500"/>
                                        <p:tgtEl>
                                          <p:spTgt spid="172"/>
                                        </p:tgtEl>
                                      </p:cBhvr>
                                    </p:animEffect>
                                  </p:childTnLst>
                                </p:cTn>
                              </p:par>
                              <p:par>
                                <p:cTn id="12" presetID="22" presetClass="entr" presetSubtype="2" fill="hold" grpId="0" nodeType="withEffect">
                                  <p:stCondLst>
                                    <p:cond delay="250"/>
                                  </p:stCondLst>
                                  <p:childTnLst>
                                    <p:set>
                                      <p:cBhvr>
                                        <p:cTn id="13" dur="1" fill="hold">
                                          <p:stCondLst>
                                            <p:cond delay="0"/>
                                          </p:stCondLst>
                                        </p:cTn>
                                        <p:tgtEl>
                                          <p:spTgt spid="164"/>
                                        </p:tgtEl>
                                        <p:attrNameLst>
                                          <p:attrName>style.visibility</p:attrName>
                                        </p:attrNameLst>
                                      </p:cBhvr>
                                      <p:to>
                                        <p:strVal val="visible"/>
                                      </p:to>
                                    </p:set>
                                    <p:animEffect transition="in" filter="wipe(right)">
                                      <p:cBhvr>
                                        <p:cTn id="14" dur="750"/>
                                        <p:tgtEl>
                                          <p:spTgt spid="164"/>
                                        </p:tgtEl>
                                      </p:cBhvr>
                                    </p:animEffect>
                                  </p:childTnLst>
                                </p:cTn>
                              </p:par>
                            </p:childTnLst>
                          </p:cTn>
                        </p:par>
                        <p:par>
                          <p:cTn id="15" fill="hold">
                            <p:stCondLst>
                              <p:cond delay="1750"/>
                            </p:stCondLst>
                            <p:childTnLst>
                              <p:par>
                                <p:cTn id="16" presetID="2" presetClass="entr" presetSubtype="2"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500" fill="hold"/>
                                        <p:tgtEl>
                                          <p:spTgt spid="24"/>
                                        </p:tgtEl>
                                        <p:attrNameLst>
                                          <p:attrName>ppt_x</p:attrName>
                                        </p:attrNameLst>
                                      </p:cBhvr>
                                      <p:tavLst>
                                        <p:tav tm="0">
                                          <p:val>
                                            <p:strVal val="1+#ppt_w/2"/>
                                          </p:val>
                                        </p:tav>
                                        <p:tav tm="100000">
                                          <p:val>
                                            <p:strVal val="#ppt_x"/>
                                          </p:val>
                                        </p:tav>
                                      </p:tavLst>
                                    </p:anim>
                                    <p:anim calcmode="lin" valueType="num">
                                      <p:cBhvr additive="base">
                                        <p:cTn id="19" dur="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Effect transition="in" filter="fade">
                                      <p:cBhvr>
                                        <p:cTn id="23" dur="1000"/>
                                        <p:tgtEl>
                                          <p:spTgt spid="34"/>
                                        </p:tgtEl>
                                      </p:cBhvr>
                                    </p:animEffect>
                                    <p:anim calcmode="lin" valueType="num">
                                      <p:cBhvr>
                                        <p:cTn id="24" dur="1000" fill="hold"/>
                                        <p:tgtEl>
                                          <p:spTgt spid="34"/>
                                        </p:tgtEl>
                                        <p:attrNameLst>
                                          <p:attrName>ppt_x</p:attrName>
                                        </p:attrNameLst>
                                      </p:cBhvr>
                                      <p:tavLst>
                                        <p:tav tm="0">
                                          <p:val>
                                            <p:strVal val="#ppt_x"/>
                                          </p:val>
                                        </p:tav>
                                        <p:tav tm="100000">
                                          <p:val>
                                            <p:strVal val="#ppt_x"/>
                                          </p:val>
                                        </p:tav>
                                      </p:tavLst>
                                    </p:anim>
                                    <p:anim calcmode="lin" valueType="num">
                                      <p:cBhvr>
                                        <p:cTn id="25" dur="1000" fill="hold"/>
                                        <p:tgtEl>
                                          <p:spTgt spid="34"/>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22" presetClass="entr" presetSubtype="4" fill="hold" grpId="0" nodeType="afterEffect">
                                  <p:stCondLst>
                                    <p:cond delay="0"/>
                                  </p:stCondLst>
                                  <p:childTnLst>
                                    <p:set>
                                      <p:cBhvr>
                                        <p:cTn id="28" dur="1" fill="hold">
                                          <p:stCondLst>
                                            <p:cond delay="0"/>
                                          </p:stCondLst>
                                        </p:cTn>
                                        <p:tgtEl>
                                          <p:spTgt spid="170"/>
                                        </p:tgtEl>
                                        <p:attrNameLst>
                                          <p:attrName>style.visibility</p:attrName>
                                        </p:attrNameLst>
                                      </p:cBhvr>
                                      <p:to>
                                        <p:strVal val="visible"/>
                                      </p:to>
                                    </p:set>
                                    <p:animEffect transition="in" filter="wipe(down)">
                                      <p:cBhvr>
                                        <p:cTn id="29" dur="750"/>
                                        <p:tgtEl>
                                          <p:spTgt spid="170"/>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61"/>
                                        </p:tgtEl>
                                        <p:attrNameLst>
                                          <p:attrName>style.visibility</p:attrName>
                                        </p:attrNameLst>
                                      </p:cBhvr>
                                      <p:to>
                                        <p:strVal val="visible"/>
                                      </p:to>
                                    </p:set>
                                    <p:animEffect transition="in" filter="wipe(right)">
                                      <p:cBhvr>
                                        <p:cTn id="32" dur="750"/>
                                        <p:tgtEl>
                                          <p:spTgt spid="161"/>
                                        </p:tgtEl>
                                      </p:cBhvr>
                                    </p:animEffect>
                                  </p:childTnLst>
                                </p:cTn>
                              </p:par>
                            </p:childTnLst>
                          </p:cTn>
                        </p:par>
                        <p:par>
                          <p:cTn id="33" fill="hold">
                            <p:stCondLst>
                              <p:cond delay="4500"/>
                            </p:stCondLst>
                            <p:childTnLst>
                              <p:par>
                                <p:cTn id="34" presetID="2" presetClass="entr" presetSubtype="2" fill="hold" nodeType="afterEffect">
                                  <p:stCondLst>
                                    <p:cond delay="0"/>
                                  </p:stCondLst>
                                  <p:childTnLst>
                                    <p:set>
                                      <p:cBhvr>
                                        <p:cTn id="35" dur="1" fill="hold">
                                          <p:stCondLst>
                                            <p:cond delay="0"/>
                                          </p:stCondLst>
                                        </p:cTn>
                                        <p:tgtEl>
                                          <p:spTgt spid="29"/>
                                        </p:tgtEl>
                                        <p:attrNameLst>
                                          <p:attrName>style.visibility</p:attrName>
                                        </p:attrNameLst>
                                      </p:cBhvr>
                                      <p:to>
                                        <p:strVal val="visible"/>
                                      </p:to>
                                    </p:set>
                                    <p:anim calcmode="lin" valueType="num">
                                      <p:cBhvr additive="base">
                                        <p:cTn id="36" dur="500" fill="hold"/>
                                        <p:tgtEl>
                                          <p:spTgt spid="29"/>
                                        </p:tgtEl>
                                        <p:attrNameLst>
                                          <p:attrName>ppt_x</p:attrName>
                                        </p:attrNameLst>
                                      </p:cBhvr>
                                      <p:tavLst>
                                        <p:tav tm="0">
                                          <p:val>
                                            <p:strVal val="1+#ppt_w/2"/>
                                          </p:val>
                                        </p:tav>
                                        <p:tav tm="100000">
                                          <p:val>
                                            <p:strVal val="#ppt_x"/>
                                          </p:val>
                                        </p:tav>
                                      </p:tavLst>
                                    </p:anim>
                                    <p:anim calcmode="lin" valueType="num">
                                      <p:cBhvr additive="base">
                                        <p:cTn id="37" dur="500" fill="hold"/>
                                        <p:tgtEl>
                                          <p:spTgt spid="29"/>
                                        </p:tgtEl>
                                        <p:attrNameLst>
                                          <p:attrName>ppt_y</p:attrName>
                                        </p:attrNameLst>
                                      </p:cBhvr>
                                      <p:tavLst>
                                        <p:tav tm="0">
                                          <p:val>
                                            <p:strVal val="#ppt_y"/>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22" presetClass="entr" presetSubtype="4" fill="hold" grpId="0" nodeType="afterEffect">
                                  <p:stCondLst>
                                    <p:cond delay="0"/>
                                  </p:stCondLst>
                                  <p:childTnLst>
                                    <p:set>
                                      <p:cBhvr>
                                        <p:cTn id="46" dur="1" fill="hold">
                                          <p:stCondLst>
                                            <p:cond delay="0"/>
                                          </p:stCondLst>
                                        </p:cTn>
                                        <p:tgtEl>
                                          <p:spTgt spid="168"/>
                                        </p:tgtEl>
                                        <p:attrNameLst>
                                          <p:attrName>style.visibility</p:attrName>
                                        </p:attrNameLst>
                                      </p:cBhvr>
                                      <p:to>
                                        <p:strVal val="visible"/>
                                      </p:to>
                                    </p:set>
                                    <p:animEffect transition="in" filter="wipe(down)">
                                      <p:cBhvr>
                                        <p:cTn id="47" dur="1000"/>
                                        <p:tgtEl>
                                          <p:spTgt spid="168"/>
                                        </p:tgtEl>
                                      </p:cBhvr>
                                    </p:animEffect>
                                  </p:childTnLst>
                                </p:cTn>
                              </p:par>
                              <p:par>
                                <p:cTn id="48" presetID="22" presetClass="entr" presetSubtype="2" fill="hold" grpId="0" nodeType="withEffect">
                                  <p:stCondLst>
                                    <p:cond delay="750"/>
                                  </p:stCondLst>
                                  <p:childTnLst>
                                    <p:set>
                                      <p:cBhvr>
                                        <p:cTn id="49" dur="1" fill="hold">
                                          <p:stCondLst>
                                            <p:cond delay="0"/>
                                          </p:stCondLst>
                                        </p:cTn>
                                        <p:tgtEl>
                                          <p:spTgt spid="152"/>
                                        </p:tgtEl>
                                        <p:attrNameLst>
                                          <p:attrName>style.visibility</p:attrName>
                                        </p:attrNameLst>
                                      </p:cBhvr>
                                      <p:to>
                                        <p:strVal val="visible"/>
                                      </p:to>
                                    </p:set>
                                    <p:animEffect transition="in" filter="wipe(right)">
                                      <p:cBhvr>
                                        <p:cTn id="50" dur="750"/>
                                        <p:tgtEl>
                                          <p:spTgt spid="152"/>
                                        </p:tgtEl>
                                      </p:cBhvr>
                                    </p:animEffect>
                                  </p:childTnLst>
                                </p:cTn>
                              </p:par>
                            </p:childTnLst>
                          </p:cTn>
                        </p:par>
                        <p:par>
                          <p:cTn id="51" fill="hold">
                            <p:stCondLst>
                              <p:cond delay="7500"/>
                            </p:stCondLst>
                            <p:childTnLst>
                              <p:par>
                                <p:cTn id="52" presetID="2" presetClass="entr" presetSubtype="2" fill="hold" nodeType="afterEffect">
                                  <p:stCondLst>
                                    <p:cond delay="0"/>
                                  </p:stCondLst>
                                  <p:childTnLst>
                                    <p:set>
                                      <p:cBhvr>
                                        <p:cTn id="53" dur="1" fill="hold">
                                          <p:stCondLst>
                                            <p:cond delay="0"/>
                                          </p:stCondLst>
                                        </p:cTn>
                                        <p:tgtEl>
                                          <p:spTgt spid="14"/>
                                        </p:tgtEl>
                                        <p:attrNameLst>
                                          <p:attrName>style.visibility</p:attrName>
                                        </p:attrNameLst>
                                      </p:cBhvr>
                                      <p:to>
                                        <p:strVal val="visible"/>
                                      </p:to>
                                    </p:set>
                                    <p:anim calcmode="lin" valueType="num">
                                      <p:cBhvr additive="base">
                                        <p:cTn id="54" dur="500" fill="hold"/>
                                        <p:tgtEl>
                                          <p:spTgt spid="14"/>
                                        </p:tgtEl>
                                        <p:attrNameLst>
                                          <p:attrName>ppt_x</p:attrName>
                                        </p:attrNameLst>
                                      </p:cBhvr>
                                      <p:tavLst>
                                        <p:tav tm="0">
                                          <p:val>
                                            <p:strVal val="1+#ppt_w/2"/>
                                          </p:val>
                                        </p:tav>
                                        <p:tav tm="100000">
                                          <p:val>
                                            <p:strVal val="#ppt_x"/>
                                          </p:val>
                                        </p:tav>
                                      </p:tavLst>
                                    </p:anim>
                                    <p:anim calcmode="lin" valueType="num">
                                      <p:cBhvr additive="base">
                                        <p:cTn id="55" dur="500" fill="hold"/>
                                        <p:tgtEl>
                                          <p:spTgt spid="14"/>
                                        </p:tgtEl>
                                        <p:attrNameLst>
                                          <p:attrName>ppt_y</p:attrName>
                                        </p:attrNameLst>
                                      </p:cBhvr>
                                      <p:tavLst>
                                        <p:tav tm="0">
                                          <p:val>
                                            <p:strVal val="#ppt_y"/>
                                          </p:val>
                                        </p:tav>
                                        <p:tav tm="100000">
                                          <p:val>
                                            <p:strVal val="#ppt_y"/>
                                          </p:val>
                                        </p:tav>
                                      </p:tavLst>
                                    </p:anim>
                                  </p:childTnLst>
                                </p:cTn>
                              </p:par>
                            </p:childTnLst>
                          </p:cTn>
                        </p:par>
                        <p:par>
                          <p:cTn id="56" fill="hold">
                            <p:stCondLst>
                              <p:cond delay="8000"/>
                            </p:stCondLst>
                            <p:childTnLst>
                              <p:par>
                                <p:cTn id="57" presetID="42" presetClass="entr" presetSubtype="0"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1000"/>
                                        <p:tgtEl>
                                          <p:spTgt spid="36"/>
                                        </p:tgtEl>
                                      </p:cBhvr>
                                    </p:animEffect>
                                    <p:anim calcmode="lin" valueType="num">
                                      <p:cBhvr>
                                        <p:cTn id="60" dur="1000" fill="hold"/>
                                        <p:tgtEl>
                                          <p:spTgt spid="36"/>
                                        </p:tgtEl>
                                        <p:attrNameLst>
                                          <p:attrName>ppt_x</p:attrName>
                                        </p:attrNameLst>
                                      </p:cBhvr>
                                      <p:tavLst>
                                        <p:tav tm="0">
                                          <p:val>
                                            <p:strVal val="#ppt_x"/>
                                          </p:val>
                                        </p:tav>
                                        <p:tav tm="100000">
                                          <p:val>
                                            <p:strVal val="#ppt_x"/>
                                          </p:val>
                                        </p:tav>
                                      </p:tavLst>
                                    </p:anim>
                                    <p:anim calcmode="lin" valueType="num">
                                      <p:cBhvr>
                                        <p:cTn id="61" dur="1000" fill="hold"/>
                                        <p:tgtEl>
                                          <p:spTgt spid="36"/>
                                        </p:tgtEl>
                                        <p:attrNameLst>
                                          <p:attrName>ppt_y</p:attrName>
                                        </p:attrNameLst>
                                      </p:cBhvr>
                                      <p:tavLst>
                                        <p:tav tm="0">
                                          <p:val>
                                            <p:strVal val="#ppt_y+.1"/>
                                          </p:val>
                                        </p:tav>
                                        <p:tav tm="100000">
                                          <p:val>
                                            <p:strVal val="#ppt_y"/>
                                          </p:val>
                                        </p:tav>
                                      </p:tavLst>
                                    </p:anim>
                                  </p:childTnLst>
                                </p:cTn>
                              </p:par>
                            </p:childTnLst>
                          </p:cTn>
                        </p:par>
                        <p:par>
                          <p:cTn id="62" fill="hold">
                            <p:stCondLst>
                              <p:cond delay="9000"/>
                            </p:stCondLst>
                            <p:childTnLst>
                              <p:par>
                                <p:cTn id="63" presetID="22" presetClass="entr" presetSubtype="4" fill="hold" grpId="0" nodeType="afterEffect">
                                  <p:stCondLst>
                                    <p:cond delay="0"/>
                                  </p:stCondLst>
                                  <p:childTnLst>
                                    <p:set>
                                      <p:cBhvr>
                                        <p:cTn id="64" dur="1" fill="hold">
                                          <p:stCondLst>
                                            <p:cond delay="0"/>
                                          </p:stCondLst>
                                        </p:cTn>
                                        <p:tgtEl>
                                          <p:spTgt spid="166"/>
                                        </p:tgtEl>
                                        <p:attrNameLst>
                                          <p:attrName>style.visibility</p:attrName>
                                        </p:attrNameLst>
                                      </p:cBhvr>
                                      <p:to>
                                        <p:strVal val="visible"/>
                                      </p:to>
                                    </p:set>
                                    <p:animEffect transition="in" filter="wipe(down)">
                                      <p:cBhvr>
                                        <p:cTn id="65" dur="1250"/>
                                        <p:tgtEl>
                                          <p:spTgt spid="166"/>
                                        </p:tgtEl>
                                      </p:cBhvr>
                                    </p:animEffect>
                                  </p:childTnLst>
                                </p:cTn>
                              </p:par>
                              <p:par>
                                <p:cTn id="66" presetID="22" presetClass="entr" presetSubtype="2" fill="hold" grpId="0" nodeType="withEffect">
                                  <p:stCondLst>
                                    <p:cond delay="1000"/>
                                  </p:stCondLst>
                                  <p:childTnLst>
                                    <p:set>
                                      <p:cBhvr>
                                        <p:cTn id="67" dur="1" fill="hold">
                                          <p:stCondLst>
                                            <p:cond delay="0"/>
                                          </p:stCondLst>
                                        </p:cTn>
                                        <p:tgtEl>
                                          <p:spTgt spid="148"/>
                                        </p:tgtEl>
                                        <p:attrNameLst>
                                          <p:attrName>style.visibility</p:attrName>
                                        </p:attrNameLst>
                                      </p:cBhvr>
                                      <p:to>
                                        <p:strVal val="visible"/>
                                      </p:to>
                                    </p:set>
                                    <p:animEffect transition="in" filter="wipe(right)">
                                      <p:cBhvr>
                                        <p:cTn id="68" dur="750"/>
                                        <p:tgtEl>
                                          <p:spTgt spid="148"/>
                                        </p:tgtEl>
                                      </p:cBhvr>
                                    </p:animEffect>
                                  </p:childTnLst>
                                </p:cTn>
                              </p:par>
                            </p:childTnLst>
                          </p:cTn>
                        </p:par>
                        <p:par>
                          <p:cTn id="69" fill="hold">
                            <p:stCondLst>
                              <p:cond delay="10750"/>
                            </p:stCondLst>
                            <p:childTnLst>
                              <p:par>
                                <p:cTn id="70" presetID="2" presetClass="entr" presetSubtype="2" fill="hold" nodeType="afterEffect">
                                  <p:stCondLst>
                                    <p:cond delay="0"/>
                                  </p:stCondLst>
                                  <p:childTnLst>
                                    <p:set>
                                      <p:cBhvr>
                                        <p:cTn id="71" dur="1" fill="hold">
                                          <p:stCondLst>
                                            <p:cond delay="0"/>
                                          </p:stCondLst>
                                        </p:cTn>
                                        <p:tgtEl>
                                          <p:spTgt spid="19"/>
                                        </p:tgtEl>
                                        <p:attrNameLst>
                                          <p:attrName>style.visibility</p:attrName>
                                        </p:attrNameLst>
                                      </p:cBhvr>
                                      <p:to>
                                        <p:strVal val="visible"/>
                                      </p:to>
                                    </p:set>
                                    <p:anim calcmode="lin" valueType="num">
                                      <p:cBhvr additive="base">
                                        <p:cTn id="72" dur="500" fill="hold"/>
                                        <p:tgtEl>
                                          <p:spTgt spid="19"/>
                                        </p:tgtEl>
                                        <p:attrNameLst>
                                          <p:attrName>ppt_x</p:attrName>
                                        </p:attrNameLst>
                                      </p:cBhvr>
                                      <p:tavLst>
                                        <p:tav tm="0">
                                          <p:val>
                                            <p:strVal val="1+#ppt_w/2"/>
                                          </p:val>
                                        </p:tav>
                                        <p:tav tm="100000">
                                          <p:val>
                                            <p:strVal val="#ppt_x"/>
                                          </p:val>
                                        </p:tav>
                                      </p:tavLst>
                                    </p:anim>
                                    <p:anim calcmode="lin" valueType="num">
                                      <p:cBhvr additive="base">
                                        <p:cTn id="73" dur="500" fill="hold"/>
                                        <p:tgtEl>
                                          <p:spTgt spid="19"/>
                                        </p:tgtEl>
                                        <p:attrNameLst>
                                          <p:attrName>ppt_y</p:attrName>
                                        </p:attrNameLst>
                                      </p:cBhvr>
                                      <p:tavLst>
                                        <p:tav tm="0">
                                          <p:val>
                                            <p:strVal val="#ppt_y"/>
                                          </p:val>
                                        </p:tav>
                                        <p:tav tm="100000">
                                          <p:val>
                                            <p:strVal val="#ppt_y"/>
                                          </p:val>
                                        </p:tav>
                                      </p:tavLst>
                                    </p:anim>
                                  </p:childTnLst>
                                </p:cTn>
                              </p:par>
                            </p:childTnLst>
                          </p:cTn>
                        </p:par>
                        <p:par>
                          <p:cTn id="74" fill="hold">
                            <p:stCondLst>
                              <p:cond delay="11250"/>
                            </p:stCondLst>
                            <p:childTnLst>
                              <p:par>
                                <p:cTn id="75" presetID="42" presetClass="entr" presetSubtype="0" fill="hold" grpId="0" nodeType="afterEffect">
                                  <p:stCondLst>
                                    <p:cond delay="0"/>
                                  </p:stCondLst>
                                  <p:childTnLst>
                                    <p:set>
                                      <p:cBhvr>
                                        <p:cTn id="76" dur="1" fill="hold">
                                          <p:stCondLst>
                                            <p:cond delay="0"/>
                                          </p:stCondLst>
                                        </p:cTn>
                                        <p:tgtEl>
                                          <p:spTgt spid="37"/>
                                        </p:tgtEl>
                                        <p:attrNameLst>
                                          <p:attrName>style.visibility</p:attrName>
                                        </p:attrNameLst>
                                      </p:cBhvr>
                                      <p:to>
                                        <p:strVal val="visible"/>
                                      </p:to>
                                    </p:set>
                                    <p:animEffect transition="in" filter="fade">
                                      <p:cBhvr>
                                        <p:cTn id="77" dur="1000"/>
                                        <p:tgtEl>
                                          <p:spTgt spid="37"/>
                                        </p:tgtEl>
                                      </p:cBhvr>
                                    </p:animEffect>
                                    <p:anim calcmode="lin" valueType="num">
                                      <p:cBhvr>
                                        <p:cTn id="78" dur="1000" fill="hold"/>
                                        <p:tgtEl>
                                          <p:spTgt spid="37"/>
                                        </p:tgtEl>
                                        <p:attrNameLst>
                                          <p:attrName>ppt_x</p:attrName>
                                        </p:attrNameLst>
                                      </p:cBhvr>
                                      <p:tavLst>
                                        <p:tav tm="0">
                                          <p:val>
                                            <p:strVal val="#ppt_x"/>
                                          </p:val>
                                        </p:tav>
                                        <p:tav tm="100000">
                                          <p:val>
                                            <p:strVal val="#ppt_x"/>
                                          </p:val>
                                        </p:tav>
                                      </p:tavLst>
                                    </p:anim>
                                    <p:anim calcmode="lin" valueType="num">
                                      <p:cBhvr>
                                        <p:cTn id="7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 grpId="0" animBg="1"/>
      <p:bldP spid="148" grpId="0" animBg="1"/>
      <p:bldP spid="168" grpId="0" animBg="1"/>
      <p:bldP spid="152" grpId="0" animBg="1"/>
      <p:bldP spid="170" grpId="0" animBg="1"/>
      <p:bldP spid="161" grpId="0" animBg="1"/>
      <p:bldP spid="172" grpId="0" animBg="1"/>
      <p:bldP spid="164" grpId="0" animBg="1"/>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62" name="Freeform: Shape 61">
            <a:extLst>
              <a:ext uri="{FF2B5EF4-FFF2-40B4-BE49-F238E27FC236}">
                <a16:creationId xmlns:a16="http://schemas.microsoft.com/office/drawing/2014/main" id="{AA7B0E74-2640-4F70-90F2-159CDE13F165}"/>
              </a:ext>
            </a:extLst>
          </p:cNvPr>
          <p:cNvSpPr>
            <a:spLocks noChangeAspect="1"/>
          </p:cNvSpPr>
          <p:nvPr/>
        </p:nvSpPr>
        <p:spPr>
          <a:xfrm rot="10800000">
            <a:off x="9236745" y="3775264"/>
            <a:ext cx="1464192" cy="185864"/>
          </a:xfrm>
          <a:custGeom>
            <a:avLst/>
            <a:gdLst>
              <a:gd name="connsiteX0" fmla="*/ 3001527 w 3001527"/>
              <a:gd name="connsiteY0" fmla="*/ 17600 h 381013"/>
              <a:gd name="connsiteX1" fmla="*/ 2977043 w 3001527"/>
              <a:gd name="connsiteY1" fmla="*/ 138872 h 381013"/>
              <a:gd name="connsiteX2" fmla="*/ 2611737 w 3001527"/>
              <a:gd name="connsiteY2" fmla="*/ 381013 h 381013"/>
              <a:gd name="connsiteX3" fmla="*/ 2246429 w 3001527"/>
              <a:gd name="connsiteY3" fmla="*/ 138872 h 381013"/>
              <a:gd name="connsiteX4" fmla="*/ 2239821 w 3001527"/>
              <a:gd name="connsiteY4" fmla="*/ 106146 h 381013"/>
              <a:gd name="connsiteX5" fmla="*/ 0 w 3001527"/>
              <a:gd name="connsiteY5" fmla="*/ 106146 h 381013"/>
              <a:gd name="connsiteX6" fmla="*/ 0 w 3001527"/>
              <a:gd name="connsiteY6" fmla="*/ 0 h 381013"/>
              <a:gd name="connsiteX7" fmla="*/ 2241017 w 3001527"/>
              <a:gd name="connsiteY7" fmla="*/ 0 h 381013"/>
              <a:gd name="connsiteX8" fmla="*/ 2241017 w 3001527"/>
              <a:gd name="connsiteY8" fmla="*/ 2 h 381013"/>
              <a:gd name="connsiteX9" fmla="*/ 2331124 w 3001527"/>
              <a:gd name="connsiteY9" fmla="*/ 2 h 381013"/>
              <a:gd name="connsiteX10" fmla="*/ 2353378 w 3001527"/>
              <a:gd name="connsiteY10" fmla="*/ 110229 h 381013"/>
              <a:gd name="connsiteX11" fmla="*/ 2614311 w 3001527"/>
              <a:gd name="connsiteY11" fmla="*/ 283184 h 381013"/>
              <a:gd name="connsiteX12" fmla="*/ 2875247 w 3001527"/>
              <a:gd name="connsiteY12" fmla="*/ 110229 h 381013"/>
              <a:gd name="connsiteX13" fmla="*/ 2897499 w 3001527"/>
              <a:gd name="connsiteY13" fmla="*/ 2 h 381013"/>
              <a:gd name="connsiteX14" fmla="*/ 2946254 w 3001527"/>
              <a:gd name="connsiteY14" fmla="*/ 2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1527" h="381013">
                <a:moveTo>
                  <a:pt x="3001527" y="17600"/>
                </a:moveTo>
                <a:lnTo>
                  <a:pt x="2977043" y="138872"/>
                </a:lnTo>
                <a:cubicBezTo>
                  <a:pt x="2916857" y="281168"/>
                  <a:pt x="2775958" y="381013"/>
                  <a:pt x="2611737" y="381013"/>
                </a:cubicBezTo>
                <a:cubicBezTo>
                  <a:pt x="2447516" y="381013"/>
                  <a:pt x="2306615" y="281168"/>
                  <a:pt x="2246429" y="138872"/>
                </a:cubicBezTo>
                <a:lnTo>
                  <a:pt x="2239821" y="106146"/>
                </a:lnTo>
                <a:lnTo>
                  <a:pt x="0" y="106146"/>
                </a:lnTo>
                <a:lnTo>
                  <a:pt x="0" y="0"/>
                </a:lnTo>
                <a:lnTo>
                  <a:pt x="2241017" y="0"/>
                </a:lnTo>
                <a:lnTo>
                  <a:pt x="2241017" y="2"/>
                </a:lnTo>
                <a:lnTo>
                  <a:pt x="2331124" y="2"/>
                </a:lnTo>
                <a:lnTo>
                  <a:pt x="2353378" y="110229"/>
                </a:lnTo>
                <a:cubicBezTo>
                  <a:pt x="2396369" y="211866"/>
                  <a:pt x="2497012" y="283184"/>
                  <a:pt x="2614311" y="283184"/>
                </a:cubicBezTo>
                <a:cubicBezTo>
                  <a:pt x="2731611" y="283184"/>
                  <a:pt x="2832254" y="211866"/>
                  <a:pt x="2875247" y="110229"/>
                </a:cubicBezTo>
                <a:lnTo>
                  <a:pt x="2897499" y="2"/>
                </a:lnTo>
                <a:lnTo>
                  <a:pt x="2946254" y="2"/>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64" name="Freeform: Shape 63">
            <a:extLst>
              <a:ext uri="{FF2B5EF4-FFF2-40B4-BE49-F238E27FC236}">
                <a16:creationId xmlns:a16="http://schemas.microsoft.com/office/drawing/2014/main" id="{8389C1E9-61C8-4BCE-AB45-54E23A3F168F}"/>
              </a:ext>
            </a:extLst>
          </p:cNvPr>
          <p:cNvSpPr>
            <a:spLocks noChangeAspect="1"/>
          </p:cNvSpPr>
          <p:nvPr/>
        </p:nvSpPr>
        <p:spPr>
          <a:xfrm rot="10800000" flipV="1">
            <a:off x="7827472" y="3918584"/>
            <a:ext cx="1463142" cy="185864"/>
          </a:xfrm>
          <a:custGeom>
            <a:avLst/>
            <a:gdLst>
              <a:gd name="connsiteX0" fmla="*/ 2999376 w 2999376"/>
              <a:gd name="connsiteY0" fmla="*/ 28256 h 381013"/>
              <a:gd name="connsiteX1" fmla="*/ 2977043 w 2999376"/>
              <a:gd name="connsiteY1" fmla="*/ 138873 h 381013"/>
              <a:gd name="connsiteX2" fmla="*/ 2611737 w 2999376"/>
              <a:gd name="connsiteY2" fmla="*/ 381013 h 381013"/>
              <a:gd name="connsiteX3" fmla="*/ 2246428 w 2999376"/>
              <a:gd name="connsiteY3" fmla="*/ 138873 h 381013"/>
              <a:gd name="connsiteX4" fmla="*/ 2239820 w 2999376"/>
              <a:gd name="connsiteY4" fmla="*/ 106146 h 381013"/>
              <a:gd name="connsiteX5" fmla="*/ 0 w 2999376"/>
              <a:gd name="connsiteY5" fmla="*/ 106146 h 381013"/>
              <a:gd name="connsiteX6" fmla="*/ 0 w 2999376"/>
              <a:gd name="connsiteY6" fmla="*/ 16294 h 381013"/>
              <a:gd name="connsiteX7" fmla="*/ 74481 w 2999376"/>
              <a:gd name="connsiteY7" fmla="*/ 0 h 381013"/>
              <a:gd name="connsiteX8" fmla="*/ 2241016 w 2999376"/>
              <a:gd name="connsiteY8" fmla="*/ 0 h 381013"/>
              <a:gd name="connsiteX9" fmla="*/ 2241016 w 2999376"/>
              <a:gd name="connsiteY9" fmla="*/ 2 h 381013"/>
              <a:gd name="connsiteX10" fmla="*/ 2331123 w 2999376"/>
              <a:gd name="connsiteY10" fmla="*/ 2 h 381013"/>
              <a:gd name="connsiteX11" fmla="*/ 2353378 w 2999376"/>
              <a:gd name="connsiteY11" fmla="*/ 110229 h 381013"/>
              <a:gd name="connsiteX12" fmla="*/ 2614311 w 2999376"/>
              <a:gd name="connsiteY12" fmla="*/ 283184 h 381013"/>
              <a:gd name="connsiteX13" fmla="*/ 2875247 w 2999376"/>
              <a:gd name="connsiteY13" fmla="*/ 110229 h 381013"/>
              <a:gd name="connsiteX14" fmla="*/ 2897340 w 2999376"/>
              <a:gd name="connsiteY14" fmla="*/ 790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99376" h="381013">
                <a:moveTo>
                  <a:pt x="2999376" y="28256"/>
                </a:moveTo>
                <a:lnTo>
                  <a:pt x="2977043" y="138873"/>
                </a:lnTo>
                <a:cubicBezTo>
                  <a:pt x="2916857" y="281168"/>
                  <a:pt x="2775957" y="381013"/>
                  <a:pt x="2611737" y="381013"/>
                </a:cubicBezTo>
                <a:cubicBezTo>
                  <a:pt x="2447516" y="381013"/>
                  <a:pt x="2306615" y="281168"/>
                  <a:pt x="2246428" y="138873"/>
                </a:cubicBezTo>
                <a:lnTo>
                  <a:pt x="2239820" y="106146"/>
                </a:lnTo>
                <a:lnTo>
                  <a:pt x="0" y="106146"/>
                </a:lnTo>
                <a:lnTo>
                  <a:pt x="0" y="16294"/>
                </a:lnTo>
                <a:lnTo>
                  <a:pt x="74481" y="0"/>
                </a:lnTo>
                <a:lnTo>
                  <a:pt x="2241016" y="0"/>
                </a:lnTo>
                <a:lnTo>
                  <a:pt x="2241016" y="2"/>
                </a:lnTo>
                <a:lnTo>
                  <a:pt x="2331123" y="2"/>
                </a:lnTo>
                <a:lnTo>
                  <a:pt x="2353378" y="110229"/>
                </a:lnTo>
                <a:cubicBezTo>
                  <a:pt x="2396369" y="211866"/>
                  <a:pt x="2497012" y="283184"/>
                  <a:pt x="2614311" y="283184"/>
                </a:cubicBezTo>
                <a:cubicBezTo>
                  <a:pt x="2731611" y="283184"/>
                  <a:pt x="2832254" y="211866"/>
                  <a:pt x="2875247" y="110229"/>
                </a:cubicBezTo>
                <a:lnTo>
                  <a:pt x="2897340" y="790"/>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8" name="Freeform: Shape 57">
            <a:extLst>
              <a:ext uri="{FF2B5EF4-FFF2-40B4-BE49-F238E27FC236}">
                <a16:creationId xmlns:a16="http://schemas.microsoft.com/office/drawing/2014/main" id="{48181A83-04E6-4BA3-84CA-C3B0E4680CC9}"/>
              </a:ext>
            </a:extLst>
          </p:cNvPr>
          <p:cNvSpPr>
            <a:spLocks noChangeAspect="1"/>
          </p:cNvSpPr>
          <p:nvPr/>
        </p:nvSpPr>
        <p:spPr>
          <a:xfrm rot="10800000">
            <a:off x="6419376" y="3782562"/>
            <a:ext cx="1463704" cy="185863"/>
          </a:xfrm>
          <a:custGeom>
            <a:avLst/>
            <a:gdLst>
              <a:gd name="connsiteX0" fmla="*/ 3000516 w 3000516"/>
              <a:gd name="connsiteY0" fmla="*/ 22637 h 381012"/>
              <a:gd name="connsiteX1" fmla="*/ 2977049 w 3000516"/>
              <a:gd name="connsiteY1" fmla="*/ 138872 h 381012"/>
              <a:gd name="connsiteX2" fmla="*/ 2611742 w 3000516"/>
              <a:gd name="connsiteY2" fmla="*/ 381012 h 381012"/>
              <a:gd name="connsiteX3" fmla="*/ 2246433 w 3000516"/>
              <a:gd name="connsiteY3" fmla="*/ 138872 h 381012"/>
              <a:gd name="connsiteX4" fmla="*/ 2239825 w 3000516"/>
              <a:gd name="connsiteY4" fmla="*/ 106145 h 381012"/>
              <a:gd name="connsiteX5" fmla="*/ 0 w 3000516"/>
              <a:gd name="connsiteY5" fmla="*/ 106145 h 381012"/>
              <a:gd name="connsiteX6" fmla="*/ 0 w 3000516"/>
              <a:gd name="connsiteY6" fmla="*/ 26370 h 381012"/>
              <a:gd name="connsiteX7" fmla="*/ 98869 w 3000516"/>
              <a:gd name="connsiteY7" fmla="*/ 0 h 381012"/>
              <a:gd name="connsiteX8" fmla="*/ 2241021 w 3000516"/>
              <a:gd name="connsiteY8" fmla="*/ 0 h 381012"/>
              <a:gd name="connsiteX9" fmla="*/ 2241021 w 3000516"/>
              <a:gd name="connsiteY9" fmla="*/ 2 h 381012"/>
              <a:gd name="connsiteX10" fmla="*/ 2331128 w 3000516"/>
              <a:gd name="connsiteY10" fmla="*/ 2 h 381012"/>
              <a:gd name="connsiteX11" fmla="*/ 2353383 w 3000516"/>
              <a:gd name="connsiteY11" fmla="*/ 110229 h 381012"/>
              <a:gd name="connsiteX12" fmla="*/ 2614317 w 3000516"/>
              <a:gd name="connsiteY12" fmla="*/ 283184 h 381012"/>
              <a:gd name="connsiteX13" fmla="*/ 2875253 w 3000516"/>
              <a:gd name="connsiteY13" fmla="*/ 110229 h 381012"/>
              <a:gd name="connsiteX14" fmla="*/ 2893686 w 3000516"/>
              <a:gd name="connsiteY14" fmla="*/ 18921 h 381012"/>
              <a:gd name="connsiteX15" fmla="*/ 2940300 w 3000516"/>
              <a:gd name="connsiteY15" fmla="*/ 6488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0516" h="381012">
                <a:moveTo>
                  <a:pt x="3000516" y="22637"/>
                </a:moveTo>
                <a:lnTo>
                  <a:pt x="2977049" y="138872"/>
                </a:lnTo>
                <a:cubicBezTo>
                  <a:pt x="2916862" y="281167"/>
                  <a:pt x="2775963" y="381012"/>
                  <a:pt x="2611742" y="381012"/>
                </a:cubicBezTo>
                <a:cubicBezTo>
                  <a:pt x="2447521" y="381012"/>
                  <a:pt x="2306620" y="281167"/>
                  <a:pt x="2246433" y="138872"/>
                </a:cubicBezTo>
                <a:lnTo>
                  <a:pt x="2239825" y="106145"/>
                </a:lnTo>
                <a:lnTo>
                  <a:pt x="0" y="106145"/>
                </a:lnTo>
                <a:lnTo>
                  <a:pt x="0" y="26370"/>
                </a:lnTo>
                <a:lnTo>
                  <a:pt x="98869" y="0"/>
                </a:lnTo>
                <a:lnTo>
                  <a:pt x="2241021" y="0"/>
                </a:lnTo>
                <a:lnTo>
                  <a:pt x="2241021" y="2"/>
                </a:lnTo>
                <a:lnTo>
                  <a:pt x="2331128" y="2"/>
                </a:lnTo>
                <a:lnTo>
                  <a:pt x="2353383" y="110229"/>
                </a:lnTo>
                <a:cubicBezTo>
                  <a:pt x="2396373" y="211866"/>
                  <a:pt x="2497016" y="283183"/>
                  <a:pt x="2614317" y="283184"/>
                </a:cubicBezTo>
                <a:cubicBezTo>
                  <a:pt x="2731616" y="283183"/>
                  <a:pt x="2832260" y="211866"/>
                  <a:pt x="2875253" y="110229"/>
                </a:cubicBezTo>
                <a:lnTo>
                  <a:pt x="2893686" y="18921"/>
                </a:lnTo>
                <a:lnTo>
                  <a:pt x="2940300" y="6488"/>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54" name="Freeform: Shape 53">
            <a:extLst>
              <a:ext uri="{FF2B5EF4-FFF2-40B4-BE49-F238E27FC236}">
                <a16:creationId xmlns:a16="http://schemas.microsoft.com/office/drawing/2014/main" id="{B1AFE103-DED6-4BAA-85EB-EC89C3CD48CE}"/>
              </a:ext>
            </a:extLst>
          </p:cNvPr>
          <p:cNvSpPr>
            <a:spLocks noChangeAspect="1"/>
          </p:cNvSpPr>
          <p:nvPr/>
        </p:nvSpPr>
        <p:spPr>
          <a:xfrm rot="10800000" flipV="1">
            <a:off x="5004840" y="3913403"/>
            <a:ext cx="1463702" cy="185863"/>
          </a:xfrm>
          <a:custGeom>
            <a:avLst/>
            <a:gdLst>
              <a:gd name="connsiteX0" fmla="*/ 24601 w 3000512"/>
              <a:gd name="connsiteY0" fmla="*/ 0 h 381012"/>
              <a:gd name="connsiteX1" fmla="*/ 2241021 w 3000512"/>
              <a:gd name="connsiteY1" fmla="*/ 0 h 381012"/>
              <a:gd name="connsiteX2" fmla="*/ 2241021 w 3000512"/>
              <a:gd name="connsiteY2" fmla="*/ 2 h 381012"/>
              <a:gd name="connsiteX3" fmla="*/ 2331128 w 3000512"/>
              <a:gd name="connsiteY3" fmla="*/ 2 h 381012"/>
              <a:gd name="connsiteX4" fmla="*/ 2353383 w 3000512"/>
              <a:gd name="connsiteY4" fmla="*/ 110229 h 381012"/>
              <a:gd name="connsiteX5" fmla="*/ 2614317 w 3000512"/>
              <a:gd name="connsiteY5" fmla="*/ 283184 h 381012"/>
              <a:gd name="connsiteX6" fmla="*/ 2875253 w 3000512"/>
              <a:gd name="connsiteY6" fmla="*/ 110229 h 381012"/>
              <a:gd name="connsiteX7" fmla="*/ 2896355 w 3000512"/>
              <a:gd name="connsiteY7" fmla="*/ 5698 h 381012"/>
              <a:gd name="connsiteX8" fmla="*/ 2917633 w 3000512"/>
              <a:gd name="connsiteY8" fmla="*/ 2 h 381012"/>
              <a:gd name="connsiteX9" fmla="*/ 2959472 w 3000512"/>
              <a:gd name="connsiteY9" fmla="*/ 2 h 381012"/>
              <a:gd name="connsiteX10" fmla="*/ 3000512 w 3000512"/>
              <a:gd name="connsiteY10" fmla="*/ 22661 h 381012"/>
              <a:gd name="connsiteX11" fmla="*/ 2977049 w 3000512"/>
              <a:gd name="connsiteY11" fmla="*/ 138872 h 381012"/>
              <a:gd name="connsiteX12" fmla="*/ 2611742 w 3000512"/>
              <a:gd name="connsiteY12" fmla="*/ 381012 h 381012"/>
              <a:gd name="connsiteX13" fmla="*/ 2246433 w 3000512"/>
              <a:gd name="connsiteY13" fmla="*/ 138872 h 381012"/>
              <a:gd name="connsiteX14" fmla="*/ 2239825 w 3000512"/>
              <a:gd name="connsiteY14" fmla="*/ 106145 h 381012"/>
              <a:gd name="connsiteX15" fmla="*/ 0 w 3000512"/>
              <a:gd name="connsiteY15" fmla="*/ 106145 h 381012"/>
              <a:gd name="connsiteX16" fmla="*/ 0 w 3000512"/>
              <a:gd name="connsiteY16" fmla="*/ 24544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0512" h="381012">
                <a:moveTo>
                  <a:pt x="24601" y="0"/>
                </a:moveTo>
                <a:lnTo>
                  <a:pt x="2241021" y="0"/>
                </a:lnTo>
                <a:lnTo>
                  <a:pt x="2241021" y="2"/>
                </a:lnTo>
                <a:lnTo>
                  <a:pt x="2331128" y="2"/>
                </a:lnTo>
                <a:lnTo>
                  <a:pt x="2353383" y="110229"/>
                </a:lnTo>
                <a:cubicBezTo>
                  <a:pt x="2396373" y="211866"/>
                  <a:pt x="2497016" y="283184"/>
                  <a:pt x="2614317" y="283184"/>
                </a:cubicBezTo>
                <a:cubicBezTo>
                  <a:pt x="2731617" y="283184"/>
                  <a:pt x="2832260" y="211866"/>
                  <a:pt x="2875253" y="110229"/>
                </a:cubicBezTo>
                <a:lnTo>
                  <a:pt x="2896355" y="5698"/>
                </a:lnTo>
                <a:lnTo>
                  <a:pt x="2917633" y="2"/>
                </a:lnTo>
                <a:lnTo>
                  <a:pt x="2959472" y="2"/>
                </a:lnTo>
                <a:lnTo>
                  <a:pt x="3000512" y="22661"/>
                </a:lnTo>
                <a:lnTo>
                  <a:pt x="2977049" y="138872"/>
                </a:lnTo>
                <a:cubicBezTo>
                  <a:pt x="2916863" y="281167"/>
                  <a:pt x="2775963" y="381012"/>
                  <a:pt x="2611742" y="381012"/>
                </a:cubicBezTo>
                <a:cubicBezTo>
                  <a:pt x="2447521" y="381012"/>
                  <a:pt x="2306620" y="281167"/>
                  <a:pt x="2246433" y="138872"/>
                </a:cubicBezTo>
                <a:lnTo>
                  <a:pt x="2239825" y="106145"/>
                </a:lnTo>
                <a:lnTo>
                  <a:pt x="0" y="106145"/>
                </a:lnTo>
                <a:lnTo>
                  <a:pt x="0" y="24544"/>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8" name="Freeform: Shape 47">
            <a:extLst>
              <a:ext uri="{FF2B5EF4-FFF2-40B4-BE49-F238E27FC236}">
                <a16:creationId xmlns:a16="http://schemas.microsoft.com/office/drawing/2014/main" id="{D08861F5-6D3F-4096-B0C8-0DBFB9FB1F3D}"/>
              </a:ext>
            </a:extLst>
          </p:cNvPr>
          <p:cNvSpPr>
            <a:spLocks noChangeAspect="1"/>
          </p:cNvSpPr>
          <p:nvPr/>
        </p:nvSpPr>
        <p:spPr>
          <a:xfrm rot="10800000">
            <a:off x="3596493"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68209118-740D-4749-A4B6-0930338B5AE4}"/>
              </a:ext>
            </a:extLst>
          </p:cNvPr>
          <p:cNvSpPr>
            <a:spLocks noChangeAspect="1"/>
          </p:cNvSpPr>
          <p:nvPr/>
        </p:nvSpPr>
        <p:spPr>
          <a:xfrm rot="10800000" flipV="1">
            <a:off x="2198704" y="3913403"/>
            <a:ext cx="1453547" cy="185864"/>
          </a:xfrm>
          <a:custGeom>
            <a:avLst/>
            <a:gdLst>
              <a:gd name="connsiteX0" fmla="*/ 1825 w 2979706"/>
              <a:gd name="connsiteY0" fmla="*/ 19365 h 381013"/>
              <a:gd name="connsiteX1" fmla="*/ 15975 w 2979706"/>
              <a:gd name="connsiteY1" fmla="*/ 1 h 381013"/>
              <a:gd name="connsiteX2" fmla="*/ 2219996 w 2979706"/>
              <a:gd name="connsiteY2" fmla="*/ 0 h 381013"/>
              <a:gd name="connsiteX3" fmla="*/ 2219995 w 2979706"/>
              <a:gd name="connsiteY3" fmla="*/ 2 h 381013"/>
              <a:gd name="connsiteX4" fmla="*/ 2310102 w 2979706"/>
              <a:gd name="connsiteY4" fmla="*/ 2 h 381013"/>
              <a:gd name="connsiteX5" fmla="*/ 2332357 w 2979706"/>
              <a:gd name="connsiteY5" fmla="*/ 110229 h 381013"/>
              <a:gd name="connsiteX6" fmla="*/ 2593290 w 2979706"/>
              <a:gd name="connsiteY6" fmla="*/ 283185 h 381013"/>
              <a:gd name="connsiteX7" fmla="*/ 2854226 w 2979706"/>
              <a:gd name="connsiteY7" fmla="*/ 110230 h 381013"/>
              <a:gd name="connsiteX8" fmla="*/ 2876326 w 2979706"/>
              <a:gd name="connsiteY8" fmla="*/ 756 h 381013"/>
              <a:gd name="connsiteX9" fmla="*/ 2883922 w 2979706"/>
              <a:gd name="connsiteY9" fmla="*/ 2 h 381013"/>
              <a:gd name="connsiteX10" fmla="*/ 2942359 w 2979706"/>
              <a:gd name="connsiteY10" fmla="*/ 2 h 381013"/>
              <a:gd name="connsiteX11" fmla="*/ 2979706 w 2979706"/>
              <a:gd name="connsiteY11" fmla="*/ 21564 h 381013"/>
              <a:gd name="connsiteX12" fmla="*/ 2956022 w 2979706"/>
              <a:gd name="connsiteY12" fmla="*/ 138872 h 381013"/>
              <a:gd name="connsiteX13" fmla="*/ 2590716 w 2979706"/>
              <a:gd name="connsiteY13" fmla="*/ 381013 h 381013"/>
              <a:gd name="connsiteX14" fmla="*/ 2225407 w 2979706"/>
              <a:gd name="connsiteY14" fmla="*/ 138872 h 381013"/>
              <a:gd name="connsiteX15" fmla="*/ 2218800 w 2979706"/>
              <a:gd name="connsiteY15" fmla="*/ 106146 h 381013"/>
              <a:gd name="connsiteX16" fmla="*/ 0 w 2979706"/>
              <a:gd name="connsiteY16" fmla="*/ 106145 h 381013"/>
              <a:gd name="connsiteX17" fmla="*/ 2094 w 2979706"/>
              <a:gd name="connsiteY17" fmla="*/ 102259 h 381013"/>
              <a:gd name="connsiteX18" fmla="*/ 6101 w 2979706"/>
              <a:gd name="connsiteY18" fmla="*/ 62436 h 381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979706" h="381013">
                <a:moveTo>
                  <a:pt x="1825" y="19365"/>
                </a:moveTo>
                <a:lnTo>
                  <a:pt x="15975" y="1"/>
                </a:lnTo>
                <a:lnTo>
                  <a:pt x="2219996" y="0"/>
                </a:lnTo>
                <a:lnTo>
                  <a:pt x="2219995" y="2"/>
                </a:lnTo>
                <a:lnTo>
                  <a:pt x="2310102" y="2"/>
                </a:lnTo>
                <a:lnTo>
                  <a:pt x="2332357" y="110229"/>
                </a:lnTo>
                <a:cubicBezTo>
                  <a:pt x="2375347" y="211866"/>
                  <a:pt x="2475990" y="283185"/>
                  <a:pt x="2593290" y="283185"/>
                </a:cubicBezTo>
                <a:cubicBezTo>
                  <a:pt x="2710590" y="283185"/>
                  <a:pt x="2811233" y="211866"/>
                  <a:pt x="2854226" y="110230"/>
                </a:cubicBezTo>
                <a:lnTo>
                  <a:pt x="2876326" y="756"/>
                </a:lnTo>
                <a:lnTo>
                  <a:pt x="2883922" y="2"/>
                </a:lnTo>
                <a:lnTo>
                  <a:pt x="2942359" y="2"/>
                </a:lnTo>
                <a:lnTo>
                  <a:pt x="2979706" y="21564"/>
                </a:lnTo>
                <a:lnTo>
                  <a:pt x="2956022" y="138872"/>
                </a:lnTo>
                <a:cubicBezTo>
                  <a:pt x="2895836" y="281167"/>
                  <a:pt x="2754936" y="381013"/>
                  <a:pt x="2590716" y="381013"/>
                </a:cubicBezTo>
                <a:cubicBezTo>
                  <a:pt x="2426495" y="381013"/>
                  <a:pt x="2285594" y="281167"/>
                  <a:pt x="2225407" y="138872"/>
                </a:cubicBezTo>
                <a:lnTo>
                  <a:pt x="2218800" y="106146"/>
                </a:lnTo>
                <a:lnTo>
                  <a:pt x="0" y="106145"/>
                </a:lnTo>
                <a:lnTo>
                  <a:pt x="2094" y="102259"/>
                </a:lnTo>
                <a:cubicBezTo>
                  <a:pt x="5978" y="89756"/>
                  <a:pt x="7475" y="76285"/>
                  <a:pt x="6101" y="62436"/>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sp>
        <p:nvSpPr>
          <p:cNvPr id="67" name="Freeform: Shape 66">
            <a:extLst>
              <a:ext uri="{FF2B5EF4-FFF2-40B4-BE49-F238E27FC236}">
                <a16:creationId xmlns:a16="http://schemas.microsoft.com/office/drawing/2014/main" id="{0F50A97C-A9C3-4635-A404-102CED461D7C}"/>
              </a:ext>
            </a:extLst>
          </p:cNvPr>
          <p:cNvSpPr>
            <a:spLocks noChangeAspect="1"/>
          </p:cNvSpPr>
          <p:nvPr/>
        </p:nvSpPr>
        <p:spPr>
          <a:xfrm rot="10800000">
            <a:off x="787671" y="3775264"/>
            <a:ext cx="1464052" cy="185863"/>
          </a:xfrm>
          <a:custGeom>
            <a:avLst/>
            <a:gdLst>
              <a:gd name="connsiteX0" fmla="*/ 19264 w 3001230"/>
              <a:gd name="connsiteY0" fmla="*/ 0 h 381012"/>
              <a:gd name="connsiteX1" fmla="*/ 2241020 w 3001230"/>
              <a:gd name="connsiteY1" fmla="*/ 0 h 381012"/>
              <a:gd name="connsiteX2" fmla="*/ 2241020 w 3001230"/>
              <a:gd name="connsiteY2" fmla="*/ 2 h 381012"/>
              <a:gd name="connsiteX3" fmla="*/ 2331128 w 3001230"/>
              <a:gd name="connsiteY3" fmla="*/ 2 h 381012"/>
              <a:gd name="connsiteX4" fmla="*/ 2353382 w 3001230"/>
              <a:gd name="connsiteY4" fmla="*/ 110229 h 381012"/>
              <a:gd name="connsiteX5" fmla="*/ 2614316 w 3001230"/>
              <a:gd name="connsiteY5" fmla="*/ 283184 h 381012"/>
              <a:gd name="connsiteX6" fmla="*/ 2875253 w 3001230"/>
              <a:gd name="connsiteY6" fmla="*/ 110229 h 381012"/>
              <a:gd name="connsiteX7" fmla="*/ 2892616 w 3001230"/>
              <a:gd name="connsiteY7" fmla="*/ 24220 h 381012"/>
              <a:gd name="connsiteX8" fmla="*/ 2947412 w 3001230"/>
              <a:gd name="connsiteY8" fmla="*/ 2 h 381012"/>
              <a:gd name="connsiteX9" fmla="*/ 2958993 w 3001230"/>
              <a:gd name="connsiteY9" fmla="*/ 2 h 381012"/>
              <a:gd name="connsiteX10" fmla="*/ 3001230 w 3001230"/>
              <a:gd name="connsiteY10" fmla="*/ 19100 h 381012"/>
              <a:gd name="connsiteX11" fmla="*/ 2977049 w 3001230"/>
              <a:gd name="connsiteY11" fmla="*/ 138872 h 381012"/>
              <a:gd name="connsiteX12" fmla="*/ 2611742 w 3001230"/>
              <a:gd name="connsiteY12" fmla="*/ 381012 h 381012"/>
              <a:gd name="connsiteX13" fmla="*/ 2246432 w 3001230"/>
              <a:gd name="connsiteY13" fmla="*/ 138872 h 381012"/>
              <a:gd name="connsiteX14" fmla="*/ 2239825 w 3001230"/>
              <a:gd name="connsiteY14" fmla="*/ 106146 h 381012"/>
              <a:gd name="connsiteX15" fmla="*/ 0 w 3001230"/>
              <a:gd name="connsiteY15" fmla="*/ 106145 h 381012"/>
              <a:gd name="connsiteX16" fmla="*/ 0 w 3001230"/>
              <a:gd name="connsiteY16" fmla="*/ 19255 h 381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001230" h="381012">
                <a:moveTo>
                  <a:pt x="19264" y="0"/>
                </a:moveTo>
                <a:lnTo>
                  <a:pt x="2241020" y="0"/>
                </a:lnTo>
                <a:lnTo>
                  <a:pt x="2241020" y="2"/>
                </a:lnTo>
                <a:lnTo>
                  <a:pt x="2331128" y="2"/>
                </a:lnTo>
                <a:lnTo>
                  <a:pt x="2353382" y="110229"/>
                </a:lnTo>
                <a:cubicBezTo>
                  <a:pt x="2396373" y="211866"/>
                  <a:pt x="2497016" y="283184"/>
                  <a:pt x="2614316" y="283184"/>
                </a:cubicBezTo>
                <a:cubicBezTo>
                  <a:pt x="2731616" y="283184"/>
                  <a:pt x="2832260" y="211865"/>
                  <a:pt x="2875253" y="110229"/>
                </a:cubicBezTo>
                <a:lnTo>
                  <a:pt x="2892616" y="24220"/>
                </a:lnTo>
                <a:lnTo>
                  <a:pt x="2947412" y="2"/>
                </a:lnTo>
                <a:lnTo>
                  <a:pt x="2958993" y="2"/>
                </a:lnTo>
                <a:lnTo>
                  <a:pt x="3001230" y="19100"/>
                </a:lnTo>
                <a:lnTo>
                  <a:pt x="2977049" y="138872"/>
                </a:lnTo>
                <a:cubicBezTo>
                  <a:pt x="2916862" y="281167"/>
                  <a:pt x="2775963" y="381012"/>
                  <a:pt x="2611742" y="381012"/>
                </a:cubicBezTo>
                <a:cubicBezTo>
                  <a:pt x="2447521" y="381012"/>
                  <a:pt x="2306619" y="281167"/>
                  <a:pt x="2246432" y="138872"/>
                </a:cubicBezTo>
                <a:lnTo>
                  <a:pt x="2239825" y="106146"/>
                </a:lnTo>
                <a:lnTo>
                  <a:pt x="0" y="106145"/>
                </a:lnTo>
                <a:lnTo>
                  <a:pt x="0" y="19255"/>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rgbClr val="56595E"/>
              </a:solidFill>
            </a:endParaRPr>
          </a:p>
        </p:txBody>
      </p:sp>
      <p:grpSp>
        <p:nvGrpSpPr>
          <p:cNvPr id="77" name="Group 76">
            <a:extLst>
              <a:ext uri="{FF2B5EF4-FFF2-40B4-BE49-F238E27FC236}">
                <a16:creationId xmlns:a16="http://schemas.microsoft.com/office/drawing/2014/main" id="{C9C7C409-D4AB-4D34-A944-5FF158AC98B4}"/>
              </a:ext>
            </a:extLst>
          </p:cNvPr>
          <p:cNvGrpSpPr/>
          <p:nvPr/>
        </p:nvGrpSpPr>
        <p:grpSpPr>
          <a:xfrm>
            <a:off x="609600" y="3866497"/>
            <a:ext cx="731522" cy="1343075"/>
            <a:chOff x="1043382" y="3866497"/>
            <a:chExt cx="731522" cy="1343075"/>
          </a:xfrm>
        </p:grpSpPr>
        <p:sp>
          <p:nvSpPr>
            <p:cNvPr id="26" name="Freeform: Shape 25">
              <a:extLst>
                <a:ext uri="{FF2B5EF4-FFF2-40B4-BE49-F238E27FC236}">
                  <a16:creationId xmlns:a16="http://schemas.microsoft.com/office/drawing/2014/main" id="{5FD25F20-5045-46C5-843A-11313174D0B4}"/>
                </a:ext>
              </a:extLst>
            </p:cNvPr>
            <p:cNvSpPr>
              <a:spLocks noChangeAspect="1"/>
            </p:cNvSpPr>
            <p:nvPr/>
          </p:nvSpPr>
          <p:spPr>
            <a:xfrm rot="10800000" flipH="1">
              <a:off x="1043384" y="3866497"/>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44D7F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0" name="TextBox 69">
              <a:extLst>
                <a:ext uri="{FF2B5EF4-FFF2-40B4-BE49-F238E27FC236}">
                  <a16:creationId xmlns:a16="http://schemas.microsoft.com/office/drawing/2014/main" id="{35301ADA-0A6F-4962-B37D-8DA5C2832E43}"/>
                </a:ext>
              </a:extLst>
            </p:cNvPr>
            <p:cNvSpPr txBox="1"/>
            <p:nvPr/>
          </p:nvSpPr>
          <p:spPr>
            <a:xfrm>
              <a:off x="1043382"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1923</a:t>
              </a:r>
            </a:p>
          </p:txBody>
        </p:sp>
      </p:grpSp>
      <p:grpSp>
        <p:nvGrpSpPr>
          <p:cNvPr id="79" name="Group 78">
            <a:extLst>
              <a:ext uri="{FF2B5EF4-FFF2-40B4-BE49-F238E27FC236}">
                <a16:creationId xmlns:a16="http://schemas.microsoft.com/office/drawing/2014/main" id="{C2B2F2AB-801C-4855-A791-29EE34522C7C}"/>
              </a:ext>
            </a:extLst>
          </p:cNvPr>
          <p:cNvGrpSpPr/>
          <p:nvPr/>
        </p:nvGrpSpPr>
        <p:grpSpPr>
          <a:xfrm>
            <a:off x="3415841" y="3867912"/>
            <a:ext cx="731521" cy="1343075"/>
            <a:chOff x="3849623" y="3867912"/>
            <a:chExt cx="731521" cy="1343075"/>
          </a:xfrm>
        </p:grpSpPr>
        <p:sp>
          <p:nvSpPr>
            <p:cNvPr id="28" name="Freeform: Shape 27">
              <a:extLst>
                <a:ext uri="{FF2B5EF4-FFF2-40B4-BE49-F238E27FC236}">
                  <a16:creationId xmlns:a16="http://schemas.microsoft.com/office/drawing/2014/main" id="{136F566F-6202-404E-8863-289F7130A34F}"/>
                </a:ext>
              </a:extLst>
            </p:cNvPr>
            <p:cNvSpPr>
              <a:spLocks noChangeAspect="1"/>
            </p:cNvSpPr>
            <p:nvPr/>
          </p:nvSpPr>
          <p:spPr>
            <a:xfrm rot="10800000" flipH="1">
              <a:off x="3849624"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239B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TextBox 70">
              <a:extLst>
                <a:ext uri="{FF2B5EF4-FFF2-40B4-BE49-F238E27FC236}">
                  <a16:creationId xmlns:a16="http://schemas.microsoft.com/office/drawing/2014/main" id="{D55F47EB-7F22-44A2-A009-420A2DD5F555}"/>
                </a:ext>
              </a:extLst>
            </p:cNvPr>
            <p:cNvSpPr txBox="1"/>
            <p:nvPr/>
          </p:nvSpPr>
          <p:spPr>
            <a:xfrm>
              <a:off x="3849623"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1969</a:t>
              </a:r>
            </a:p>
          </p:txBody>
        </p:sp>
      </p:grpSp>
      <p:grpSp>
        <p:nvGrpSpPr>
          <p:cNvPr id="81" name="Group 80">
            <a:extLst>
              <a:ext uri="{FF2B5EF4-FFF2-40B4-BE49-F238E27FC236}">
                <a16:creationId xmlns:a16="http://schemas.microsoft.com/office/drawing/2014/main" id="{C646E7CA-BF2C-4467-8F3A-15FD634B77E5}"/>
              </a:ext>
            </a:extLst>
          </p:cNvPr>
          <p:cNvGrpSpPr/>
          <p:nvPr/>
        </p:nvGrpSpPr>
        <p:grpSpPr>
          <a:xfrm>
            <a:off x="6232194" y="3867912"/>
            <a:ext cx="740664" cy="1343075"/>
            <a:chOff x="6665976" y="3867912"/>
            <a:chExt cx="740664" cy="1343075"/>
          </a:xfrm>
        </p:grpSpPr>
        <p:sp>
          <p:nvSpPr>
            <p:cNvPr id="29" name="Freeform: Shape 28">
              <a:extLst>
                <a:ext uri="{FF2B5EF4-FFF2-40B4-BE49-F238E27FC236}">
                  <a16:creationId xmlns:a16="http://schemas.microsoft.com/office/drawing/2014/main" id="{EB995C5C-F0E1-4989-A44F-AF4ECFF7A935}"/>
                </a:ext>
              </a:extLst>
            </p:cNvPr>
            <p:cNvSpPr>
              <a:spLocks noChangeAspect="1"/>
            </p:cNvSpPr>
            <p:nvPr/>
          </p:nvSpPr>
          <p:spPr>
            <a:xfrm rot="10800000">
              <a:off x="6675120"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967B9"/>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2" name="TextBox 71">
              <a:extLst>
                <a:ext uri="{FF2B5EF4-FFF2-40B4-BE49-F238E27FC236}">
                  <a16:creationId xmlns:a16="http://schemas.microsoft.com/office/drawing/2014/main" id="{1F80ABFA-306A-47E8-9087-C84F1F98C889}"/>
                </a:ext>
              </a:extLst>
            </p:cNvPr>
            <p:cNvSpPr txBox="1"/>
            <p:nvPr/>
          </p:nvSpPr>
          <p:spPr>
            <a:xfrm>
              <a:off x="6665976"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1999</a:t>
              </a:r>
            </a:p>
          </p:txBody>
        </p:sp>
      </p:grpSp>
      <p:grpSp>
        <p:nvGrpSpPr>
          <p:cNvPr id="83" name="Group 82">
            <a:extLst>
              <a:ext uri="{FF2B5EF4-FFF2-40B4-BE49-F238E27FC236}">
                <a16:creationId xmlns:a16="http://schemas.microsoft.com/office/drawing/2014/main" id="{003B3FCF-5573-41DC-A4D6-AC75090CF045}"/>
              </a:ext>
            </a:extLst>
          </p:cNvPr>
          <p:cNvGrpSpPr/>
          <p:nvPr/>
        </p:nvGrpSpPr>
        <p:grpSpPr>
          <a:xfrm>
            <a:off x="9050073" y="3867912"/>
            <a:ext cx="736837" cy="1343075"/>
            <a:chOff x="9495299" y="3867912"/>
            <a:chExt cx="736837" cy="1343075"/>
          </a:xfrm>
        </p:grpSpPr>
        <p:sp>
          <p:nvSpPr>
            <p:cNvPr id="24" name="Freeform: Shape 23">
              <a:extLst>
                <a:ext uri="{FF2B5EF4-FFF2-40B4-BE49-F238E27FC236}">
                  <a16:creationId xmlns:a16="http://schemas.microsoft.com/office/drawing/2014/main" id="{594C36B1-72D4-4BD0-8CF2-477280808B37}"/>
                </a:ext>
              </a:extLst>
            </p:cNvPr>
            <p:cNvSpPr>
              <a:spLocks noChangeAspect="1"/>
            </p:cNvSpPr>
            <p:nvPr/>
          </p:nvSpPr>
          <p:spPr>
            <a:xfrm rot="10800000">
              <a:off x="9500616" y="386791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328C"/>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TextBox 72">
              <a:extLst>
                <a:ext uri="{FF2B5EF4-FFF2-40B4-BE49-F238E27FC236}">
                  <a16:creationId xmlns:a16="http://schemas.microsoft.com/office/drawing/2014/main" id="{D0AF4473-CC9F-4B1D-B0B6-A4CF67C542F0}"/>
                </a:ext>
              </a:extLst>
            </p:cNvPr>
            <p:cNvSpPr txBox="1"/>
            <p:nvPr/>
          </p:nvSpPr>
          <p:spPr>
            <a:xfrm>
              <a:off x="9495299" y="465429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2016</a:t>
              </a:r>
            </a:p>
          </p:txBody>
        </p:sp>
      </p:grpSp>
      <p:grpSp>
        <p:nvGrpSpPr>
          <p:cNvPr id="78" name="Group 77">
            <a:extLst>
              <a:ext uri="{FF2B5EF4-FFF2-40B4-BE49-F238E27FC236}">
                <a16:creationId xmlns:a16="http://schemas.microsoft.com/office/drawing/2014/main" id="{2A74D9A2-BECA-446C-A1FB-A3609A1E1A3C}"/>
              </a:ext>
            </a:extLst>
          </p:cNvPr>
          <p:cNvGrpSpPr/>
          <p:nvPr/>
        </p:nvGrpSpPr>
        <p:grpSpPr>
          <a:xfrm>
            <a:off x="2025952" y="2680291"/>
            <a:ext cx="731522" cy="1343075"/>
            <a:chOff x="2459734" y="2680291"/>
            <a:chExt cx="731522" cy="1343075"/>
          </a:xfrm>
        </p:grpSpPr>
        <p:sp>
          <p:nvSpPr>
            <p:cNvPr id="27" name="Freeform: Shape 26">
              <a:extLst>
                <a:ext uri="{FF2B5EF4-FFF2-40B4-BE49-F238E27FC236}">
                  <a16:creationId xmlns:a16="http://schemas.microsoft.com/office/drawing/2014/main" id="{A8717D3B-A661-40E9-A8AB-057825F494EC}"/>
                </a:ext>
              </a:extLst>
            </p:cNvPr>
            <p:cNvSpPr>
              <a:spLocks noChangeAspect="1"/>
            </p:cNvSpPr>
            <p:nvPr/>
          </p:nvSpPr>
          <p:spPr>
            <a:xfrm rot="10800000" flipH="1" flipV="1">
              <a:off x="2459736" y="2680291"/>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36B8E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TextBox 73">
              <a:extLst>
                <a:ext uri="{FF2B5EF4-FFF2-40B4-BE49-F238E27FC236}">
                  <a16:creationId xmlns:a16="http://schemas.microsoft.com/office/drawing/2014/main" id="{C79D42D2-7852-40E2-AA63-EDB738679665}"/>
                </a:ext>
              </a:extLst>
            </p:cNvPr>
            <p:cNvSpPr txBox="1"/>
            <p:nvPr/>
          </p:nvSpPr>
          <p:spPr>
            <a:xfrm>
              <a:off x="2459734" y="2858446"/>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1941</a:t>
              </a:r>
            </a:p>
          </p:txBody>
        </p:sp>
      </p:grpSp>
      <p:grpSp>
        <p:nvGrpSpPr>
          <p:cNvPr id="80" name="Group 79">
            <a:extLst>
              <a:ext uri="{FF2B5EF4-FFF2-40B4-BE49-F238E27FC236}">
                <a16:creationId xmlns:a16="http://schemas.microsoft.com/office/drawing/2014/main" id="{9EAA8545-677E-4C2C-AD28-70A961A46F5C}"/>
              </a:ext>
            </a:extLst>
          </p:cNvPr>
          <p:cNvGrpSpPr/>
          <p:nvPr/>
        </p:nvGrpSpPr>
        <p:grpSpPr>
          <a:xfrm>
            <a:off x="4833162" y="2679192"/>
            <a:ext cx="740664" cy="1343075"/>
            <a:chOff x="5266944" y="2679192"/>
            <a:chExt cx="740664" cy="1343075"/>
          </a:xfrm>
        </p:grpSpPr>
        <p:sp>
          <p:nvSpPr>
            <p:cNvPr id="30" name="Freeform: Shape 29">
              <a:extLst>
                <a:ext uri="{FF2B5EF4-FFF2-40B4-BE49-F238E27FC236}">
                  <a16:creationId xmlns:a16="http://schemas.microsoft.com/office/drawing/2014/main" id="{019D2E8F-1D82-4A66-8EA8-295F99CE8464}"/>
                </a:ext>
              </a:extLst>
            </p:cNvPr>
            <p:cNvSpPr>
              <a:spLocks noChangeAspect="1"/>
            </p:cNvSpPr>
            <p:nvPr/>
          </p:nvSpPr>
          <p:spPr>
            <a:xfrm rot="10800000" flipV="1">
              <a:off x="5266944"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157EBF"/>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5" name="TextBox 74">
              <a:extLst>
                <a:ext uri="{FF2B5EF4-FFF2-40B4-BE49-F238E27FC236}">
                  <a16:creationId xmlns:a16="http://schemas.microsoft.com/office/drawing/2014/main" id="{B9B31A1C-E8E7-40F0-B8ED-16696E0D0CC1}"/>
                </a:ext>
              </a:extLst>
            </p:cNvPr>
            <p:cNvSpPr txBox="1"/>
            <p:nvPr/>
          </p:nvSpPr>
          <p:spPr>
            <a:xfrm>
              <a:off x="5276087" y="2855224"/>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1987</a:t>
              </a:r>
            </a:p>
          </p:txBody>
        </p:sp>
      </p:grpSp>
      <p:grpSp>
        <p:nvGrpSpPr>
          <p:cNvPr id="82" name="Group 81">
            <a:extLst>
              <a:ext uri="{FF2B5EF4-FFF2-40B4-BE49-F238E27FC236}">
                <a16:creationId xmlns:a16="http://schemas.microsoft.com/office/drawing/2014/main" id="{B7B456DE-ECEF-4845-8001-98B07B0BC4B9}"/>
              </a:ext>
            </a:extLst>
          </p:cNvPr>
          <p:cNvGrpSpPr/>
          <p:nvPr/>
        </p:nvGrpSpPr>
        <p:grpSpPr>
          <a:xfrm>
            <a:off x="7649514" y="2679192"/>
            <a:ext cx="740665" cy="1343075"/>
            <a:chOff x="8083296" y="2679192"/>
            <a:chExt cx="740665" cy="1343075"/>
          </a:xfrm>
        </p:grpSpPr>
        <p:sp>
          <p:nvSpPr>
            <p:cNvPr id="25" name="Freeform: Shape 24">
              <a:extLst>
                <a:ext uri="{FF2B5EF4-FFF2-40B4-BE49-F238E27FC236}">
                  <a16:creationId xmlns:a16="http://schemas.microsoft.com/office/drawing/2014/main" id="{3FFF311C-0818-4CD2-9D08-78C1FEFF6A09}"/>
                </a:ext>
              </a:extLst>
            </p:cNvPr>
            <p:cNvSpPr>
              <a:spLocks noChangeAspect="1"/>
            </p:cNvSpPr>
            <p:nvPr/>
          </p:nvSpPr>
          <p:spPr>
            <a:xfrm rot="10800000" flipV="1">
              <a:off x="8083296" y="2679192"/>
              <a:ext cx="731520" cy="1343075"/>
            </a:xfrm>
            <a:custGeom>
              <a:avLst/>
              <a:gdLst>
                <a:gd name="connsiteX0" fmla="*/ 731520 w 731520"/>
                <a:gd name="connsiteY0" fmla="*/ 182880 h 1343075"/>
                <a:gd name="connsiteX1" fmla="*/ 731520 w 731520"/>
                <a:gd name="connsiteY1" fmla="*/ 548640 h 1343075"/>
                <a:gd name="connsiteX2" fmla="*/ 506635 w 731520"/>
                <a:gd name="connsiteY2" fmla="*/ 661083 h 1343075"/>
                <a:gd name="connsiteX3" fmla="*/ 399346 w 731520"/>
                <a:gd name="connsiteY3" fmla="*/ 1151547 h 1343075"/>
                <a:gd name="connsiteX4" fmla="*/ 404354 w 731520"/>
                <a:gd name="connsiteY4" fmla="*/ 1152557 h 1343075"/>
                <a:gd name="connsiteX5" fmla="*/ 464914 w 731520"/>
                <a:gd name="connsiteY5" fmla="*/ 1243920 h 1343075"/>
                <a:gd name="connsiteX6" fmla="*/ 365759 w 731520"/>
                <a:gd name="connsiteY6" fmla="*/ 1343075 h 1343075"/>
                <a:gd name="connsiteX7" fmla="*/ 266604 w 731520"/>
                <a:gd name="connsiteY7" fmla="*/ 1243920 h 1343075"/>
                <a:gd name="connsiteX8" fmla="*/ 327163 w 731520"/>
                <a:gd name="connsiteY8" fmla="*/ 1152557 h 1343075"/>
                <a:gd name="connsiteX9" fmla="*/ 332172 w 731520"/>
                <a:gd name="connsiteY9" fmla="*/ 1151546 h 1343075"/>
                <a:gd name="connsiteX10" fmla="*/ 224883 w 731520"/>
                <a:gd name="connsiteY10" fmla="*/ 661081 h 1343075"/>
                <a:gd name="connsiteX11" fmla="*/ 0 w 731520"/>
                <a:gd name="connsiteY11" fmla="*/ 548640 h 1343075"/>
                <a:gd name="connsiteX12" fmla="*/ 0 w 731520"/>
                <a:gd name="connsiteY12" fmla="*/ 182880 h 1343075"/>
                <a:gd name="connsiteX13" fmla="*/ 365760 w 731520"/>
                <a:gd name="connsiteY13" fmla="*/ 0 h 134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1520" h="1343075">
                  <a:moveTo>
                    <a:pt x="731520" y="182880"/>
                  </a:moveTo>
                  <a:lnTo>
                    <a:pt x="731520" y="548640"/>
                  </a:lnTo>
                  <a:lnTo>
                    <a:pt x="506635" y="661083"/>
                  </a:lnTo>
                  <a:lnTo>
                    <a:pt x="399346" y="1151547"/>
                  </a:lnTo>
                  <a:lnTo>
                    <a:pt x="404354" y="1152557"/>
                  </a:lnTo>
                  <a:cubicBezTo>
                    <a:pt x="439943" y="1167610"/>
                    <a:pt x="464914" y="1202849"/>
                    <a:pt x="464914" y="1243920"/>
                  </a:cubicBezTo>
                  <a:cubicBezTo>
                    <a:pt x="464914" y="1298682"/>
                    <a:pt x="420521" y="1343075"/>
                    <a:pt x="365759" y="1343075"/>
                  </a:cubicBezTo>
                  <a:cubicBezTo>
                    <a:pt x="310996" y="1343075"/>
                    <a:pt x="266604" y="1298682"/>
                    <a:pt x="266604" y="1243920"/>
                  </a:cubicBezTo>
                  <a:cubicBezTo>
                    <a:pt x="266604" y="1202849"/>
                    <a:pt x="291574" y="1167610"/>
                    <a:pt x="327163" y="1152557"/>
                  </a:cubicBezTo>
                  <a:lnTo>
                    <a:pt x="332172" y="1151546"/>
                  </a:lnTo>
                  <a:lnTo>
                    <a:pt x="224883" y="661081"/>
                  </a:lnTo>
                  <a:lnTo>
                    <a:pt x="0" y="548640"/>
                  </a:lnTo>
                  <a:lnTo>
                    <a:pt x="0" y="182880"/>
                  </a:lnTo>
                  <a:lnTo>
                    <a:pt x="365760" y="0"/>
                  </a:lnTo>
                  <a:close/>
                </a:path>
              </a:pathLst>
            </a:custGeom>
            <a:solidFill>
              <a:srgbClr val="0050A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TextBox 75">
              <a:extLst>
                <a:ext uri="{FF2B5EF4-FFF2-40B4-BE49-F238E27FC236}">
                  <a16:creationId xmlns:a16="http://schemas.microsoft.com/office/drawing/2014/main" id="{1E60A89D-39C4-4EB9-BC79-5DAB7C0F4762}"/>
                </a:ext>
              </a:extLst>
            </p:cNvPr>
            <p:cNvSpPr txBox="1"/>
            <p:nvPr/>
          </p:nvSpPr>
          <p:spPr>
            <a:xfrm>
              <a:off x="8092440" y="2863383"/>
              <a:ext cx="731521"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2002</a:t>
              </a:r>
            </a:p>
          </p:txBody>
        </p:sp>
      </p:grpSp>
      <p:sp>
        <p:nvSpPr>
          <p:cNvPr id="85" name="TextBox 84">
            <a:extLst>
              <a:ext uri="{FF2B5EF4-FFF2-40B4-BE49-F238E27FC236}">
                <a16:creationId xmlns:a16="http://schemas.microsoft.com/office/drawing/2014/main" id="{3395E12E-B467-4CD2-B0C7-2BF33B78BA82}"/>
              </a:ext>
            </a:extLst>
          </p:cNvPr>
          <p:cNvSpPr txBox="1"/>
          <p:nvPr/>
        </p:nvSpPr>
        <p:spPr>
          <a:xfrm>
            <a:off x="2753005" y="274484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6" name="TextBox 85">
            <a:extLst>
              <a:ext uri="{FF2B5EF4-FFF2-40B4-BE49-F238E27FC236}">
                <a16:creationId xmlns:a16="http://schemas.microsoft.com/office/drawing/2014/main" id="{1F049D52-607A-4137-B8C2-DC75D0893ACC}"/>
              </a:ext>
            </a:extLst>
          </p:cNvPr>
          <p:cNvSpPr txBox="1"/>
          <p:nvPr/>
        </p:nvSpPr>
        <p:spPr>
          <a:xfrm>
            <a:off x="837368" y="5303520"/>
            <a:ext cx="2202249" cy="1308050"/>
          </a:xfrm>
          <a:prstGeom prst="rect">
            <a:avLst/>
          </a:prstGeom>
          <a:noFill/>
        </p:spPr>
        <p:txBody>
          <a:bodyPr wrap="square" rtlCol="0">
            <a:spAutoFit/>
          </a:bodyPr>
          <a:lstStyle/>
          <a:p>
            <a:r>
              <a:rPr lang="en-US" sz="1400" dirty="0">
                <a:solidFill>
                  <a:srgbClr val="44D7FB"/>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87" name="TextBox 86">
            <a:extLst>
              <a:ext uri="{FF2B5EF4-FFF2-40B4-BE49-F238E27FC236}">
                <a16:creationId xmlns:a16="http://schemas.microsoft.com/office/drawing/2014/main" id="{81632281-2280-4E08-9BBA-00D6CA4F63A4}"/>
              </a:ext>
            </a:extLst>
          </p:cNvPr>
          <p:cNvSpPr txBox="1"/>
          <p:nvPr/>
        </p:nvSpPr>
        <p:spPr>
          <a:xfrm>
            <a:off x="1354078"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8" name="TextBox 87">
            <a:extLst>
              <a:ext uri="{FF2B5EF4-FFF2-40B4-BE49-F238E27FC236}">
                <a16:creationId xmlns:a16="http://schemas.microsoft.com/office/drawing/2014/main" id="{F62C961F-4F30-442D-9E16-26008D3FC6E2}"/>
              </a:ext>
            </a:extLst>
          </p:cNvPr>
          <p:cNvSpPr txBox="1"/>
          <p:nvPr/>
        </p:nvSpPr>
        <p:spPr>
          <a:xfrm>
            <a:off x="9828971" y="4555483"/>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89" name="TextBox 88">
            <a:extLst>
              <a:ext uri="{FF2B5EF4-FFF2-40B4-BE49-F238E27FC236}">
                <a16:creationId xmlns:a16="http://schemas.microsoft.com/office/drawing/2014/main" id="{CE913A8B-453C-4E4D-BDB3-259C594EEF68}"/>
              </a:ext>
            </a:extLst>
          </p:cNvPr>
          <p:cNvSpPr txBox="1"/>
          <p:nvPr/>
        </p:nvSpPr>
        <p:spPr>
          <a:xfrm>
            <a:off x="4153529" y="4552211"/>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0" name="TextBox 89">
            <a:extLst>
              <a:ext uri="{FF2B5EF4-FFF2-40B4-BE49-F238E27FC236}">
                <a16:creationId xmlns:a16="http://schemas.microsoft.com/office/drawing/2014/main" id="{99CA1773-9638-4FD7-99D5-B37C00F0B9A6}"/>
              </a:ext>
            </a:extLst>
          </p:cNvPr>
          <p:cNvSpPr txBox="1"/>
          <p:nvPr/>
        </p:nvSpPr>
        <p:spPr>
          <a:xfrm>
            <a:off x="6983523" y="4553604"/>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1" name="TextBox 90">
            <a:extLst>
              <a:ext uri="{FF2B5EF4-FFF2-40B4-BE49-F238E27FC236}">
                <a16:creationId xmlns:a16="http://schemas.microsoft.com/office/drawing/2014/main" id="{27CFCCBB-773D-4FDD-AA8B-F437C1DA9D3E}"/>
              </a:ext>
            </a:extLst>
          </p:cNvPr>
          <p:cNvSpPr txBox="1"/>
          <p:nvPr/>
        </p:nvSpPr>
        <p:spPr>
          <a:xfrm>
            <a:off x="5578501" y="2748185"/>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2" name="TextBox 91">
            <a:extLst>
              <a:ext uri="{FF2B5EF4-FFF2-40B4-BE49-F238E27FC236}">
                <a16:creationId xmlns:a16="http://schemas.microsoft.com/office/drawing/2014/main" id="{5AA006E5-763C-4486-BCEF-9748AEF6A2C5}"/>
              </a:ext>
            </a:extLst>
          </p:cNvPr>
          <p:cNvSpPr txBox="1"/>
          <p:nvPr/>
        </p:nvSpPr>
        <p:spPr>
          <a:xfrm>
            <a:off x="8420140" y="2739808"/>
            <a:ext cx="2057191" cy="600164"/>
          </a:xfrm>
          <a:prstGeom prst="rect">
            <a:avLst/>
          </a:prstGeom>
          <a:noFill/>
        </p:spPr>
        <p:txBody>
          <a:bodyPr wrap="square" rtlCol="0">
            <a:spAutoFit/>
          </a:bodyPr>
          <a:lstStyle/>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a:p>
            <a:pPr marL="228600" indent="-228600">
              <a:buFont typeface="+mj-lt"/>
              <a:buAutoNum type="arabicParenR"/>
            </a:pPr>
            <a:r>
              <a:rPr lang="en-US" sz="1100" dirty="0">
                <a:solidFill>
                  <a:srgbClr val="56595E"/>
                </a:solidFill>
                <a:latin typeface="Candara" panose="020E0502030303020204" pitchFamily="34" charset="0"/>
              </a:rPr>
              <a:t>Lorem ipsum dolor sit amet</a:t>
            </a:r>
          </a:p>
        </p:txBody>
      </p:sp>
      <p:sp>
        <p:nvSpPr>
          <p:cNvPr id="93" name="TextBox 92">
            <a:extLst>
              <a:ext uri="{FF2B5EF4-FFF2-40B4-BE49-F238E27FC236}">
                <a16:creationId xmlns:a16="http://schemas.microsoft.com/office/drawing/2014/main" id="{E36C48C7-5AAF-42C8-B577-0B8C29427F04}"/>
              </a:ext>
            </a:extLst>
          </p:cNvPr>
          <p:cNvSpPr txBox="1"/>
          <p:nvPr/>
        </p:nvSpPr>
        <p:spPr>
          <a:xfrm>
            <a:off x="3679007" y="5303520"/>
            <a:ext cx="2202249" cy="1308050"/>
          </a:xfrm>
          <a:prstGeom prst="rect">
            <a:avLst/>
          </a:prstGeom>
          <a:noFill/>
        </p:spPr>
        <p:txBody>
          <a:bodyPr wrap="square" rtlCol="0">
            <a:spAutoFit/>
          </a:bodyPr>
          <a:lstStyle/>
          <a:p>
            <a:r>
              <a:rPr lang="en-US" sz="1400" dirty="0">
                <a:solidFill>
                  <a:srgbClr val="239BD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4" name="TextBox 93">
            <a:extLst>
              <a:ext uri="{FF2B5EF4-FFF2-40B4-BE49-F238E27FC236}">
                <a16:creationId xmlns:a16="http://schemas.microsoft.com/office/drawing/2014/main" id="{65FB8FE7-4378-4A4E-82BE-AEFFC6C7701B}"/>
              </a:ext>
            </a:extLst>
          </p:cNvPr>
          <p:cNvSpPr txBox="1"/>
          <p:nvPr/>
        </p:nvSpPr>
        <p:spPr>
          <a:xfrm>
            <a:off x="6534567" y="5303520"/>
            <a:ext cx="2202249" cy="1308050"/>
          </a:xfrm>
          <a:prstGeom prst="rect">
            <a:avLst/>
          </a:prstGeom>
          <a:noFill/>
        </p:spPr>
        <p:txBody>
          <a:bodyPr wrap="square" rtlCol="0">
            <a:spAutoFit/>
          </a:bodyPr>
          <a:lstStyle/>
          <a:p>
            <a:r>
              <a:rPr lang="en-US" sz="1400" dirty="0">
                <a:solidFill>
                  <a:srgbClr val="0967B9"/>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5" name="TextBox 94">
            <a:extLst>
              <a:ext uri="{FF2B5EF4-FFF2-40B4-BE49-F238E27FC236}">
                <a16:creationId xmlns:a16="http://schemas.microsoft.com/office/drawing/2014/main" id="{289517AF-2577-4811-A417-1FE96CEE3D87}"/>
              </a:ext>
            </a:extLst>
          </p:cNvPr>
          <p:cNvSpPr txBox="1"/>
          <p:nvPr/>
        </p:nvSpPr>
        <p:spPr>
          <a:xfrm>
            <a:off x="9376206" y="5303520"/>
            <a:ext cx="2202249" cy="1308050"/>
          </a:xfrm>
          <a:prstGeom prst="rect">
            <a:avLst/>
          </a:prstGeom>
          <a:noFill/>
        </p:spPr>
        <p:txBody>
          <a:bodyPr wrap="square" rtlCol="0">
            <a:spAutoFit/>
          </a:bodyPr>
          <a:lstStyle/>
          <a:p>
            <a:r>
              <a:rPr lang="en-US" sz="1400" dirty="0">
                <a:solidFill>
                  <a:srgbClr val="00328C"/>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6" name="TextBox 95">
            <a:extLst>
              <a:ext uri="{FF2B5EF4-FFF2-40B4-BE49-F238E27FC236}">
                <a16:creationId xmlns:a16="http://schemas.microsoft.com/office/drawing/2014/main" id="{8793279E-A25A-4170-B781-DEFCFA4469D8}"/>
              </a:ext>
            </a:extLst>
          </p:cNvPr>
          <p:cNvSpPr txBox="1"/>
          <p:nvPr/>
        </p:nvSpPr>
        <p:spPr>
          <a:xfrm>
            <a:off x="2288012" y="1377898"/>
            <a:ext cx="2202249" cy="1308050"/>
          </a:xfrm>
          <a:prstGeom prst="rect">
            <a:avLst/>
          </a:prstGeom>
          <a:noFill/>
        </p:spPr>
        <p:txBody>
          <a:bodyPr wrap="square" rtlCol="0">
            <a:spAutoFit/>
          </a:bodyPr>
          <a:lstStyle/>
          <a:p>
            <a:r>
              <a:rPr lang="en-US" sz="1400" dirty="0">
                <a:solidFill>
                  <a:srgbClr val="36B8E3"/>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7" name="TextBox 96">
            <a:extLst>
              <a:ext uri="{FF2B5EF4-FFF2-40B4-BE49-F238E27FC236}">
                <a16:creationId xmlns:a16="http://schemas.microsoft.com/office/drawing/2014/main" id="{1F7D451B-E5A8-4B5D-ACDB-4C63429E38B1}"/>
              </a:ext>
            </a:extLst>
          </p:cNvPr>
          <p:cNvSpPr txBox="1"/>
          <p:nvPr/>
        </p:nvSpPr>
        <p:spPr>
          <a:xfrm>
            <a:off x="5071316" y="1377898"/>
            <a:ext cx="2202249" cy="1308050"/>
          </a:xfrm>
          <a:prstGeom prst="rect">
            <a:avLst/>
          </a:prstGeom>
          <a:noFill/>
        </p:spPr>
        <p:txBody>
          <a:bodyPr wrap="square" rtlCol="0">
            <a:spAutoFit/>
          </a:bodyPr>
          <a:lstStyle/>
          <a:p>
            <a:r>
              <a:rPr lang="en-US" sz="1400" dirty="0">
                <a:solidFill>
                  <a:srgbClr val="157EBF"/>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
        <p:nvSpPr>
          <p:cNvPr id="98" name="TextBox 97">
            <a:extLst>
              <a:ext uri="{FF2B5EF4-FFF2-40B4-BE49-F238E27FC236}">
                <a16:creationId xmlns:a16="http://schemas.microsoft.com/office/drawing/2014/main" id="{59989FAD-77BC-44DF-A883-409278482FF5}"/>
              </a:ext>
            </a:extLst>
          </p:cNvPr>
          <p:cNvSpPr txBox="1"/>
          <p:nvPr/>
        </p:nvSpPr>
        <p:spPr>
          <a:xfrm>
            <a:off x="7931385" y="1377898"/>
            <a:ext cx="2202249" cy="1308050"/>
          </a:xfrm>
          <a:prstGeom prst="rect">
            <a:avLst/>
          </a:prstGeom>
          <a:noFill/>
        </p:spPr>
        <p:txBody>
          <a:bodyPr wrap="square" rtlCol="0">
            <a:spAutoFit/>
          </a:bodyPr>
          <a:lstStyle/>
          <a:p>
            <a:r>
              <a:rPr lang="en-US" sz="1400" dirty="0">
                <a:solidFill>
                  <a:srgbClr val="0050AA"/>
                </a:solidFill>
                <a:latin typeface="Bernard MT Condensed" panose="02050806060905020404" pitchFamily="18" charset="0"/>
              </a:rPr>
              <a:t>LOREM IPSUM DOLOR</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2815012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1000" fill="hold"/>
                                        <p:tgtEl>
                                          <p:spTgt spid="67"/>
                                        </p:tgtEl>
                                        <p:attrNameLst>
                                          <p:attrName>ppt_w</p:attrName>
                                        </p:attrNameLst>
                                      </p:cBhvr>
                                      <p:tavLst>
                                        <p:tav tm="0">
                                          <p:val>
                                            <p:fltVal val="0"/>
                                          </p:val>
                                        </p:tav>
                                        <p:tav tm="100000">
                                          <p:val>
                                            <p:strVal val="#ppt_w"/>
                                          </p:val>
                                        </p:tav>
                                      </p:tavLst>
                                    </p:anim>
                                    <p:anim calcmode="lin" valueType="num">
                                      <p:cBhvr>
                                        <p:cTn id="12" dur="1000" fill="hold"/>
                                        <p:tgtEl>
                                          <p:spTgt spid="67"/>
                                        </p:tgtEl>
                                        <p:attrNameLst>
                                          <p:attrName>ppt_h</p:attrName>
                                        </p:attrNameLst>
                                      </p:cBhvr>
                                      <p:tavLst>
                                        <p:tav tm="0">
                                          <p:val>
                                            <p:fltVal val="0"/>
                                          </p:val>
                                        </p:tav>
                                        <p:tav tm="100000">
                                          <p:val>
                                            <p:strVal val="#ppt_h"/>
                                          </p:val>
                                        </p:tav>
                                      </p:tavLst>
                                    </p:anim>
                                    <p:anim calcmode="lin" valueType="num">
                                      <p:cBhvr>
                                        <p:cTn id="13" dur="1000" fill="hold"/>
                                        <p:tgtEl>
                                          <p:spTgt spid="67"/>
                                        </p:tgtEl>
                                        <p:attrNameLst>
                                          <p:attrName>style.rotation</p:attrName>
                                        </p:attrNameLst>
                                      </p:cBhvr>
                                      <p:tavLst>
                                        <p:tav tm="0">
                                          <p:val>
                                            <p:fltVal val="90"/>
                                          </p:val>
                                        </p:tav>
                                        <p:tav tm="100000">
                                          <p:val>
                                            <p:fltVal val="0"/>
                                          </p:val>
                                        </p:tav>
                                      </p:tavLst>
                                    </p:anim>
                                    <p:animEffect transition="in" filter="fade">
                                      <p:cBhvr>
                                        <p:cTn id="14" dur="1000"/>
                                        <p:tgtEl>
                                          <p:spTgt spid="67"/>
                                        </p:tgtEl>
                                      </p:cBhvr>
                                    </p:animEffect>
                                  </p:childTnLst>
                                </p:cTn>
                              </p:par>
                              <p:par>
                                <p:cTn id="15" presetID="31" presetClass="entr" presetSubtype="0" fill="hold" nodeType="withEffect">
                                  <p:stCondLst>
                                    <p:cond delay="0"/>
                                  </p:stCondLst>
                                  <p:childTnLst>
                                    <p:set>
                                      <p:cBhvr>
                                        <p:cTn id="16" dur="1" fill="hold">
                                          <p:stCondLst>
                                            <p:cond delay="0"/>
                                          </p:stCondLst>
                                        </p:cTn>
                                        <p:tgtEl>
                                          <p:spTgt spid="77"/>
                                        </p:tgtEl>
                                        <p:attrNameLst>
                                          <p:attrName>style.visibility</p:attrName>
                                        </p:attrNameLst>
                                      </p:cBhvr>
                                      <p:to>
                                        <p:strVal val="visible"/>
                                      </p:to>
                                    </p:set>
                                    <p:anim calcmode="lin" valueType="num">
                                      <p:cBhvr>
                                        <p:cTn id="17" dur="1000" fill="hold"/>
                                        <p:tgtEl>
                                          <p:spTgt spid="77"/>
                                        </p:tgtEl>
                                        <p:attrNameLst>
                                          <p:attrName>ppt_w</p:attrName>
                                        </p:attrNameLst>
                                      </p:cBhvr>
                                      <p:tavLst>
                                        <p:tav tm="0">
                                          <p:val>
                                            <p:fltVal val="0"/>
                                          </p:val>
                                        </p:tav>
                                        <p:tav tm="100000">
                                          <p:val>
                                            <p:strVal val="#ppt_w"/>
                                          </p:val>
                                        </p:tav>
                                      </p:tavLst>
                                    </p:anim>
                                    <p:anim calcmode="lin" valueType="num">
                                      <p:cBhvr>
                                        <p:cTn id="18" dur="1000" fill="hold"/>
                                        <p:tgtEl>
                                          <p:spTgt spid="77"/>
                                        </p:tgtEl>
                                        <p:attrNameLst>
                                          <p:attrName>ppt_h</p:attrName>
                                        </p:attrNameLst>
                                      </p:cBhvr>
                                      <p:tavLst>
                                        <p:tav tm="0">
                                          <p:val>
                                            <p:fltVal val="0"/>
                                          </p:val>
                                        </p:tav>
                                        <p:tav tm="100000">
                                          <p:val>
                                            <p:strVal val="#ppt_h"/>
                                          </p:val>
                                        </p:tav>
                                      </p:tavLst>
                                    </p:anim>
                                    <p:anim calcmode="lin" valueType="num">
                                      <p:cBhvr>
                                        <p:cTn id="19" dur="1000" fill="hold"/>
                                        <p:tgtEl>
                                          <p:spTgt spid="77"/>
                                        </p:tgtEl>
                                        <p:attrNameLst>
                                          <p:attrName>style.rotation</p:attrName>
                                        </p:attrNameLst>
                                      </p:cBhvr>
                                      <p:tavLst>
                                        <p:tav tm="0">
                                          <p:val>
                                            <p:fltVal val="90"/>
                                          </p:val>
                                        </p:tav>
                                        <p:tav tm="100000">
                                          <p:val>
                                            <p:fltVal val="0"/>
                                          </p:val>
                                        </p:tav>
                                      </p:tavLst>
                                    </p:anim>
                                    <p:animEffect transition="in" filter="fade">
                                      <p:cBhvr>
                                        <p:cTn id="20" dur="1000"/>
                                        <p:tgtEl>
                                          <p:spTgt spid="7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wipe(left)">
                                      <p:cBhvr>
                                        <p:cTn id="24" dur="500"/>
                                        <p:tgtEl>
                                          <p:spTgt spid="87"/>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86"/>
                                        </p:tgtEl>
                                        <p:attrNameLst>
                                          <p:attrName>style.visibility</p:attrName>
                                        </p:attrNameLst>
                                      </p:cBhvr>
                                      <p:to>
                                        <p:strVal val="visible"/>
                                      </p:to>
                                    </p:set>
                                    <p:animEffect transition="in" filter="fade">
                                      <p:cBhvr>
                                        <p:cTn id="28" dur="1000"/>
                                        <p:tgtEl>
                                          <p:spTgt spid="86"/>
                                        </p:tgtEl>
                                      </p:cBhvr>
                                    </p:animEffect>
                                    <p:anim calcmode="lin" valueType="num">
                                      <p:cBhvr>
                                        <p:cTn id="29" dur="1000" fill="hold"/>
                                        <p:tgtEl>
                                          <p:spTgt spid="86"/>
                                        </p:tgtEl>
                                        <p:attrNameLst>
                                          <p:attrName>ppt_x</p:attrName>
                                        </p:attrNameLst>
                                      </p:cBhvr>
                                      <p:tavLst>
                                        <p:tav tm="0">
                                          <p:val>
                                            <p:strVal val="#ppt_x"/>
                                          </p:val>
                                        </p:tav>
                                        <p:tav tm="100000">
                                          <p:val>
                                            <p:strVal val="#ppt_x"/>
                                          </p:val>
                                        </p:tav>
                                      </p:tavLst>
                                    </p:anim>
                                    <p:anim calcmode="lin" valueType="num">
                                      <p:cBhvr>
                                        <p:cTn id="30" dur="1000" fill="hold"/>
                                        <p:tgtEl>
                                          <p:spTgt spid="86"/>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1000" fill="hold"/>
                                        <p:tgtEl>
                                          <p:spTgt spid="42"/>
                                        </p:tgtEl>
                                        <p:attrNameLst>
                                          <p:attrName>ppt_w</p:attrName>
                                        </p:attrNameLst>
                                      </p:cBhvr>
                                      <p:tavLst>
                                        <p:tav tm="0">
                                          <p:val>
                                            <p:fltVal val="0"/>
                                          </p:val>
                                        </p:tav>
                                        <p:tav tm="100000">
                                          <p:val>
                                            <p:strVal val="#ppt_w"/>
                                          </p:val>
                                        </p:tav>
                                      </p:tavLst>
                                    </p:anim>
                                    <p:anim calcmode="lin" valueType="num">
                                      <p:cBhvr>
                                        <p:cTn id="35" dur="1000" fill="hold"/>
                                        <p:tgtEl>
                                          <p:spTgt spid="42"/>
                                        </p:tgtEl>
                                        <p:attrNameLst>
                                          <p:attrName>ppt_h</p:attrName>
                                        </p:attrNameLst>
                                      </p:cBhvr>
                                      <p:tavLst>
                                        <p:tav tm="0">
                                          <p:val>
                                            <p:fltVal val="0"/>
                                          </p:val>
                                        </p:tav>
                                        <p:tav tm="100000">
                                          <p:val>
                                            <p:strVal val="#ppt_h"/>
                                          </p:val>
                                        </p:tav>
                                      </p:tavLst>
                                    </p:anim>
                                    <p:anim calcmode="lin" valueType="num">
                                      <p:cBhvr>
                                        <p:cTn id="36" dur="1000" fill="hold"/>
                                        <p:tgtEl>
                                          <p:spTgt spid="42"/>
                                        </p:tgtEl>
                                        <p:attrNameLst>
                                          <p:attrName>style.rotation</p:attrName>
                                        </p:attrNameLst>
                                      </p:cBhvr>
                                      <p:tavLst>
                                        <p:tav tm="0">
                                          <p:val>
                                            <p:fltVal val="90"/>
                                          </p:val>
                                        </p:tav>
                                        <p:tav tm="100000">
                                          <p:val>
                                            <p:fltVal val="0"/>
                                          </p:val>
                                        </p:tav>
                                      </p:tavLst>
                                    </p:anim>
                                    <p:animEffect transition="in" filter="fade">
                                      <p:cBhvr>
                                        <p:cTn id="37" dur="1000"/>
                                        <p:tgtEl>
                                          <p:spTgt spid="42"/>
                                        </p:tgtEl>
                                      </p:cBhvr>
                                    </p:animEffect>
                                  </p:childTnLst>
                                </p:cTn>
                              </p:par>
                              <p:par>
                                <p:cTn id="38" presetID="31" presetClass="entr" presetSubtype="0" fill="hold" nodeType="withEffect">
                                  <p:stCondLst>
                                    <p:cond delay="0"/>
                                  </p:stCondLst>
                                  <p:childTnLst>
                                    <p:set>
                                      <p:cBhvr>
                                        <p:cTn id="39" dur="1" fill="hold">
                                          <p:stCondLst>
                                            <p:cond delay="0"/>
                                          </p:stCondLst>
                                        </p:cTn>
                                        <p:tgtEl>
                                          <p:spTgt spid="78"/>
                                        </p:tgtEl>
                                        <p:attrNameLst>
                                          <p:attrName>style.visibility</p:attrName>
                                        </p:attrNameLst>
                                      </p:cBhvr>
                                      <p:to>
                                        <p:strVal val="visible"/>
                                      </p:to>
                                    </p:set>
                                    <p:anim calcmode="lin" valueType="num">
                                      <p:cBhvr>
                                        <p:cTn id="40" dur="1000" fill="hold"/>
                                        <p:tgtEl>
                                          <p:spTgt spid="78"/>
                                        </p:tgtEl>
                                        <p:attrNameLst>
                                          <p:attrName>ppt_w</p:attrName>
                                        </p:attrNameLst>
                                      </p:cBhvr>
                                      <p:tavLst>
                                        <p:tav tm="0">
                                          <p:val>
                                            <p:fltVal val="0"/>
                                          </p:val>
                                        </p:tav>
                                        <p:tav tm="100000">
                                          <p:val>
                                            <p:strVal val="#ppt_w"/>
                                          </p:val>
                                        </p:tav>
                                      </p:tavLst>
                                    </p:anim>
                                    <p:anim calcmode="lin" valueType="num">
                                      <p:cBhvr>
                                        <p:cTn id="41" dur="1000" fill="hold"/>
                                        <p:tgtEl>
                                          <p:spTgt spid="78"/>
                                        </p:tgtEl>
                                        <p:attrNameLst>
                                          <p:attrName>ppt_h</p:attrName>
                                        </p:attrNameLst>
                                      </p:cBhvr>
                                      <p:tavLst>
                                        <p:tav tm="0">
                                          <p:val>
                                            <p:fltVal val="0"/>
                                          </p:val>
                                        </p:tav>
                                        <p:tav tm="100000">
                                          <p:val>
                                            <p:strVal val="#ppt_h"/>
                                          </p:val>
                                        </p:tav>
                                      </p:tavLst>
                                    </p:anim>
                                    <p:anim calcmode="lin" valueType="num">
                                      <p:cBhvr>
                                        <p:cTn id="42" dur="1000" fill="hold"/>
                                        <p:tgtEl>
                                          <p:spTgt spid="78"/>
                                        </p:tgtEl>
                                        <p:attrNameLst>
                                          <p:attrName>style.rotation</p:attrName>
                                        </p:attrNameLst>
                                      </p:cBhvr>
                                      <p:tavLst>
                                        <p:tav tm="0">
                                          <p:val>
                                            <p:fltVal val="90"/>
                                          </p:val>
                                        </p:tav>
                                        <p:tav tm="100000">
                                          <p:val>
                                            <p:fltVal val="0"/>
                                          </p:val>
                                        </p:tav>
                                      </p:tavLst>
                                    </p:anim>
                                    <p:animEffect transition="in" filter="fade">
                                      <p:cBhvr>
                                        <p:cTn id="43" dur="1000"/>
                                        <p:tgtEl>
                                          <p:spTgt spid="78"/>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left)">
                                      <p:cBhvr>
                                        <p:cTn id="47" dur="500"/>
                                        <p:tgtEl>
                                          <p:spTgt spid="85"/>
                                        </p:tgtEl>
                                      </p:cBhvr>
                                    </p:animEffect>
                                  </p:childTnLst>
                                </p:cTn>
                              </p:par>
                            </p:childTnLst>
                          </p:cTn>
                        </p:par>
                        <p:par>
                          <p:cTn id="48" fill="hold">
                            <p:stCondLst>
                              <p:cond delay="4500"/>
                            </p:stCondLst>
                            <p:childTnLst>
                              <p:par>
                                <p:cTn id="49" presetID="47" presetClass="entr" presetSubtype="0" fill="hold" grpId="0" nodeType="afterEffect">
                                  <p:stCondLst>
                                    <p:cond delay="0"/>
                                  </p:stCondLst>
                                  <p:childTnLst>
                                    <p:set>
                                      <p:cBhvr>
                                        <p:cTn id="50" dur="1" fill="hold">
                                          <p:stCondLst>
                                            <p:cond delay="0"/>
                                          </p:stCondLst>
                                        </p:cTn>
                                        <p:tgtEl>
                                          <p:spTgt spid="96"/>
                                        </p:tgtEl>
                                        <p:attrNameLst>
                                          <p:attrName>style.visibility</p:attrName>
                                        </p:attrNameLst>
                                      </p:cBhvr>
                                      <p:to>
                                        <p:strVal val="visible"/>
                                      </p:to>
                                    </p:set>
                                    <p:animEffect transition="in" filter="fade">
                                      <p:cBhvr>
                                        <p:cTn id="51" dur="1000"/>
                                        <p:tgtEl>
                                          <p:spTgt spid="96"/>
                                        </p:tgtEl>
                                      </p:cBhvr>
                                    </p:animEffect>
                                    <p:anim calcmode="lin" valueType="num">
                                      <p:cBhvr>
                                        <p:cTn id="52" dur="1000" fill="hold"/>
                                        <p:tgtEl>
                                          <p:spTgt spid="96"/>
                                        </p:tgtEl>
                                        <p:attrNameLst>
                                          <p:attrName>ppt_x</p:attrName>
                                        </p:attrNameLst>
                                      </p:cBhvr>
                                      <p:tavLst>
                                        <p:tav tm="0">
                                          <p:val>
                                            <p:strVal val="#ppt_x"/>
                                          </p:val>
                                        </p:tav>
                                        <p:tav tm="100000">
                                          <p:val>
                                            <p:strVal val="#ppt_x"/>
                                          </p:val>
                                        </p:tav>
                                      </p:tavLst>
                                    </p:anim>
                                    <p:anim calcmode="lin" valueType="num">
                                      <p:cBhvr>
                                        <p:cTn id="53" dur="1000" fill="hold"/>
                                        <p:tgtEl>
                                          <p:spTgt spid="96"/>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31" presetClass="entr" presetSubtype="0" fill="hold" grpId="0" nodeType="afterEffect">
                                  <p:stCondLst>
                                    <p:cond delay="0"/>
                                  </p:stCondLst>
                                  <p:childTnLst>
                                    <p:set>
                                      <p:cBhvr>
                                        <p:cTn id="56" dur="1" fill="hold">
                                          <p:stCondLst>
                                            <p:cond delay="0"/>
                                          </p:stCondLst>
                                        </p:cTn>
                                        <p:tgtEl>
                                          <p:spTgt spid="48"/>
                                        </p:tgtEl>
                                        <p:attrNameLst>
                                          <p:attrName>style.visibility</p:attrName>
                                        </p:attrNameLst>
                                      </p:cBhvr>
                                      <p:to>
                                        <p:strVal val="visible"/>
                                      </p:to>
                                    </p:set>
                                    <p:anim calcmode="lin" valueType="num">
                                      <p:cBhvr>
                                        <p:cTn id="57" dur="1000" fill="hold"/>
                                        <p:tgtEl>
                                          <p:spTgt spid="48"/>
                                        </p:tgtEl>
                                        <p:attrNameLst>
                                          <p:attrName>ppt_w</p:attrName>
                                        </p:attrNameLst>
                                      </p:cBhvr>
                                      <p:tavLst>
                                        <p:tav tm="0">
                                          <p:val>
                                            <p:fltVal val="0"/>
                                          </p:val>
                                        </p:tav>
                                        <p:tav tm="100000">
                                          <p:val>
                                            <p:strVal val="#ppt_w"/>
                                          </p:val>
                                        </p:tav>
                                      </p:tavLst>
                                    </p:anim>
                                    <p:anim calcmode="lin" valueType="num">
                                      <p:cBhvr>
                                        <p:cTn id="58" dur="1000" fill="hold"/>
                                        <p:tgtEl>
                                          <p:spTgt spid="48"/>
                                        </p:tgtEl>
                                        <p:attrNameLst>
                                          <p:attrName>ppt_h</p:attrName>
                                        </p:attrNameLst>
                                      </p:cBhvr>
                                      <p:tavLst>
                                        <p:tav tm="0">
                                          <p:val>
                                            <p:fltVal val="0"/>
                                          </p:val>
                                        </p:tav>
                                        <p:tav tm="100000">
                                          <p:val>
                                            <p:strVal val="#ppt_h"/>
                                          </p:val>
                                        </p:tav>
                                      </p:tavLst>
                                    </p:anim>
                                    <p:anim calcmode="lin" valueType="num">
                                      <p:cBhvr>
                                        <p:cTn id="59" dur="1000" fill="hold"/>
                                        <p:tgtEl>
                                          <p:spTgt spid="48"/>
                                        </p:tgtEl>
                                        <p:attrNameLst>
                                          <p:attrName>style.rotation</p:attrName>
                                        </p:attrNameLst>
                                      </p:cBhvr>
                                      <p:tavLst>
                                        <p:tav tm="0">
                                          <p:val>
                                            <p:fltVal val="90"/>
                                          </p:val>
                                        </p:tav>
                                        <p:tav tm="100000">
                                          <p:val>
                                            <p:fltVal val="0"/>
                                          </p:val>
                                        </p:tav>
                                      </p:tavLst>
                                    </p:anim>
                                    <p:animEffect transition="in" filter="fade">
                                      <p:cBhvr>
                                        <p:cTn id="60" dur="1000"/>
                                        <p:tgtEl>
                                          <p:spTgt spid="48"/>
                                        </p:tgtEl>
                                      </p:cBhvr>
                                    </p:animEffect>
                                  </p:childTnLst>
                                </p:cTn>
                              </p:par>
                              <p:par>
                                <p:cTn id="61" presetID="31" presetClass="entr" presetSubtype="0" fill="hold" nodeType="withEffect">
                                  <p:stCondLst>
                                    <p:cond delay="0"/>
                                  </p:stCondLst>
                                  <p:childTnLst>
                                    <p:set>
                                      <p:cBhvr>
                                        <p:cTn id="62" dur="1" fill="hold">
                                          <p:stCondLst>
                                            <p:cond delay="0"/>
                                          </p:stCondLst>
                                        </p:cTn>
                                        <p:tgtEl>
                                          <p:spTgt spid="79"/>
                                        </p:tgtEl>
                                        <p:attrNameLst>
                                          <p:attrName>style.visibility</p:attrName>
                                        </p:attrNameLst>
                                      </p:cBhvr>
                                      <p:to>
                                        <p:strVal val="visible"/>
                                      </p:to>
                                    </p:set>
                                    <p:anim calcmode="lin" valueType="num">
                                      <p:cBhvr>
                                        <p:cTn id="63" dur="1000" fill="hold"/>
                                        <p:tgtEl>
                                          <p:spTgt spid="79"/>
                                        </p:tgtEl>
                                        <p:attrNameLst>
                                          <p:attrName>ppt_w</p:attrName>
                                        </p:attrNameLst>
                                      </p:cBhvr>
                                      <p:tavLst>
                                        <p:tav tm="0">
                                          <p:val>
                                            <p:fltVal val="0"/>
                                          </p:val>
                                        </p:tav>
                                        <p:tav tm="100000">
                                          <p:val>
                                            <p:strVal val="#ppt_w"/>
                                          </p:val>
                                        </p:tav>
                                      </p:tavLst>
                                    </p:anim>
                                    <p:anim calcmode="lin" valueType="num">
                                      <p:cBhvr>
                                        <p:cTn id="64" dur="1000" fill="hold"/>
                                        <p:tgtEl>
                                          <p:spTgt spid="79"/>
                                        </p:tgtEl>
                                        <p:attrNameLst>
                                          <p:attrName>ppt_h</p:attrName>
                                        </p:attrNameLst>
                                      </p:cBhvr>
                                      <p:tavLst>
                                        <p:tav tm="0">
                                          <p:val>
                                            <p:fltVal val="0"/>
                                          </p:val>
                                        </p:tav>
                                        <p:tav tm="100000">
                                          <p:val>
                                            <p:strVal val="#ppt_h"/>
                                          </p:val>
                                        </p:tav>
                                      </p:tavLst>
                                    </p:anim>
                                    <p:anim calcmode="lin" valueType="num">
                                      <p:cBhvr>
                                        <p:cTn id="65" dur="1000" fill="hold"/>
                                        <p:tgtEl>
                                          <p:spTgt spid="79"/>
                                        </p:tgtEl>
                                        <p:attrNameLst>
                                          <p:attrName>style.rotation</p:attrName>
                                        </p:attrNameLst>
                                      </p:cBhvr>
                                      <p:tavLst>
                                        <p:tav tm="0">
                                          <p:val>
                                            <p:fltVal val="90"/>
                                          </p:val>
                                        </p:tav>
                                        <p:tav tm="100000">
                                          <p:val>
                                            <p:fltVal val="0"/>
                                          </p:val>
                                        </p:tav>
                                      </p:tavLst>
                                    </p:anim>
                                    <p:animEffect transition="in" filter="fade">
                                      <p:cBhvr>
                                        <p:cTn id="66" dur="1000"/>
                                        <p:tgtEl>
                                          <p:spTgt spid="79"/>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fade">
                                      <p:cBhvr>
                                        <p:cTn id="74" dur="1000"/>
                                        <p:tgtEl>
                                          <p:spTgt spid="93"/>
                                        </p:tgtEl>
                                      </p:cBhvr>
                                    </p:animEffect>
                                    <p:anim calcmode="lin" valueType="num">
                                      <p:cBhvr>
                                        <p:cTn id="75" dur="1000" fill="hold"/>
                                        <p:tgtEl>
                                          <p:spTgt spid="93"/>
                                        </p:tgtEl>
                                        <p:attrNameLst>
                                          <p:attrName>ppt_x</p:attrName>
                                        </p:attrNameLst>
                                      </p:cBhvr>
                                      <p:tavLst>
                                        <p:tav tm="0">
                                          <p:val>
                                            <p:strVal val="#ppt_x"/>
                                          </p:val>
                                        </p:tav>
                                        <p:tav tm="100000">
                                          <p:val>
                                            <p:strVal val="#ppt_x"/>
                                          </p:val>
                                        </p:tav>
                                      </p:tavLst>
                                    </p:anim>
                                    <p:anim calcmode="lin" valueType="num">
                                      <p:cBhvr>
                                        <p:cTn id="76" dur="1000" fill="hold"/>
                                        <p:tgtEl>
                                          <p:spTgt spid="93"/>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31" presetClass="entr" presetSubtype="0"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1000" fill="hold"/>
                                        <p:tgtEl>
                                          <p:spTgt spid="54"/>
                                        </p:tgtEl>
                                        <p:attrNameLst>
                                          <p:attrName>ppt_w</p:attrName>
                                        </p:attrNameLst>
                                      </p:cBhvr>
                                      <p:tavLst>
                                        <p:tav tm="0">
                                          <p:val>
                                            <p:fltVal val="0"/>
                                          </p:val>
                                        </p:tav>
                                        <p:tav tm="100000">
                                          <p:val>
                                            <p:strVal val="#ppt_w"/>
                                          </p:val>
                                        </p:tav>
                                      </p:tavLst>
                                    </p:anim>
                                    <p:anim calcmode="lin" valueType="num">
                                      <p:cBhvr>
                                        <p:cTn id="81" dur="1000" fill="hold"/>
                                        <p:tgtEl>
                                          <p:spTgt spid="54"/>
                                        </p:tgtEl>
                                        <p:attrNameLst>
                                          <p:attrName>ppt_h</p:attrName>
                                        </p:attrNameLst>
                                      </p:cBhvr>
                                      <p:tavLst>
                                        <p:tav tm="0">
                                          <p:val>
                                            <p:fltVal val="0"/>
                                          </p:val>
                                        </p:tav>
                                        <p:tav tm="100000">
                                          <p:val>
                                            <p:strVal val="#ppt_h"/>
                                          </p:val>
                                        </p:tav>
                                      </p:tavLst>
                                    </p:anim>
                                    <p:anim calcmode="lin" valueType="num">
                                      <p:cBhvr>
                                        <p:cTn id="82" dur="1000" fill="hold"/>
                                        <p:tgtEl>
                                          <p:spTgt spid="54"/>
                                        </p:tgtEl>
                                        <p:attrNameLst>
                                          <p:attrName>style.rotation</p:attrName>
                                        </p:attrNameLst>
                                      </p:cBhvr>
                                      <p:tavLst>
                                        <p:tav tm="0">
                                          <p:val>
                                            <p:fltVal val="90"/>
                                          </p:val>
                                        </p:tav>
                                        <p:tav tm="100000">
                                          <p:val>
                                            <p:fltVal val="0"/>
                                          </p:val>
                                        </p:tav>
                                      </p:tavLst>
                                    </p:anim>
                                    <p:animEffect transition="in" filter="fade">
                                      <p:cBhvr>
                                        <p:cTn id="83" dur="1000"/>
                                        <p:tgtEl>
                                          <p:spTgt spid="54"/>
                                        </p:tgtEl>
                                      </p:cBhvr>
                                    </p:animEffect>
                                  </p:childTnLst>
                                </p:cTn>
                              </p:par>
                              <p:par>
                                <p:cTn id="84" presetID="31" presetClass="entr" presetSubtype="0" fill="hold" nodeType="with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p:cTn id="86" dur="1000" fill="hold"/>
                                        <p:tgtEl>
                                          <p:spTgt spid="80"/>
                                        </p:tgtEl>
                                        <p:attrNameLst>
                                          <p:attrName>ppt_w</p:attrName>
                                        </p:attrNameLst>
                                      </p:cBhvr>
                                      <p:tavLst>
                                        <p:tav tm="0">
                                          <p:val>
                                            <p:fltVal val="0"/>
                                          </p:val>
                                        </p:tav>
                                        <p:tav tm="100000">
                                          <p:val>
                                            <p:strVal val="#ppt_w"/>
                                          </p:val>
                                        </p:tav>
                                      </p:tavLst>
                                    </p:anim>
                                    <p:anim calcmode="lin" valueType="num">
                                      <p:cBhvr>
                                        <p:cTn id="87" dur="1000" fill="hold"/>
                                        <p:tgtEl>
                                          <p:spTgt spid="80"/>
                                        </p:tgtEl>
                                        <p:attrNameLst>
                                          <p:attrName>ppt_h</p:attrName>
                                        </p:attrNameLst>
                                      </p:cBhvr>
                                      <p:tavLst>
                                        <p:tav tm="0">
                                          <p:val>
                                            <p:fltVal val="0"/>
                                          </p:val>
                                        </p:tav>
                                        <p:tav tm="100000">
                                          <p:val>
                                            <p:strVal val="#ppt_h"/>
                                          </p:val>
                                        </p:tav>
                                      </p:tavLst>
                                    </p:anim>
                                    <p:anim calcmode="lin" valueType="num">
                                      <p:cBhvr>
                                        <p:cTn id="88" dur="1000" fill="hold"/>
                                        <p:tgtEl>
                                          <p:spTgt spid="80"/>
                                        </p:tgtEl>
                                        <p:attrNameLst>
                                          <p:attrName>style.rotation</p:attrName>
                                        </p:attrNameLst>
                                      </p:cBhvr>
                                      <p:tavLst>
                                        <p:tav tm="0">
                                          <p:val>
                                            <p:fltVal val="90"/>
                                          </p:val>
                                        </p:tav>
                                        <p:tav tm="100000">
                                          <p:val>
                                            <p:fltVal val="0"/>
                                          </p:val>
                                        </p:tav>
                                      </p:tavLst>
                                    </p:anim>
                                    <p:animEffect transition="in" filter="fade">
                                      <p:cBhvr>
                                        <p:cTn id="89" dur="1000"/>
                                        <p:tgtEl>
                                          <p:spTgt spid="80"/>
                                        </p:tgtEl>
                                      </p:cBhvr>
                                    </p:animEffect>
                                  </p:childTnLst>
                                </p:cTn>
                              </p:par>
                            </p:childTnLst>
                          </p:cTn>
                        </p:par>
                        <p:par>
                          <p:cTn id="90" fill="hold">
                            <p:stCondLst>
                              <p:cond delay="9000"/>
                            </p:stCondLst>
                            <p:childTnLst>
                              <p:par>
                                <p:cTn id="91" presetID="22" presetClass="entr" presetSubtype="8" fill="hold" grpId="0" nodeType="afterEffect">
                                  <p:stCondLst>
                                    <p:cond delay="0"/>
                                  </p:stCondLst>
                                  <p:childTnLst>
                                    <p:set>
                                      <p:cBhvr>
                                        <p:cTn id="92" dur="1" fill="hold">
                                          <p:stCondLst>
                                            <p:cond delay="0"/>
                                          </p:stCondLst>
                                        </p:cTn>
                                        <p:tgtEl>
                                          <p:spTgt spid="91"/>
                                        </p:tgtEl>
                                        <p:attrNameLst>
                                          <p:attrName>style.visibility</p:attrName>
                                        </p:attrNameLst>
                                      </p:cBhvr>
                                      <p:to>
                                        <p:strVal val="visible"/>
                                      </p:to>
                                    </p:set>
                                    <p:animEffect transition="in" filter="wipe(left)">
                                      <p:cBhvr>
                                        <p:cTn id="93" dur="500"/>
                                        <p:tgtEl>
                                          <p:spTgt spid="91"/>
                                        </p:tgtEl>
                                      </p:cBhvr>
                                    </p:animEffect>
                                  </p:childTnLst>
                                </p:cTn>
                              </p:par>
                            </p:childTnLst>
                          </p:cTn>
                        </p:par>
                        <p:par>
                          <p:cTn id="94" fill="hold">
                            <p:stCondLst>
                              <p:cond delay="9500"/>
                            </p:stCondLst>
                            <p:childTnLst>
                              <p:par>
                                <p:cTn id="95" presetID="47" presetClass="entr" presetSubtype="0" fill="hold" grpId="0" nodeType="afterEffect">
                                  <p:stCondLst>
                                    <p:cond delay="0"/>
                                  </p:stCondLst>
                                  <p:childTnLst>
                                    <p:set>
                                      <p:cBhvr>
                                        <p:cTn id="96" dur="1" fill="hold">
                                          <p:stCondLst>
                                            <p:cond delay="0"/>
                                          </p:stCondLst>
                                        </p:cTn>
                                        <p:tgtEl>
                                          <p:spTgt spid="97"/>
                                        </p:tgtEl>
                                        <p:attrNameLst>
                                          <p:attrName>style.visibility</p:attrName>
                                        </p:attrNameLst>
                                      </p:cBhvr>
                                      <p:to>
                                        <p:strVal val="visible"/>
                                      </p:to>
                                    </p:set>
                                    <p:animEffect transition="in" filter="fade">
                                      <p:cBhvr>
                                        <p:cTn id="97" dur="1000"/>
                                        <p:tgtEl>
                                          <p:spTgt spid="97"/>
                                        </p:tgtEl>
                                      </p:cBhvr>
                                    </p:animEffect>
                                    <p:anim calcmode="lin" valueType="num">
                                      <p:cBhvr>
                                        <p:cTn id="98" dur="1000" fill="hold"/>
                                        <p:tgtEl>
                                          <p:spTgt spid="97"/>
                                        </p:tgtEl>
                                        <p:attrNameLst>
                                          <p:attrName>ppt_x</p:attrName>
                                        </p:attrNameLst>
                                      </p:cBhvr>
                                      <p:tavLst>
                                        <p:tav tm="0">
                                          <p:val>
                                            <p:strVal val="#ppt_x"/>
                                          </p:val>
                                        </p:tav>
                                        <p:tav tm="100000">
                                          <p:val>
                                            <p:strVal val="#ppt_x"/>
                                          </p:val>
                                        </p:tav>
                                      </p:tavLst>
                                    </p:anim>
                                    <p:anim calcmode="lin" valueType="num">
                                      <p:cBhvr>
                                        <p:cTn id="99" dur="1000" fill="hold"/>
                                        <p:tgtEl>
                                          <p:spTgt spid="97"/>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31"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1000" fill="hold"/>
                                        <p:tgtEl>
                                          <p:spTgt spid="58"/>
                                        </p:tgtEl>
                                        <p:attrNameLst>
                                          <p:attrName>ppt_w</p:attrName>
                                        </p:attrNameLst>
                                      </p:cBhvr>
                                      <p:tavLst>
                                        <p:tav tm="0">
                                          <p:val>
                                            <p:fltVal val="0"/>
                                          </p:val>
                                        </p:tav>
                                        <p:tav tm="100000">
                                          <p:val>
                                            <p:strVal val="#ppt_w"/>
                                          </p:val>
                                        </p:tav>
                                      </p:tavLst>
                                    </p:anim>
                                    <p:anim calcmode="lin" valueType="num">
                                      <p:cBhvr>
                                        <p:cTn id="104" dur="1000" fill="hold"/>
                                        <p:tgtEl>
                                          <p:spTgt spid="58"/>
                                        </p:tgtEl>
                                        <p:attrNameLst>
                                          <p:attrName>ppt_h</p:attrName>
                                        </p:attrNameLst>
                                      </p:cBhvr>
                                      <p:tavLst>
                                        <p:tav tm="0">
                                          <p:val>
                                            <p:fltVal val="0"/>
                                          </p:val>
                                        </p:tav>
                                        <p:tav tm="100000">
                                          <p:val>
                                            <p:strVal val="#ppt_h"/>
                                          </p:val>
                                        </p:tav>
                                      </p:tavLst>
                                    </p:anim>
                                    <p:anim calcmode="lin" valueType="num">
                                      <p:cBhvr>
                                        <p:cTn id="105" dur="1000" fill="hold"/>
                                        <p:tgtEl>
                                          <p:spTgt spid="58"/>
                                        </p:tgtEl>
                                        <p:attrNameLst>
                                          <p:attrName>style.rotation</p:attrName>
                                        </p:attrNameLst>
                                      </p:cBhvr>
                                      <p:tavLst>
                                        <p:tav tm="0">
                                          <p:val>
                                            <p:fltVal val="90"/>
                                          </p:val>
                                        </p:tav>
                                        <p:tav tm="100000">
                                          <p:val>
                                            <p:fltVal val="0"/>
                                          </p:val>
                                        </p:tav>
                                      </p:tavLst>
                                    </p:anim>
                                    <p:animEffect transition="in" filter="fade">
                                      <p:cBhvr>
                                        <p:cTn id="106" dur="1000"/>
                                        <p:tgtEl>
                                          <p:spTgt spid="58"/>
                                        </p:tgtEl>
                                      </p:cBhvr>
                                    </p:animEffect>
                                  </p:childTnLst>
                                </p:cTn>
                              </p:par>
                              <p:par>
                                <p:cTn id="107" presetID="31" presetClass="entr" presetSubtype="0" fill="hold" nodeType="withEffect">
                                  <p:stCondLst>
                                    <p:cond delay="0"/>
                                  </p:stCondLst>
                                  <p:childTnLst>
                                    <p:set>
                                      <p:cBhvr>
                                        <p:cTn id="108" dur="1" fill="hold">
                                          <p:stCondLst>
                                            <p:cond delay="0"/>
                                          </p:stCondLst>
                                        </p:cTn>
                                        <p:tgtEl>
                                          <p:spTgt spid="81"/>
                                        </p:tgtEl>
                                        <p:attrNameLst>
                                          <p:attrName>style.visibility</p:attrName>
                                        </p:attrNameLst>
                                      </p:cBhvr>
                                      <p:to>
                                        <p:strVal val="visible"/>
                                      </p:to>
                                    </p:set>
                                    <p:anim calcmode="lin" valueType="num">
                                      <p:cBhvr>
                                        <p:cTn id="109" dur="1000" fill="hold"/>
                                        <p:tgtEl>
                                          <p:spTgt spid="81"/>
                                        </p:tgtEl>
                                        <p:attrNameLst>
                                          <p:attrName>ppt_w</p:attrName>
                                        </p:attrNameLst>
                                      </p:cBhvr>
                                      <p:tavLst>
                                        <p:tav tm="0">
                                          <p:val>
                                            <p:fltVal val="0"/>
                                          </p:val>
                                        </p:tav>
                                        <p:tav tm="100000">
                                          <p:val>
                                            <p:strVal val="#ppt_w"/>
                                          </p:val>
                                        </p:tav>
                                      </p:tavLst>
                                    </p:anim>
                                    <p:anim calcmode="lin" valueType="num">
                                      <p:cBhvr>
                                        <p:cTn id="110" dur="1000" fill="hold"/>
                                        <p:tgtEl>
                                          <p:spTgt spid="81"/>
                                        </p:tgtEl>
                                        <p:attrNameLst>
                                          <p:attrName>ppt_h</p:attrName>
                                        </p:attrNameLst>
                                      </p:cBhvr>
                                      <p:tavLst>
                                        <p:tav tm="0">
                                          <p:val>
                                            <p:fltVal val="0"/>
                                          </p:val>
                                        </p:tav>
                                        <p:tav tm="100000">
                                          <p:val>
                                            <p:strVal val="#ppt_h"/>
                                          </p:val>
                                        </p:tav>
                                      </p:tavLst>
                                    </p:anim>
                                    <p:anim calcmode="lin" valueType="num">
                                      <p:cBhvr>
                                        <p:cTn id="111" dur="1000" fill="hold"/>
                                        <p:tgtEl>
                                          <p:spTgt spid="81"/>
                                        </p:tgtEl>
                                        <p:attrNameLst>
                                          <p:attrName>style.rotation</p:attrName>
                                        </p:attrNameLst>
                                      </p:cBhvr>
                                      <p:tavLst>
                                        <p:tav tm="0">
                                          <p:val>
                                            <p:fltVal val="90"/>
                                          </p:val>
                                        </p:tav>
                                        <p:tav tm="100000">
                                          <p:val>
                                            <p:fltVal val="0"/>
                                          </p:val>
                                        </p:tav>
                                      </p:tavLst>
                                    </p:anim>
                                    <p:animEffect transition="in" filter="fade">
                                      <p:cBhvr>
                                        <p:cTn id="112" dur="1000"/>
                                        <p:tgtEl>
                                          <p:spTgt spid="81"/>
                                        </p:tgtEl>
                                      </p:cBhvr>
                                    </p:animEffect>
                                  </p:childTnLst>
                                </p:cTn>
                              </p:par>
                            </p:childTnLst>
                          </p:cTn>
                        </p:par>
                        <p:par>
                          <p:cTn id="113" fill="hold">
                            <p:stCondLst>
                              <p:cond delay="11500"/>
                            </p:stCondLst>
                            <p:childTnLst>
                              <p:par>
                                <p:cTn id="114" presetID="22" presetClass="entr" presetSubtype="8"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wipe(left)">
                                      <p:cBhvr>
                                        <p:cTn id="116" dur="500"/>
                                        <p:tgtEl>
                                          <p:spTgt spid="90"/>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94"/>
                                        </p:tgtEl>
                                        <p:attrNameLst>
                                          <p:attrName>style.visibility</p:attrName>
                                        </p:attrNameLst>
                                      </p:cBhvr>
                                      <p:to>
                                        <p:strVal val="visible"/>
                                      </p:to>
                                    </p:set>
                                    <p:animEffect transition="in" filter="fade">
                                      <p:cBhvr>
                                        <p:cTn id="120" dur="1000"/>
                                        <p:tgtEl>
                                          <p:spTgt spid="94"/>
                                        </p:tgtEl>
                                      </p:cBhvr>
                                    </p:animEffect>
                                    <p:anim calcmode="lin" valueType="num">
                                      <p:cBhvr>
                                        <p:cTn id="121" dur="1000" fill="hold"/>
                                        <p:tgtEl>
                                          <p:spTgt spid="94"/>
                                        </p:tgtEl>
                                        <p:attrNameLst>
                                          <p:attrName>ppt_x</p:attrName>
                                        </p:attrNameLst>
                                      </p:cBhvr>
                                      <p:tavLst>
                                        <p:tav tm="0">
                                          <p:val>
                                            <p:strVal val="#ppt_x"/>
                                          </p:val>
                                        </p:tav>
                                        <p:tav tm="100000">
                                          <p:val>
                                            <p:strVal val="#ppt_x"/>
                                          </p:val>
                                        </p:tav>
                                      </p:tavLst>
                                    </p:anim>
                                    <p:anim calcmode="lin" valueType="num">
                                      <p:cBhvr>
                                        <p:cTn id="122" dur="1000" fill="hold"/>
                                        <p:tgtEl>
                                          <p:spTgt spid="94"/>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31" presetClass="entr" presetSubtype="0"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p:cTn id="126" dur="1000" fill="hold"/>
                                        <p:tgtEl>
                                          <p:spTgt spid="64"/>
                                        </p:tgtEl>
                                        <p:attrNameLst>
                                          <p:attrName>ppt_w</p:attrName>
                                        </p:attrNameLst>
                                      </p:cBhvr>
                                      <p:tavLst>
                                        <p:tav tm="0">
                                          <p:val>
                                            <p:fltVal val="0"/>
                                          </p:val>
                                        </p:tav>
                                        <p:tav tm="100000">
                                          <p:val>
                                            <p:strVal val="#ppt_w"/>
                                          </p:val>
                                        </p:tav>
                                      </p:tavLst>
                                    </p:anim>
                                    <p:anim calcmode="lin" valueType="num">
                                      <p:cBhvr>
                                        <p:cTn id="127" dur="1000" fill="hold"/>
                                        <p:tgtEl>
                                          <p:spTgt spid="64"/>
                                        </p:tgtEl>
                                        <p:attrNameLst>
                                          <p:attrName>ppt_h</p:attrName>
                                        </p:attrNameLst>
                                      </p:cBhvr>
                                      <p:tavLst>
                                        <p:tav tm="0">
                                          <p:val>
                                            <p:fltVal val="0"/>
                                          </p:val>
                                        </p:tav>
                                        <p:tav tm="100000">
                                          <p:val>
                                            <p:strVal val="#ppt_h"/>
                                          </p:val>
                                        </p:tav>
                                      </p:tavLst>
                                    </p:anim>
                                    <p:anim calcmode="lin" valueType="num">
                                      <p:cBhvr>
                                        <p:cTn id="128" dur="1000" fill="hold"/>
                                        <p:tgtEl>
                                          <p:spTgt spid="64"/>
                                        </p:tgtEl>
                                        <p:attrNameLst>
                                          <p:attrName>style.rotation</p:attrName>
                                        </p:attrNameLst>
                                      </p:cBhvr>
                                      <p:tavLst>
                                        <p:tav tm="0">
                                          <p:val>
                                            <p:fltVal val="90"/>
                                          </p:val>
                                        </p:tav>
                                        <p:tav tm="100000">
                                          <p:val>
                                            <p:fltVal val="0"/>
                                          </p:val>
                                        </p:tav>
                                      </p:tavLst>
                                    </p:anim>
                                    <p:animEffect transition="in" filter="fade">
                                      <p:cBhvr>
                                        <p:cTn id="129" dur="1000"/>
                                        <p:tgtEl>
                                          <p:spTgt spid="64"/>
                                        </p:tgtEl>
                                      </p:cBhvr>
                                    </p:animEffect>
                                  </p:childTnLst>
                                </p:cTn>
                              </p:par>
                              <p:par>
                                <p:cTn id="130" presetID="31" presetClass="entr" presetSubtype="0" fill="hold" nodeType="withEffect">
                                  <p:stCondLst>
                                    <p:cond delay="0"/>
                                  </p:stCondLst>
                                  <p:childTnLst>
                                    <p:set>
                                      <p:cBhvr>
                                        <p:cTn id="131" dur="1" fill="hold">
                                          <p:stCondLst>
                                            <p:cond delay="0"/>
                                          </p:stCondLst>
                                        </p:cTn>
                                        <p:tgtEl>
                                          <p:spTgt spid="82"/>
                                        </p:tgtEl>
                                        <p:attrNameLst>
                                          <p:attrName>style.visibility</p:attrName>
                                        </p:attrNameLst>
                                      </p:cBhvr>
                                      <p:to>
                                        <p:strVal val="visible"/>
                                      </p:to>
                                    </p:set>
                                    <p:anim calcmode="lin" valueType="num">
                                      <p:cBhvr>
                                        <p:cTn id="132" dur="1000" fill="hold"/>
                                        <p:tgtEl>
                                          <p:spTgt spid="82"/>
                                        </p:tgtEl>
                                        <p:attrNameLst>
                                          <p:attrName>ppt_w</p:attrName>
                                        </p:attrNameLst>
                                      </p:cBhvr>
                                      <p:tavLst>
                                        <p:tav tm="0">
                                          <p:val>
                                            <p:fltVal val="0"/>
                                          </p:val>
                                        </p:tav>
                                        <p:tav tm="100000">
                                          <p:val>
                                            <p:strVal val="#ppt_w"/>
                                          </p:val>
                                        </p:tav>
                                      </p:tavLst>
                                    </p:anim>
                                    <p:anim calcmode="lin" valueType="num">
                                      <p:cBhvr>
                                        <p:cTn id="133" dur="1000" fill="hold"/>
                                        <p:tgtEl>
                                          <p:spTgt spid="82"/>
                                        </p:tgtEl>
                                        <p:attrNameLst>
                                          <p:attrName>ppt_h</p:attrName>
                                        </p:attrNameLst>
                                      </p:cBhvr>
                                      <p:tavLst>
                                        <p:tav tm="0">
                                          <p:val>
                                            <p:fltVal val="0"/>
                                          </p:val>
                                        </p:tav>
                                        <p:tav tm="100000">
                                          <p:val>
                                            <p:strVal val="#ppt_h"/>
                                          </p:val>
                                        </p:tav>
                                      </p:tavLst>
                                    </p:anim>
                                    <p:anim calcmode="lin" valueType="num">
                                      <p:cBhvr>
                                        <p:cTn id="134" dur="1000" fill="hold"/>
                                        <p:tgtEl>
                                          <p:spTgt spid="82"/>
                                        </p:tgtEl>
                                        <p:attrNameLst>
                                          <p:attrName>style.rotation</p:attrName>
                                        </p:attrNameLst>
                                      </p:cBhvr>
                                      <p:tavLst>
                                        <p:tav tm="0">
                                          <p:val>
                                            <p:fltVal val="90"/>
                                          </p:val>
                                        </p:tav>
                                        <p:tav tm="100000">
                                          <p:val>
                                            <p:fltVal val="0"/>
                                          </p:val>
                                        </p:tav>
                                      </p:tavLst>
                                    </p:anim>
                                    <p:animEffect transition="in" filter="fade">
                                      <p:cBhvr>
                                        <p:cTn id="135" dur="1000"/>
                                        <p:tgtEl>
                                          <p:spTgt spid="82"/>
                                        </p:tgtEl>
                                      </p:cBhvr>
                                    </p:animEffect>
                                  </p:childTnLst>
                                </p:cTn>
                              </p:par>
                            </p:childTnLst>
                          </p:cTn>
                        </p:par>
                        <p:par>
                          <p:cTn id="136" fill="hold">
                            <p:stCondLst>
                              <p:cond delay="14000"/>
                            </p:stCondLst>
                            <p:childTnLst>
                              <p:par>
                                <p:cTn id="137" presetID="22" presetClass="entr" presetSubtype="8" fill="hold" grpId="0" nodeType="afterEffect">
                                  <p:stCondLst>
                                    <p:cond delay="0"/>
                                  </p:stCondLst>
                                  <p:childTnLst>
                                    <p:set>
                                      <p:cBhvr>
                                        <p:cTn id="138" dur="1" fill="hold">
                                          <p:stCondLst>
                                            <p:cond delay="0"/>
                                          </p:stCondLst>
                                        </p:cTn>
                                        <p:tgtEl>
                                          <p:spTgt spid="92"/>
                                        </p:tgtEl>
                                        <p:attrNameLst>
                                          <p:attrName>style.visibility</p:attrName>
                                        </p:attrNameLst>
                                      </p:cBhvr>
                                      <p:to>
                                        <p:strVal val="visible"/>
                                      </p:to>
                                    </p:set>
                                    <p:animEffect transition="in" filter="wipe(left)">
                                      <p:cBhvr>
                                        <p:cTn id="139" dur="500"/>
                                        <p:tgtEl>
                                          <p:spTgt spid="92"/>
                                        </p:tgtEl>
                                      </p:cBhvr>
                                    </p:animEffect>
                                  </p:childTnLst>
                                </p:cTn>
                              </p:par>
                            </p:childTnLst>
                          </p:cTn>
                        </p:par>
                        <p:par>
                          <p:cTn id="140" fill="hold">
                            <p:stCondLst>
                              <p:cond delay="14500"/>
                            </p:stCondLst>
                            <p:childTnLst>
                              <p:par>
                                <p:cTn id="141" presetID="47" presetClass="entr" presetSubtype="0" fill="hold" grpId="0" nodeType="afterEffect">
                                  <p:stCondLst>
                                    <p:cond delay="0"/>
                                  </p:stCondLst>
                                  <p:childTnLst>
                                    <p:set>
                                      <p:cBhvr>
                                        <p:cTn id="142" dur="1" fill="hold">
                                          <p:stCondLst>
                                            <p:cond delay="0"/>
                                          </p:stCondLst>
                                        </p:cTn>
                                        <p:tgtEl>
                                          <p:spTgt spid="98"/>
                                        </p:tgtEl>
                                        <p:attrNameLst>
                                          <p:attrName>style.visibility</p:attrName>
                                        </p:attrNameLst>
                                      </p:cBhvr>
                                      <p:to>
                                        <p:strVal val="visible"/>
                                      </p:to>
                                    </p:set>
                                    <p:animEffect transition="in" filter="fade">
                                      <p:cBhvr>
                                        <p:cTn id="143" dur="1000"/>
                                        <p:tgtEl>
                                          <p:spTgt spid="98"/>
                                        </p:tgtEl>
                                      </p:cBhvr>
                                    </p:animEffect>
                                    <p:anim calcmode="lin" valueType="num">
                                      <p:cBhvr>
                                        <p:cTn id="144" dur="1000" fill="hold"/>
                                        <p:tgtEl>
                                          <p:spTgt spid="98"/>
                                        </p:tgtEl>
                                        <p:attrNameLst>
                                          <p:attrName>ppt_x</p:attrName>
                                        </p:attrNameLst>
                                      </p:cBhvr>
                                      <p:tavLst>
                                        <p:tav tm="0">
                                          <p:val>
                                            <p:strVal val="#ppt_x"/>
                                          </p:val>
                                        </p:tav>
                                        <p:tav tm="100000">
                                          <p:val>
                                            <p:strVal val="#ppt_x"/>
                                          </p:val>
                                        </p:tav>
                                      </p:tavLst>
                                    </p:anim>
                                    <p:anim calcmode="lin" valueType="num">
                                      <p:cBhvr>
                                        <p:cTn id="145" dur="1000" fill="hold"/>
                                        <p:tgtEl>
                                          <p:spTgt spid="98"/>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31" presetClass="entr" presetSubtype="0" fill="hold" grpId="0" nodeType="afterEffect">
                                  <p:stCondLst>
                                    <p:cond delay="0"/>
                                  </p:stCondLst>
                                  <p:childTnLst>
                                    <p:set>
                                      <p:cBhvr>
                                        <p:cTn id="148" dur="1" fill="hold">
                                          <p:stCondLst>
                                            <p:cond delay="0"/>
                                          </p:stCondLst>
                                        </p:cTn>
                                        <p:tgtEl>
                                          <p:spTgt spid="62"/>
                                        </p:tgtEl>
                                        <p:attrNameLst>
                                          <p:attrName>style.visibility</p:attrName>
                                        </p:attrNameLst>
                                      </p:cBhvr>
                                      <p:to>
                                        <p:strVal val="visible"/>
                                      </p:to>
                                    </p:set>
                                    <p:anim calcmode="lin" valueType="num">
                                      <p:cBhvr>
                                        <p:cTn id="149" dur="1000" fill="hold"/>
                                        <p:tgtEl>
                                          <p:spTgt spid="62"/>
                                        </p:tgtEl>
                                        <p:attrNameLst>
                                          <p:attrName>ppt_w</p:attrName>
                                        </p:attrNameLst>
                                      </p:cBhvr>
                                      <p:tavLst>
                                        <p:tav tm="0">
                                          <p:val>
                                            <p:fltVal val="0"/>
                                          </p:val>
                                        </p:tav>
                                        <p:tav tm="100000">
                                          <p:val>
                                            <p:strVal val="#ppt_w"/>
                                          </p:val>
                                        </p:tav>
                                      </p:tavLst>
                                    </p:anim>
                                    <p:anim calcmode="lin" valueType="num">
                                      <p:cBhvr>
                                        <p:cTn id="150" dur="1000" fill="hold"/>
                                        <p:tgtEl>
                                          <p:spTgt spid="62"/>
                                        </p:tgtEl>
                                        <p:attrNameLst>
                                          <p:attrName>ppt_h</p:attrName>
                                        </p:attrNameLst>
                                      </p:cBhvr>
                                      <p:tavLst>
                                        <p:tav tm="0">
                                          <p:val>
                                            <p:fltVal val="0"/>
                                          </p:val>
                                        </p:tav>
                                        <p:tav tm="100000">
                                          <p:val>
                                            <p:strVal val="#ppt_h"/>
                                          </p:val>
                                        </p:tav>
                                      </p:tavLst>
                                    </p:anim>
                                    <p:anim calcmode="lin" valueType="num">
                                      <p:cBhvr>
                                        <p:cTn id="151" dur="1000" fill="hold"/>
                                        <p:tgtEl>
                                          <p:spTgt spid="62"/>
                                        </p:tgtEl>
                                        <p:attrNameLst>
                                          <p:attrName>style.rotation</p:attrName>
                                        </p:attrNameLst>
                                      </p:cBhvr>
                                      <p:tavLst>
                                        <p:tav tm="0">
                                          <p:val>
                                            <p:fltVal val="90"/>
                                          </p:val>
                                        </p:tav>
                                        <p:tav tm="100000">
                                          <p:val>
                                            <p:fltVal val="0"/>
                                          </p:val>
                                        </p:tav>
                                      </p:tavLst>
                                    </p:anim>
                                    <p:animEffect transition="in" filter="fade">
                                      <p:cBhvr>
                                        <p:cTn id="152" dur="1000"/>
                                        <p:tgtEl>
                                          <p:spTgt spid="62"/>
                                        </p:tgtEl>
                                      </p:cBhvr>
                                    </p:animEffect>
                                  </p:childTnLst>
                                </p:cTn>
                              </p:par>
                              <p:par>
                                <p:cTn id="153" presetID="31" presetClass="entr" presetSubtype="0" fill="hold" nodeType="withEffect">
                                  <p:stCondLst>
                                    <p:cond delay="0"/>
                                  </p:stCondLst>
                                  <p:childTnLst>
                                    <p:set>
                                      <p:cBhvr>
                                        <p:cTn id="154" dur="1" fill="hold">
                                          <p:stCondLst>
                                            <p:cond delay="0"/>
                                          </p:stCondLst>
                                        </p:cTn>
                                        <p:tgtEl>
                                          <p:spTgt spid="83"/>
                                        </p:tgtEl>
                                        <p:attrNameLst>
                                          <p:attrName>style.visibility</p:attrName>
                                        </p:attrNameLst>
                                      </p:cBhvr>
                                      <p:to>
                                        <p:strVal val="visible"/>
                                      </p:to>
                                    </p:set>
                                    <p:anim calcmode="lin" valueType="num">
                                      <p:cBhvr>
                                        <p:cTn id="155" dur="1000" fill="hold"/>
                                        <p:tgtEl>
                                          <p:spTgt spid="83"/>
                                        </p:tgtEl>
                                        <p:attrNameLst>
                                          <p:attrName>ppt_w</p:attrName>
                                        </p:attrNameLst>
                                      </p:cBhvr>
                                      <p:tavLst>
                                        <p:tav tm="0">
                                          <p:val>
                                            <p:fltVal val="0"/>
                                          </p:val>
                                        </p:tav>
                                        <p:tav tm="100000">
                                          <p:val>
                                            <p:strVal val="#ppt_w"/>
                                          </p:val>
                                        </p:tav>
                                      </p:tavLst>
                                    </p:anim>
                                    <p:anim calcmode="lin" valueType="num">
                                      <p:cBhvr>
                                        <p:cTn id="156" dur="1000" fill="hold"/>
                                        <p:tgtEl>
                                          <p:spTgt spid="83"/>
                                        </p:tgtEl>
                                        <p:attrNameLst>
                                          <p:attrName>ppt_h</p:attrName>
                                        </p:attrNameLst>
                                      </p:cBhvr>
                                      <p:tavLst>
                                        <p:tav tm="0">
                                          <p:val>
                                            <p:fltVal val="0"/>
                                          </p:val>
                                        </p:tav>
                                        <p:tav tm="100000">
                                          <p:val>
                                            <p:strVal val="#ppt_h"/>
                                          </p:val>
                                        </p:tav>
                                      </p:tavLst>
                                    </p:anim>
                                    <p:anim calcmode="lin" valueType="num">
                                      <p:cBhvr>
                                        <p:cTn id="157" dur="1000" fill="hold"/>
                                        <p:tgtEl>
                                          <p:spTgt spid="83"/>
                                        </p:tgtEl>
                                        <p:attrNameLst>
                                          <p:attrName>style.rotation</p:attrName>
                                        </p:attrNameLst>
                                      </p:cBhvr>
                                      <p:tavLst>
                                        <p:tav tm="0">
                                          <p:val>
                                            <p:fltVal val="90"/>
                                          </p:val>
                                        </p:tav>
                                        <p:tav tm="100000">
                                          <p:val>
                                            <p:fltVal val="0"/>
                                          </p:val>
                                        </p:tav>
                                      </p:tavLst>
                                    </p:anim>
                                    <p:animEffect transition="in" filter="fade">
                                      <p:cBhvr>
                                        <p:cTn id="158" dur="1000"/>
                                        <p:tgtEl>
                                          <p:spTgt spid="83"/>
                                        </p:tgtEl>
                                      </p:cBhvr>
                                    </p:animEffect>
                                  </p:childTnLst>
                                </p:cTn>
                              </p:par>
                            </p:childTnLst>
                          </p:cTn>
                        </p:par>
                        <p:par>
                          <p:cTn id="159" fill="hold">
                            <p:stCondLst>
                              <p:cond delay="16500"/>
                            </p:stCondLst>
                            <p:childTnLst>
                              <p:par>
                                <p:cTn id="160" presetID="22" presetClass="entr" presetSubtype="8" fill="hold" grpId="0" nodeType="afterEffect">
                                  <p:stCondLst>
                                    <p:cond delay="0"/>
                                  </p:stCondLst>
                                  <p:childTnLst>
                                    <p:set>
                                      <p:cBhvr>
                                        <p:cTn id="161" dur="1" fill="hold">
                                          <p:stCondLst>
                                            <p:cond delay="0"/>
                                          </p:stCondLst>
                                        </p:cTn>
                                        <p:tgtEl>
                                          <p:spTgt spid="88"/>
                                        </p:tgtEl>
                                        <p:attrNameLst>
                                          <p:attrName>style.visibility</p:attrName>
                                        </p:attrNameLst>
                                      </p:cBhvr>
                                      <p:to>
                                        <p:strVal val="visible"/>
                                      </p:to>
                                    </p:set>
                                    <p:animEffect transition="in" filter="wipe(left)">
                                      <p:cBhvr>
                                        <p:cTn id="162" dur="500"/>
                                        <p:tgtEl>
                                          <p:spTgt spid="88"/>
                                        </p:tgtEl>
                                      </p:cBhvr>
                                    </p:animEffect>
                                  </p:childTnLst>
                                </p:cTn>
                              </p:par>
                            </p:childTnLst>
                          </p:cTn>
                        </p:par>
                        <p:par>
                          <p:cTn id="163" fill="hold">
                            <p:stCondLst>
                              <p:cond delay="17000"/>
                            </p:stCondLst>
                            <p:childTnLst>
                              <p:par>
                                <p:cTn id="164" presetID="42" presetClass="entr" presetSubtype="0" fill="hold" grpId="0" nodeType="afterEffect">
                                  <p:stCondLst>
                                    <p:cond delay="0"/>
                                  </p:stCondLst>
                                  <p:childTnLst>
                                    <p:set>
                                      <p:cBhvr>
                                        <p:cTn id="165" dur="1" fill="hold">
                                          <p:stCondLst>
                                            <p:cond delay="0"/>
                                          </p:stCondLst>
                                        </p:cTn>
                                        <p:tgtEl>
                                          <p:spTgt spid="95"/>
                                        </p:tgtEl>
                                        <p:attrNameLst>
                                          <p:attrName>style.visibility</p:attrName>
                                        </p:attrNameLst>
                                      </p:cBhvr>
                                      <p:to>
                                        <p:strVal val="visible"/>
                                      </p:to>
                                    </p:set>
                                    <p:animEffect transition="in" filter="fade">
                                      <p:cBhvr>
                                        <p:cTn id="166" dur="1000"/>
                                        <p:tgtEl>
                                          <p:spTgt spid="95"/>
                                        </p:tgtEl>
                                      </p:cBhvr>
                                    </p:animEffect>
                                    <p:anim calcmode="lin" valueType="num">
                                      <p:cBhvr>
                                        <p:cTn id="167" dur="1000" fill="hold"/>
                                        <p:tgtEl>
                                          <p:spTgt spid="95"/>
                                        </p:tgtEl>
                                        <p:attrNameLst>
                                          <p:attrName>ppt_x</p:attrName>
                                        </p:attrNameLst>
                                      </p:cBhvr>
                                      <p:tavLst>
                                        <p:tav tm="0">
                                          <p:val>
                                            <p:strVal val="#ppt_x"/>
                                          </p:val>
                                        </p:tav>
                                        <p:tav tm="100000">
                                          <p:val>
                                            <p:strVal val="#ppt_x"/>
                                          </p:val>
                                        </p:tav>
                                      </p:tavLst>
                                    </p:anim>
                                    <p:anim calcmode="lin" valueType="num">
                                      <p:cBhvr>
                                        <p:cTn id="168" dur="10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2" grpId="0" animBg="1"/>
      <p:bldP spid="64" grpId="0" animBg="1"/>
      <p:bldP spid="58" grpId="0" animBg="1"/>
      <p:bldP spid="54" grpId="0" animBg="1"/>
      <p:bldP spid="48" grpId="0" animBg="1"/>
      <p:bldP spid="42" grpId="0" animBg="1"/>
      <p:bldP spid="67" grpId="0" animBg="1"/>
      <p:bldP spid="85" grpId="0"/>
      <p:bldP spid="86"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1872</TotalTime>
  <Words>11700</Words>
  <Application>Microsoft Office PowerPoint</Application>
  <PresentationFormat>Widescreen</PresentationFormat>
  <Paragraphs>1402</Paragraphs>
  <Slides>67</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67</vt:i4>
      </vt:variant>
    </vt:vector>
  </HeadingPairs>
  <TitlesOfParts>
    <vt:vector size="77" baseType="lpstr">
      <vt:lpstr>Arial</vt:lpstr>
      <vt:lpstr>Bernard MT Condensed</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637</cp:revision>
  <dcterms:created xsi:type="dcterms:W3CDTF">2016-09-28T22:08:47Z</dcterms:created>
  <dcterms:modified xsi:type="dcterms:W3CDTF">2019-03-26T17:15:13Z</dcterms:modified>
</cp:coreProperties>
</file>