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23" r:id="rId3"/>
    <p:sldId id="1801" r:id="rId4"/>
    <p:sldId id="1759" r:id="rId5"/>
    <p:sldId id="1707" r:id="rId6"/>
    <p:sldId id="1752" r:id="rId7"/>
    <p:sldId id="1819" r:id="rId8"/>
    <p:sldId id="1821" r:id="rId9"/>
    <p:sldId id="1822" r:id="rId10"/>
    <p:sldId id="1823" r:id="rId11"/>
    <p:sldId id="1824" r:id="rId12"/>
    <p:sldId id="1545" r:id="rId13"/>
    <p:sldId id="1794" r:id="rId14"/>
    <p:sldId id="1766" r:id="rId15"/>
    <p:sldId id="1825" r:id="rId16"/>
    <p:sldId id="1820" r:id="rId17"/>
    <p:sldId id="1748" r:id="rId18"/>
    <p:sldId id="1804" r:id="rId19"/>
    <p:sldId id="1835" r:id="rId20"/>
    <p:sldId id="1813" r:id="rId21"/>
    <p:sldId id="1557" r:id="rId22"/>
    <p:sldId id="1351" r:id="rId23"/>
    <p:sldId id="1765" r:id="rId24"/>
    <p:sldId id="1793" r:id="rId25"/>
    <p:sldId id="1430"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5" d="100"/>
          <a:sy n="75" d="100"/>
        </p:scale>
        <p:origin x="54"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9.png"/><Relationship Id="rId3" Type="http://schemas.openxmlformats.org/officeDocument/2006/relationships/image" Target="../media/image33.png"/><Relationship Id="rId7" Type="http://schemas.openxmlformats.org/officeDocument/2006/relationships/image" Target="../media/image29.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15.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34.svg"/><Relationship Id="rId9" Type="http://schemas.openxmlformats.org/officeDocument/2006/relationships/image" Target="../media/image31.png"/><Relationship Id="rId1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1.jp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30.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29.png"/><Relationship Id="rId17" Type="http://schemas.openxmlformats.org/officeDocument/2006/relationships/image" Target="../media/image32.svg"/><Relationship Id="rId2" Type="http://schemas.openxmlformats.org/officeDocument/2006/relationships/image" Target="../media/image2.jpg"/><Relationship Id="rId16"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26.svg"/><Relationship Id="rId5" Type="http://schemas.openxmlformats.org/officeDocument/2006/relationships/image" Target="../media/image34.svg"/><Relationship Id="rId1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55.jp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34.sv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34.sv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1.xml"/><Relationship Id="rId7"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chart" Target="../charts/chart3.xml"/><Relationship Id="rId5" Type="http://schemas.openxmlformats.org/officeDocument/2006/relationships/image" Target="../media/image34.svg"/><Relationship Id="rId10" Type="http://schemas.openxmlformats.org/officeDocument/2006/relationships/chart" Target="../charts/chart2.xml"/><Relationship Id="rId4" Type="http://schemas.openxmlformats.org/officeDocument/2006/relationships/image" Target="../media/image33.png"/><Relationship Id="rId9" Type="http://schemas.openxmlformats.org/officeDocument/2006/relationships/image" Target="../media/image26.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8.svg"/></Relationships>
</file>

<file path=ppt/slides/_rels/slide5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22.svg"/><Relationship Id="rId4" Type="http://schemas.openxmlformats.org/officeDocument/2006/relationships/image" Target="../media/image28.svg"/><Relationship Id="rId9"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6.svg"/><Relationship Id="rId9" Type="http://schemas.openxmlformats.org/officeDocument/2006/relationships/image" Target="../media/image33.png"/></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3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2020-01-17T17:44:55Z</dcterms:modified>
</cp:coreProperties>
</file>