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839" r:id="rId3"/>
    <p:sldId id="1301" r:id="rId4"/>
    <p:sldId id="1254" r:id="rId5"/>
    <p:sldId id="1285" r:id="rId6"/>
    <p:sldId id="1233" r:id="rId7"/>
    <p:sldId id="1349" r:id="rId8"/>
    <p:sldId id="1491" r:id="rId9"/>
    <p:sldId id="1683" r:id="rId10"/>
    <p:sldId id="1742"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6" d="100"/>
          <a:sy n="76" d="100"/>
        </p:scale>
        <p:origin x="108" y="696"/>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3000" b="-13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2040</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537</cp:revision>
  <dcterms:created xsi:type="dcterms:W3CDTF">2016-09-28T22:08:47Z</dcterms:created>
  <dcterms:modified xsi:type="dcterms:W3CDTF">2019-10-02T20:13:15Z</dcterms:modified>
</cp:coreProperties>
</file>