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10" d="100"/>
        <a:sy n="110" d="100"/>
      </p:scale>
      <p:origin x="0" y="-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BDBD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2018-10-12T23:47:07Z</dcterms:modified>
</cp:coreProperties>
</file>