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299" r:id="rId2"/>
    <p:sldId id="345" r:id="rId3"/>
    <p:sldId id="344" r:id="rId4"/>
    <p:sldId id="340" r:id="rId5"/>
    <p:sldId id="342" r:id="rId6"/>
    <p:sldId id="343" r:id="rId7"/>
    <p:sldId id="341" r:id="rId8"/>
    <p:sldId id="346" r:id="rId9"/>
    <p:sldId id="347" r:id="rId10"/>
    <p:sldId id="353" r:id="rId11"/>
    <p:sldId id="348" r:id="rId12"/>
    <p:sldId id="354" r:id="rId13"/>
    <p:sldId id="355" r:id="rId14"/>
    <p:sldId id="356" r:id="rId15"/>
    <p:sldId id="325" r:id="rId16"/>
    <p:sldId id="339" r:id="rId17"/>
    <p:sldId id="357" r:id="rId18"/>
    <p:sldId id="349" r:id="rId19"/>
    <p:sldId id="350" r:id="rId20"/>
    <p:sldId id="352" r:id="rId21"/>
    <p:sldId id="351" r:id="rId22"/>
    <p:sldId id="338" r:id="rId23"/>
    <p:sldId id="333" r:id="rId24"/>
    <p:sldId id="334" r:id="rId25"/>
    <p:sldId id="316" r:id="rId26"/>
    <p:sldId id="317" r:id="rId27"/>
    <p:sldId id="318" r:id="rId28"/>
    <p:sldId id="311" r:id="rId29"/>
    <p:sldId id="310" r:id="rId30"/>
    <p:sldId id="275" r:id="rId31"/>
    <p:sldId id="312" r:id="rId32"/>
    <p:sldId id="297" r:id="rId33"/>
    <p:sldId id="314" r:id="rId34"/>
    <p:sldId id="313"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7CCC6"/>
    <a:srgbClr val="EABF4C"/>
    <a:srgbClr val="524E67"/>
    <a:srgbClr val="4CC8EC"/>
    <a:srgbClr val="FF7467"/>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01</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Sales</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56A2-4A3E-8E1E-915CA79B5DE4}"/>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56A2-4A3E-8E1E-915CA79B5DE4}"/>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56A2-4A3E-8E1E-915CA79B5DE4}"/>
              </c:ext>
            </c:extLst>
          </c:dPt>
          <c:cat>
            <c:strRef>
              <c:f>Sheet1!$A$2:$A$4</c:f>
              <c:strCache>
                <c:ptCount val="3"/>
                <c:pt idx="0">
                  <c:v>JAN</c:v>
                </c:pt>
                <c:pt idx="1">
                  <c:v>FEB</c:v>
                </c:pt>
                <c:pt idx="2">
                  <c:v>MARCH</c:v>
                </c:pt>
              </c:strCache>
            </c:strRef>
          </c:cat>
          <c:val>
            <c:numRef>
              <c:f>Sheet1!$B$2:$B$4</c:f>
              <c:numCache>
                <c:formatCode>General</c:formatCode>
                <c:ptCount val="3"/>
                <c:pt idx="0">
                  <c:v>8.1999999999999993</c:v>
                </c:pt>
                <c:pt idx="1">
                  <c:v>3.2</c:v>
                </c:pt>
                <c:pt idx="2">
                  <c:v>1.4</c:v>
                </c:pt>
              </c:numCache>
            </c:numRef>
          </c:val>
          <c:extLst>
            <c:ext xmlns:c16="http://schemas.microsoft.com/office/drawing/2014/chart" uri="{C3380CC4-5D6E-409C-BE32-E72D297353CC}">
              <c16:uniqueId val="{00000000-C41E-42AB-8B35-E241F96C1626}"/>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02</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02</c:v>
                </c:pt>
              </c:strCache>
            </c:strRef>
          </c:tx>
          <c:dPt>
            <c:idx val="0"/>
            <c:bubble3D val="0"/>
            <c:spPr>
              <a:solidFill>
                <a:srgbClr val="FF7467"/>
              </a:solidFill>
              <a:ln w="19050">
                <a:solidFill>
                  <a:schemeClr val="lt1"/>
                </a:solidFill>
              </a:ln>
              <a:effectLst/>
            </c:spPr>
            <c:extLst>
              <c:ext xmlns:c16="http://schemas.microsoft.com/office/drawing/2014/chart" uri="{C3380CC4-5D6E-409C-BE32-E72D297353CC}">
                <c16:uniqueId val="{00000001-669D-4C9B-BC52-271F315BC3B3}"/>
              </c:ext>
            </c:extLst>
          </c:dPt>
          <c:dPt>
            <c:idx val="1"/>
            <c:bubble3D val="0"/>
            <c:spPr>
              <a:solidFill>
                <a:srgbClr val="4CC8EC"/>
              </a:solidFill>
              <a:ln w="19050">
                <a:solidFill>
                  <a:schemeClr val="lt1"/>
                </a:solidFill>
              </a:ln>
              <a:effectLst/>
            </c:spPr>
            <c:extLst>
              <c:ext xmlns:c16="http://schemas.microsoft.com/office/drawing/2014/chart" uri="{C3380CC4-5D6E-409C-BE32-E72D297353CC}">
                <c16:uniqueId val="{00000003-669D-4C9B-BC52-271F315BC3B3}"/>
              </c:ext>
            </c:extLst>
          </c:dPt>
          <c:dPt>
            <c:idx val="2"/>
            <c:bubble3D val="0"/>
            <c:spPr>
              <a:solidFill>
                <a:srgbClr val="F4C956"/>
              </a:solidFill>
              <a:ln w="19050">
                <a:solidFill>
                  <a:schemeClr val="lt1"/>
                </a:solidFill>
              </a:ln>
              <a:effectLst/>
            </c:spPr>
            <c:extLst>
              <c:ext xmlns:c16="http://schemas.microsoft.com/office/drawing/2014/chart" uri="{C3380CC4-5D6E-409C-BE32-E72D297353CC}">
                <c16:uniqueId val="{00000005-669D-4C9B-BC52-271F315BC3B3}"/>
              </c:ext>
            </c:extLst>
          </c:dPt>
          <c:cat>
            <c:strRef>
              <c:f>Sheet1!$A$2:$A$4</c:f>
              <c:strCache>
                <c:ptCount val="3"/>
                <c:pt idx="0">
                  <c:v>APRIL</c:v>
                </c:pt>
                <c:pt idx="1">
                  <c:v>MAY</c:v>
                </c:pt>
                <c:pt idx="2">
                  <c:v>JUNE</c:v>
                </c:pt>
              </c:strCache>
            </c:strRef>
          </c:cat>
          <c:val>
            <c:numRef>
              <c:f>Sheet1!$B$2:$B$4</c:f>
              <c:numCache>
                <c:formatCode>General</c:formatCode>
                <c:ptCount val="3"/>
                <c:pt idx="0">
                  <c:v>2.2000000000000002</c:v>
                </c:pt>
                <c:pt idx="1">
                  <c:v>7.1</c:v>
                </c:pt>
                <c:pt idx="2">
                  <c:v>3.4</c:v>
                </c:pt>
              </c:numCache>
            </c:numRef>
          </c:val>
          <c:extLst>
            <c:ext xmlns:c16="http://schemas.microsoft.com/office/drawing/2014/chart" uri="{C3380CC4-5D6E-409C-BE32-E72D297353CC}">
              <c16:uniqueId val="{00000006-669D-4C9B-BC52-271F315BC3B3}"/>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solidFill>
                  <a:schemeClr val="bg1"/>
                </a:solidFill>
              </a:rPr>
              <a:t>LOREM 03</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Sheet1!$B$1</c:f>
              <c:strCache>
                <c:ptCount val="1"/>
                <c:pt idx="0">
                  <c:v>LOREM 03</c:v>
                </c:pt>
              </c:strCache>
            </c:strRef>
          </c:tx>
          <c:dPt>
            <c:idx val="0"/>
            <c:bubble3D val="0"/>
            <c:spPr>
              <a:solidFill>
                <a:srgbClr val="4CC8EC"/>
              </a:solidFill>
              <a:ln w="19050">
                <a:solidFill>
                  <a:schemeClr val="lt1"/>
                </a:solidFill>
              </a:ln>
              <a:effectLst/>
            </c:spPr>
            <c:extLst>
              <c:ext xmlns:c16="http://schemas.microsoft.com/office/drawing/2014/chart" uri="{C3380CC4-5D6E-409C-BE32-E72D297353CC}">
                <c16:uniqueId val="{00000001-CBDE-4199-9710-EAB78A842EF8}"/>
              </c:ext>
            </c:extLst>
          </c:dPt>
          <c:dPt>
            <c:idx val="1"/>
            <c:bubble3D val="0"/>
            <c:spPr>
              <a:solidFill>
                <a:srgbClr val="F4C956"/>
              </a:solidFill>
              <a:ln w="19050">
                <a:solidFill>
                  <a:schemeClr val="lt1"/>
                </a:solidFill>
              </a:ln>
              <a:effectLst/>
            </c:spPr>
            <c:extLst>
              <c:ext xmlns:c16="http://schemas.microsoft.com/office/drawing/2014/chart" uri="{C3380CC4-5D6E-409C-BE32-E72D297353CC}">
                <c16:uniqueId val="{00000003-CBDE-4199-9710-EAB78A842EF8}"/>
              </c:ext>
            </c:extLst>
          </c:dPt>
          <c:dPt>
            <c:idx val="2"/>
            <c:bubble3D val="0"/>
            <c:spPr>
              <a:solidFill>
                <a:srgbClr val="FF7467"/>
              </a:solidFill>
              <a:ln w="19050">
                <a:solidFill>
                  <a:schemeClr val="lt1"/>
                </a:solidFill>
              </a:ln>
              <a:effectLst/>
            </c:spPr>
            <c:extLst>
              <c:ext xmlns:c16="http://schemas.microsoft.com/office/drawing/2014/chart" uri="{C3380CC4-5D6E-409C-BE32-E72D297353CC}">
                <c16:uniqueId val="{00000005-CBDE-4199-9710-EAB78A842EF8}"/>
              </c:ext>
            </c:extLst>
          </c:dPt>
          <c:cat>
            <c:strRef>
              <c:f>Sheet1!$A$2:$A$4</c:f>
              <c:strCache>
                <c:ptCount val="3"/>
                <c:pt idx="0">
                  <c:v>JULY</c:v>
                </c:pt>
                <c:pt idx="1">
                  <c:v>AUG</c:v>
                </c:pt>
                <c:pt idx="2">
                  <c:v>SEPT</c:v>
                </c:pt>
              </c:strCache>
            </c:strRef>
          </c:cat>
          <c:val>
            <c:numRef>
              <c:f>Sheet1!$B$2:$B$4</c:f>
              <c:numCache>
                <c:formatCode>General</c:formatCode>
                <c:ptCount val="3"/>
                <c:pt idx="0">
                  <c:v>5.0999999999999996</c:v>
                </c:pt>
                <c:pt idx="1">
                  <c:v>6.2</c:v>
                </c:pt>
                <c:pt idx="2">
                  <c:v>3.5</c:v>
                </c:pt>
              </c:numCache>
            </c:numRef>
          </c:val>
          <c:extLst>
            <c:ext xmlns:c16="http://schemas.microsoft.com/office/drawing/2014/chart" uri="{C3380CC4-5D6E-409C-BE32-E72D297353CC}">
              <c16:uniqueId val="{00000006-CBDE-4199-9710-EAB78A842EF8}"/>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7982373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070695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6491461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346063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83879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413758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9" name="Рисунок 8"/>
          <p:cNvSpPr>
            <a:spLocks noGrp="1"/>
          </p:cNvSpPr>
          <p:nvPr>
            <p:ph type="pic" sz="quarter" idx="13"/>
          </p:nvPr>
        </p:nvSpPr>
        <p:spPr>
          <a:xfrm>
            <a:off x="1028700" y="1485902"/>
            <a:ext cx="2489200" cy="2576848"/>
          </a:xfrm>
          <a:prstGeom prst="ellipse">
            <a:avLst/>
          </a:prstGeom>
        </p:spPr>
        <p:txBody>
          <a:bodyPr/>
          <a:lstStyle/>
          <a:p>
            <a:endParaRPr lang="ru-RU"/>
          </a:p>
        </p:txBody>
      </p:sp>
      <p:sp>
        <p:nvSpPr>
          <p:cNvPr id="15" name="Рисунок 8"/>
          <p:cNvSpPr>
            <a:spLocks noGrp="1"/>
          </p:cNvSpPr>
          <p:nvPr>
            <p:ph type="pic" sz="quarter" idx="14"/>
          </p:nvPr>
        </p:nvSpPr>
        <p:spPr>
          <a:xfrm>
            <a:off x="3606801" y="1485902"/>
            <a:ext cx="2489200" cy="2576848"/>
          </a:xfrm>
          <a:prstGeom prst="ellipse">
            <a:avLst/>
          </a:prstGeom>
        </p:spPr>
        <p:txBody>
          <a:bodyPr/>
          <a:lstStyle/>
          <a:p>
            <a:endParaRPr lang="ru-RU"/>
          </a:p>
        </p:txBody>
      </p:sp>
      <p:sp>
        <p:nvSpPr>
          <p:cNvPr id="16" name="Рисунок 8"/>
          <p:cNvSpPr>
            <a:spLocks noGrp="1"/>
          </p:cNvSpPr>
          <p:nvPr>
            <p:ph type="pic" sz="quarter" idx="15"/>
          </p:nvPr>
        </p:nvSpPr>
        <p:spPr>
          <a:xfrm>
            <a:off x="6184901" y="1485902"/>
            <a:ext cx="2489200" cy="2576848"/>
          </a:xfrm>
          <a:prstGeom prst="ellipse">
            <a:avLst/>
          </a:prstGeom>
        </p:spPr>
        <p:txBody>
          <a:bodyPr/>
          <a:lstStyle/>
          <a:p>
            <a:endParaRPr lang="ru-RU"/>
          </a:p>
        </p:txBody>
      </p:sp>
      <p:sp>
        <p:nvSpPr>
          <p:cNvPr id="17" name="Рисунок 8"/>
          <p:cNvSpPr>
            <a:spLocks noGrp="1"/>
          </p:cNvSpPr>
          <p:nvPr>
            <p:ph type="pic" sz="quarter" idx="16"/>
          </p:nvPr>
        </p:nvSpPr>
        <p:spPr>
          <a:xfrm>
            <a:off x="8763000" y="1485902"/>
            <a:ext cx="2489200" cy="2576848"/>
          </a:xfrm>
          <a:prstGeom prst="ellipse">
            <a:avLst/>
          </a:prstGeom>
        </p:spPr>
        <p:txBody>
          <a:bodyPr/>
          <a:lstStyle/>
          <a:p>
            <a:endParaRPr lang="ru-RU"/>
          </a:p>
        </p:txBody>
      </p:sp>
    </p:spTree>
    <p:extLst>
      <p:ext uri="{BB962C8B-B14F-4D97-AF65-F5344CB8AC3E}">
        <p14:creationId xmlns:p14="http://schemas.microsoft.com/office/powerpoint/2010/main" val="150278273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897801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31446075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2"/>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68" r:id="rId15"/>
    <p:sldLayoutId id="2147483669" r:id="rId16"/>
    <p:sldLayoutId id="2147483670" r:id="rId17"/>
    <p:sldLayoutId id="2147483671" r:id="rId18"/>
    <p:sldLayoutId id="2147483672" r:id="rId19"/>
    <p:sldLayoutId id="2147483673"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chart" Target="../charts/chart3.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10.jpg"/><Relationship Id="rId7"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hyperlink" Target="http://powerpoint.sage-fox.com/" TargetMode="Externa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3.jpg"/><Relationship Id="rId4" Type="http://schemas.openxmlformats.org/officeDocument/2006/relationships/image" Target="../media/image12.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hyperlink" Target="http://slides.sage-fox.com/" TargetMode="External"/><Relationship Id="rId4" Type="http://schemas.openxmlformats.org/officeDocument/2006/relationships/image" Target="../media/image16.jp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7.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hyperlink" Target="http://slides.sage-fox.com/"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873438" y="6111122"/>
            <a:ext cx="3931953" cy="640080"/>
            <a:chOff x="7524491" y="5947791"/>
            <a:chExt cx="3931953" cy="640080"/>
          </a:xfrm>
        </p:grpSpPr>
        <p:grpSp>
          <p:nvGrpSpPr>
            <p:cNvPr id="52" name="Group 51"/>
            <p:cNvGrpSpPr/>
            <p:nvPr/>
          </p:nvGrpSpPr>
          <p:grpSpPr>
            <a:xfrm>
              <a:off x="7524491" y="6356316"/>
              <a:ext cx="3931920" cy="91440"/>
              <a:chOff x="6447606" y="3817143"/>
              <a:chExt cx="2621280"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April 27,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3096232" y="2574643"/>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7CCC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189144"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4CC8EC"/>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chemeClr val="accent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38296"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FED360"/>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57CCC6"/>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12876"/>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3EB4AE"/>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FF7467"/>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A5A5A5"/>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6432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60DCF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9285"/>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57CCC6"/>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4CC8EC"/>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CC8EC"/>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p:cNvSpPr>
            <a:spLocks noChangeAspect="1"/>
          </p:cNvSpPr>
          <p:nvPr/>
        </p:nvSpPr>
        <p:spPr>
          <a:xfrm>
            <a:off x="2909974" y="3158465"/>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04323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4C956"/>
                </a:solidFill>
                <a:latin typeface="Candara" panose="020E0502030303020204" pitchFamily="34" charset="0"/>
              </a:rPr>
              <a:t>LOREM IPSUM</a:t>
            </a:r>
            <a:endParaRPr lang="en-US" sz="300" b="1" dirty="0">
              <a:solidFill>
                <a:srgbClr val="F4C95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7467"/>
                </a:solidFill>
                <a:latin typeface="Candara" panose="020E0502030303020204" pitchFamily="34" charset="0"/>
              </a:rPr>
              <a:t>LOREM IPSUM</a:t>
            </a:r>
            <a:endParaRPr lang="en-US" sz="300" b="1" dirty="0">
              <a:solidFill>
                <a:srgbClr val="FF74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9285"/>
                </a:solidFill>
                <a:latin typeface="Candara" panose="020E0502030303020204" pitchFamily="34" charset="0"/>
              </a:rPr>
              <a:t>LOREM IPSUM</a:t>
            </a:r>
            <a:endParaRPr lang="en-US" sz="300" b="1" dirty="0">
              <a:solidFill>
                <a:srgbClr val="FF9285"/>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CC8EC"/>
                </a:solidFill>
                <a:latin typeface="Candara" panose="020E0502030303020204" pitchFamily="34" charset="0"/>
              </a:rPr>
              <a:t>LOREM IPSUM</a:t>
            </a:r>
            <a:endParaRPr lang="en-US" sz="300" b="1" dirty="0">
              <a:solidFill>
                <a:srgbClr val="4CC8EC"/>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7CCC6"/>
                </a:solidFill>
                <a:latin typeface="Candara" panose="020E0502030303020204" pitchFamily="34" charset="0"/>
              </a:rPr>
              <a:t>LOREM IPSUM</a:t>
            </a:r>
            <a:endParaRPr lang="en-US" sz="300" b="1" dirty="0">
              <a:solidFill>
                <a:srgbClr val="57CCC6"/>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271884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9" name="Group 68"/>
          <p:cNvGrpSpPr/>
          <p:nvPr/>
        </p:nvGrpSpPr>
        <p:grpSpPr>
          <a:xfrm>
            <a:off x="3341511" y="258228"/>
            <a:ext cx="5508978" cy="954108"/>
            <a:chOff x="3341511" y="258228"/>
            <a:chExt cx="5508978" cy="954108"/>
          </a:xfrm>
        </p:grpSpPr>
        <p:sp>
          <p:nvSpPr>
            <p:cNvPr id="70" name="TextBox 6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1" name="TextBox 7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2" name="Group 71"/>
          <p:cNvGrpSpPr/>
          <p:nvPr/>
        </p:nvGrpSpPr>
        <p:grpSpPr>
          <a:xfrm>
            <a:off x="1515532" y="4559575"/>
            <a:ext cx="2286000" cy="1616139"/>
            <a:chOff x="1879600" y="3087314"/>
            <a:chExt cx="4564985" cy="1357475"/>
          </a:xfrm>
        </p:grpSpPr>
        <p:sp>
          <p:nvSpPr>
            <p:cNvPr id="73"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4" name="Rectangle 73"/>
            <p:cNvSpPr/>
            <p:nvPr/>
          </p:nvSpPr>
          <p:spPr>
            <a:xfrm>
              <a:off x="2338730" y="3087314"/>
              <a:ext cx="3609278" cy="309968"/>
            </a:xfrm>
            <a:prstGeom prst="rect">
              <a:avLst/>
            </a:prstGeom>
            <a:solidFill>
              <a:srgbClr val="FF746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20" name="Chart 19"/>
          <p:cNvGraphicFramePr/>
          <p:nvPr/>
        </p:nvGraphicFramePr>
        <p:xfrm>
          <a:off x="1286932" y="1612445"/>
          <a:ext cx="2743200" cy="2743200"/>
        </p:xfrm>
        <a:graphic>
          <a:graphicData uri="http://schemas.openxmlformats.org/drawingml/2006/chart">
            <c:chart xmlns:c="http://schemas.openxmlformats.org/drawingml/2006/chart" xmlns:r="http://schemas.openxmlformats.org/officeDocument/2006/relationships" r:id="rId3"/>
          </a:graphicData>
        </a:graphic>
      </p:graphicFrame>
      <p:grpSp>
        <p:nvGrpSpPr>
          <p:cNvPr id="81" name="Group 80"/>
          <p:cNvGrpSpPr/>
          <p:nvPr/>
        </p:nvGrpSpPr>
        <p:grpSpPr>
          <a:xfrm>
            <a:off x="4957043" y="4559575"/>
            <a:ext cx="2286000" cy="1616139"/>
            <a:chOff x="1879600" y="3087314"/>
            <a:chExt cx="4564985" cy="1357475"/>
          </a:xfrm>
        </p:grpSpPr>
        <p:sp>
          <p:nvSpPr>
            <p:cNvPr id="82"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3" name="Rectangle 82"/>
            <p:cNvSpPr/>
            <p:nvPr/>
          </p:nvSpPr>
          <p:spPr>
            <a:xfrm>
              <a:off x="2338730" y="3087314"/>
              <a:ext cx="3609278" cy="309968"/>
            </a:xfrm>
            <a:prstGeom prst="rect">
              <a:avLst/>
            </a:prstGeom>
            <a:solidFill>
              <a:srgbClr val="4CC8EC"/>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4" name="Chart 83"/>
          <p:cNvGraphicFramePr/>
          <p:nvPr/>
        </p:nvGraphicFramePr>
        <p:xfrm>
          <a:off x="4728443" y="1612445"/>
          <a:ext cx="2743200" cy="2743200"/>
        </p:xfrm>
        <a:graphic>
          <a:graphicData uri="http://schemas.openxmlformats.org/drawingml/2006/chart">
            <c:chart xmlns:c="http://schemas.openxmlformats.org/drawingml/2006/chart" xmlns:r="http://schemas.openxmlformats.org/officeDocument/2006/relationships" r:id="rId4"/>
          </a:graphicData>
        </a:graphic>
      </p:graphicFrame>
      <p:grpSp>
        <p:nvGrpSpPr>
          <p:cNvPr id="85" name="Group 84"/>
          <p:cNvGrpSpPr/>
          <p:nvPr/>
        </p:nvGrpSpPr>
        <p:grpSpPr>
          <a:xfrm>
            <a:off x="8627154" y="4559575"/>
            <a:ext cx="2286000" cy="1616139"/>
            <a:chOff x="1879600" y="3087314"/>
            <a:chExt cx="4564985" cy="1357475"/>
          </a:xfrm>
        </p:grpSpPr>
        <p:sp>
          <p:nvSpPr>
            <p:cNvPr id="86" name="Text Box 10"/>
            <p:cNvSpPr txBox="1">
              <a:spLocks noChangeArrowheads="1"/>
            </p:cNvSpPr>
            <p:nvPr/>
          </p:nvSpPr>
          <p:spPr bwMode="auto">
            <a:xfrm>
              <a:off x="1879600" y="3462426"/>
              <a:ext cx="4564985" cy="982363"/>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2338730" y="3087314"/>
              <a:ext cx="3609278" cy="309968"/>
            </a:xfrm>
            <a:prstGeom prst="rect">
              <a:avLst/>
            </a:prstGeom>
            <a:solidFill>
              <a:srgbClr val="F4C956"/>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aphicFrame>
        <p:nvGraphicFramePr>
          <p:cNvPr id="88" name="Chart 87"/>
          <p:cNvGraphicFramePr/>
          <p:nvPr/>
        </p:nvGraphicFramePr>
        <p:xfrm>
          <a:off x="8398554" y="1612445"/>
          <a:ext cx="2743200" cy="27432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54175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0">
                                            <p:graphicEl>
                                              <a:chart seriesIdx="-3" categoryIdx="-3" bldStep="gridLegend"/>
                                            </p:graphicEl>
                                          </p:spTgt>
                                        </p:tgtEl>
                                        <p:attrNameLst>
                                          <p:attrName>style.visibility</p:attrName>
                                        </p:attrNameLst>
                                      </p:cBhvr>
                                      <p:to>
                                        <p:strVal val="visible"/>
                                      </p:to>
                                    </p:set>
                                    <p:animEffect transition="in" filter="fade">
                                      <p:cBhvr>
                                        <p:cTn id="11" dur="250"/>
                                        <p:tgtEl>
                                          <p:spTgt spid="20">
                                            <p:graphicEl>
                                              <a:chart seriesIdx="-3" categoryIdx="-3" bldStep="gridLegend"/>
                                            </p:graphicEl>
                                          </p:spTgt>
                                        </p:tgtEl>
                                      </p:cBhvr>
                                    </p:animEffect>
                                    <p:anim calcmode="lin" valueType="num">
                                      <p:cBhvr>
                                        <p:cTn id="12" dur="250" fill="hold"/>
                                        <p:tgtEl>
                                          <p:spTgt spid="20">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250" fill="hold"/>
                                        <p:tgtEl>
                                          <p:spTgt spid="20">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graphicEl>
                                              <a:chart seriesIdx="-4" categoryIdx="0" bldStep="category"/>
                                            </p:graphicEl>
                                          </p:spTgt>
                                        </p:tgtEl>
                                        <p:attrNameLst>
                                          <p:attrName>style.visibility</p:attrName>
                                        </p:attrNameLst>
                                      </p:cBhvr>
                                      <p:to>
                                        <p:strVal val="visible"/>
                                      </p:to>
                                    </p:set>
                                    <p:animEffect transition="in" filter="fade">
                                      <p:cBhvr>
                                        <p:cTn id="17" dur="1000"/>
                                        <p:tgtEl>
                                          <p:spTgt spid="20">
                                            <p:graphicEl>
                                              <a:chart seriesIdx="-4" categoryIdx="0" bldStep="category"/>
                                            </p:graphicEl>
                                          </p:spTgt>
                                        </p:tgtEl>
                                      </p:cBhvr>
                                    </p:animEffect>
                                    <p:anim calcmode="lin" valueType="num">
                                      <p:cBhvr>
                                        <p:cTn id="18" dur="1000" fill="hold"/>
                                        <p:tgtEl>
                                          <p:spTgt spid="20">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20">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0">
                                            <p:graphicEl>
                                              <a:chart seriesIdx="-4" categoryIdx="1" bldStep="category"/>
                                            </p:graphicEl>
                                          </p:spTgt>
                                        </p:tgtEl>
                                        <p:attrNameLst>
                                          <p:attrName>style.visibility</p:attrName>
                                        </p:attrNameLst>
                                      </p:cBhvr>
                                      <p:to>
                                        <p:strVal val="visible"/>
                                      </p:to>
                                    </p:set>
                                    <p:animEffect transition="in" filter="fade">
                                      <p:cBhvr>
                                        <p:cTn id="23" dur="1000"/>
                                        <p:tgtEl>
                                          <p:spTgt spid="20">
                                            <p:graphicEl>
                                              <a:chart seriesIdx="-4" categoryIdx="1" bldStep="category"/>
                                            </p:graphicEl>
                                          </p:spTgt>
                                        </p:tgtEl>
                                      </p:cBhvr>
                                    </p:animEffect>
                                    <p:anim calcmode="lin" valueType="num">
                                      <p:cBhvr>
                                        <p:cTn id="24" dur="1000" fill="hold"/>
                                        <p:tgtEl>
                                          <p:spTgt spid="20">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20">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20">
                                            <p:graphicEl>
                                              <a:chart seriesIdx="-4" categoryIdx="2" bldStep="category"/>
                                            </p:graphicEl>
                                          </p:spTgt>
                                        </p:tgtEl>
                                        <p:attrNameLst>
                                          <p:attrName>style.visibility</p:attrName>
                                        </p:attrNameLst>
                                      </p:cBhvr>
                                      <p:to>
                                        <p:strVal val="visible"/>
                                      </p:to>
                                    </p:set>
                                    <p:animEffect transition="in" filter="fade">
                                      <p:cBhvr>
                                        <p:cTn id="29" dur="1000"/>
                                        <p:tgtEl>
                                          <p:spTgt spid="20">
                                            <p:graphicEl>
                                              <a:chart seriesIdx="-4" categoryIdx="2" bldStep="category"/>
                                            </p:graphicEl>
                                          </p:spTgt>
                                        </p:tgtEl>
                                      </p:cBhvr>
                                    </p:animEffect>
                                    <p:anim calcmode="lin" valueType="num">
                                      <p:cBhvr>
                                        <p:cTn id="30" dur="1000" fill="hold"/>
                                        <p:tgtEl>
                                          <p:spTgt spid="20">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20">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37" presetClass="entr" presetSubtype="0" fill="hold" nodeType="afterEffect">
                                  <p:stCondLst>
                                    <p:cond delay="0"/>
                                  </p:stCondLst>
                                  <p:childTnLst>
                                    <p:set>
                                      <p:cBhvr>
                                        <p:cTn id="34" dur="1" fill="hold">
                                          <p:stCondLst>
                                            <p:cond delay="0"/>
                                          </p:stCondLst>
                                        </p:cTn>
                                        <p:tgtEl>
                                          <p:spTgt spid="72"/>
                                        </p:tgtEl>
                                        <p:attrNameLst>
                                          <p:attrName>style.visibility</p:attrName>
                                        </p:attrNameLst>
                                      </p:cBhvr>
                                      <p:to>
                                        <p:strVal val="visible"/>
                                      </p:to>
                                    </p:set>
                                    <p:animEffect transition="in" filter="fade">
                                      <p:cBhvr>
                                        <p:cTn id="35" dur="1000"/>
                                        <p:tgtEl>
                                          <p:spTgt spid="72"/>
                                        </p:tgtEl>
                                      </p:cBhvr>
                                    </p:animEffect>
                                    <p:anim calcmode="lin" valueType="num">
                                      <p:cBhvr>
                                        <p:cTn id="36" dur="1000" fill="hold"/>
                                        <p:tgtEl>
                                          <p:spTgt spid="72"/>
                                        </p:tgtEl>
                                        <p:attrNameLst>
                                          <p:attrName>ppt_x</p:attrName>
                                        </p:attrNameLst>
                                      </p:cBhvr>
                                      <p:tavLst>
                                        <p:tav tm="0">
                                          <p:val>
                                            <p:strVal val="#ppt_x"/>
                                          </p:val>
                                        </p:tav>
                                        <p:tav tm="100000">
                                          <p:val>
                                            <p:strVal val="#ppt_x"/>
                                          </p:val>
                                        </p:tav>
                                      </p:tavLst>
                                    </p:anim>
                                    <p:anim calcmode="lin" valueType="num">
                                      <p:cBhvr>
                                        <p:cTn id="37" dur="900" decel="100000" fill="hold"/>
                                        <p:tgtEl>
                                          <p:spTgt spid="72"/>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par>
                          <p:cTn id="39" fill="hold">
                            <p:stCondLst>
                              <p:cond delay="5000"/>
                            </p:stCondLst>
                            <p:childTnLst>
                              <p:par>
                                <p:cTn id="40" presetID="42" presetClass="entr" presetSubtype="0" fill="hold" grpId="0" nodeType="afterEffect">
                                  <p:stCondLst>
                                    <p:cond delay="0"/>
                                  </p:stCondLst>
                                  <p:childTnLst>
                                    <p:set>
                                      <p:cBhvr>
                                        <p:cTn id="41" dur="1" fill="hold">
                                          <p:stCondLst>
                                            <p:cond delay="0"/>
                                          </p:stCondLst>
                                        </p:cTn>
                                        <p:tgtEl>
                                          <p:spTgt spid="84">
                                            <p:graphicEl>
                                              <a:chart seriesIdx="-3" categoryIdx="-3" bldStep="gridLegend"/>
                                            </p:graphicEl>
                                          </p:spTgt>
                                        </p:tgtEl>
                                        <p:attrNameLst>
                                          <p:attrName>style.visibility</p:attrName>
                                        </p:attrNameLst>
                                      </p:cBhvr>
                                      <p:to>
                                        <p:strVal val="visible"/>
                                      </p:to>
                                    </p:set>
                                    <p:animEffect transition="in" filter="fade">
                                      <p:cBhvr>
                                        <p:cTn id="42" dur="250"/>
                                        <p:tgtEl>
                                          <p:spTgt spid="84">
                                            <p:graphicEl>
                                              <a:chart seriesIdx="-3" categoryIdx="-3" bldStep="gridLegend"/>
                                            </p:graphicEl>
                                          </p:spTgt>
                                        </p:tgtEl>
                                      </p:cBhvr>
                                    </p:animEffect>
                                    <p:anim calcmode="lin" valueType="num">
                                      <p:cBhvr>
                                        <p:cTn id="43" dur="250" fill="hold"/>
                                        <p:tgtEl>
                                          <p:spTgt spid="8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4" dur="250" fill="hold"/>
                                        <p:tgtEl>
                                          <p:spTgt spid="84">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45" fill="hold">
                            <p:stCondLst>
                              <p:cond delay="5250"/>
                            </p:stCondLst>
                            <p:childTnLst>
                              <p:par>
                                <p:cTn id="46" presetID="42" presetClass="entr" presetSubtype="0" fill="hold" grpId="0" nodeType="afterEffect">
                                  <p:stCondLst>
                                    <p:cond delay="0"/>
                                  </p:stCondLst>
                                  <p:childTnLst>
                                    <p:set>
                                      <p:cBhvr>
                                        <p:cTn id="47" dur="1" fill="hold">
                                          <p:stCondLst>
                                            <p:cond delay="0"/>
                                          </p:stCondLst>
                                        </p:cTn>
                                        <p:tgtEl>
                                          <p:spTgt spid="84">
                                            <p:graphicEl>
                                              <a:chart seriesIdx="-4" categoryIdx="0" bldStep="category"/>
                                            </p:graphicEl>
                                          </p:spTgt>
                                        </p:tgtEl>
                                        <p:attrNameLst>
                                          <p:attrName>style.visibility</p:attrName>
                                        </p:attrNameLst>
                                      </p:cBhvr>
                                      <p:to>
                                        <p:strVal val="visible"/>
                                      </p:to>
                                    </p:set>
                                    <p:animEffect transition="in" filter="fade">
                                      <p:cBhvr>
                                        <p:cTn id="48" dur="1000"/>
                                        <p:tgtEl>
                                          <p:spTgt spid="84">
                                            <p:graphicEl>
                                              <a:chart seriesIdx="-4" categoryIdx="0" bldStep="category"/>
                                            </p:graphicEl>
                                          </p:spTgt>
                                        </p:tgtEl>
                                      </p:cBhvr>
                                    </p:animEffect>
                                    <p:anim calcmode="lin" valueType="num">
                                      <p:cBhvr>
                                        <p:cTn id="49" dur="1000" fill="hold"/>
                                        <p:tgtEl>
                                          <p:spTgt spid="8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50" dur="1000" fill="hold"/>
                                        <p:tgtEl>
                                          <p:spTgt spid="84">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51" fill="hold">
                            <p:stCondLst>
                              <p:cond delay="6250"/>
                            </p:stCondLst>
                            <p:childTnLst>
                              <p:par>
                                <p:cTn id="52" presetID="42" presetClass="entr" presetSubtype="0" fill="hold" grpId="0" nodeType="afterEffect">
                                  <p:stCondLst>
                                    <p:cond delay="0"/>
                                  </p:stCondLst>
                                  <p:childTnLst>
                                    <p:set>
                                      <p:cBhvr>
                                        <p:cTn id="53" dur="1" fill="hold">
                                          <p:stCondLst>
                                            <p:cond delay="0"/>
                                          </p:stCondLst>
                                        </p:cTn>
                                        <p:tgtEl>
                                          <p:spTgt spid="84">
                                            <p:graphicEl>
                                              <a:chart seriesIdx="-4" categoryIdx="1" bldStep="category"/>
                                            </p:graphicEl>
                                          </p:spTgt>
                                        </p:tgtEl>
                                        <p:attrNameLst>
                                          <p:attrName>style.visibility</p:attrName>
                                        </p:attrNameLst>
                                      </p:cBhvr>
                                      <p:to>
                                        <p:strVal val="visible"/>
                                      </p:to>
                                    </p:set>
                                    <p:animEffect transition="in" filter="fade">
                                      <p:cBhvr>
                                        <p:cTn id="54" dur="1000"/>
                                        <p:tgtEl>
                                          <p:spTgt spid="84">
                                            <p:graphicEl>
                                              <a:chart seriesIdx="-4" categoryIdx="1" bldStep="category"/>
                                            </p:graphicEl>
                                          </p:spTgt>
                                        </p:tgtEl>
                                      </p:cBhvr>
                                    </p:animEffect>
                                    <p:anim calcmode="lin" valueType="num">
                                      <p:cBhvr>
                                        <p:cTn id="55" dur="1000" fill="hold"/>
                                        <p:tgtEl>
                                          <p:spTgt spid="8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56" dur="1000" fill="hold"/>
                                        <p:tgtEl>
                                          <p:spTgt spid="84">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57" fill="hold">
                            <p:stCondLst>
                              <p:cond delay="7250"/>
                            </p:stCondLst>
                            <p:childTnLst>
                              <p:par>
                                <p:cTn id="58" presetID="42" presetClass="entr" presetSubtype="0" fill="hold" grpId="0" nodeType="afterEffect">
                                  <p:stCondLst>
                                    <p:cond delay="0"/>
                                  </p:stCondLst>
                                  <p:childTnLst>
                                    <p:set>
                                      <p:cBhvr>
                                        <p:cTn id="59" dur="1" fill="hold">
                                          <p:stCondLst>
                                            <p:cond delay="0"/>
                                          </p:stCondLst>
                                        </p:cTn>
                                        <p:tgtEl>
                                          <p:spTgt spid="84">
                                            <p:graphicEl>
                                              <a:chart seriesIdx="-4" categoryIdx="2" bldStep="category"/>
                                            </p:graphicEl>
                                          </p:spTgt>
                                        </p:tgtEl>
                                        <p:attrNameLst>
                                          <p:attrName>style.visibility</p:attrName>
                                        </p:attrNameLst>
                                      </p:cBhvr>
                                      <p:to>
                                        <p:strVal val="visible"/>
                                      </p:to>
                                    </p:set>
                                    <p:animEffect transition="in" filter="fade">
                                      <p:cBhvr>
                                        <p:cTn id="60" dur="1000"/>
                                        <p:tgtEl>
                                          <p:spTgt spid="84">
                                            <p:graphicEl>
                                              <a:chart seriesIdx="-4" categoryIdx="2" bldStep="category"/>
                                            </p:graphicEl>
                                          </p:spTgt>
                                        </p:tgtEl>
                                      </p:cBhvr>
                                    </p:animEffect>
                                    <p:anim calcmode="lin" valueType="num">
                                      <p:cBhvr>
                                        <p:cTn id="61" dur="1000" fill="hold"/>
                                        <p:tgtEl>
                                          <p:spTgt spid="8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62" dur="1000" fill="hold"/>
                                        <p:tgtEl>
                                          <p:spTgt spid="84">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63" fill="hold">
                            <p:stCondLst>
                              <p:cond delay="8250"/>
                            </p:stCondLst>
                            <p:childTnLst>
                              <p:par>
                                <p:cTn id="64" presetID="37" presetClass="entr" presetSubtype="0" fill="hold" nodeType="afterEffect">
                                  <p:stCondLst>
                                    <p:cond delay="0"/>
                                  </p:stCondLst>
                                  <p:childTnLst>
                                    <p:set>
                                      <p:cBhvr>
                                        <p:cTn id="65" dur="1" fill="hold">
                                          <p:stCondLst>
                                            <p:cond delay="0"/>
                                          </p:stCondLst>
                                        </p:cTn>
                                        <p:tgtEl>
                                          <p:spTgt spid="81"/>
                                        </p:tgtEl>
                                        <p:attrNameLst>
                                          <p:attrName>style.visibility</p:attrName>
                                        </p:attrNameLst>
                                      </p:cBhvr>
                                      <p:to>
                                        <p:strVal val="visible"/>
                                      </p:to>
                                    </p:set>
                                    <p:animEffect transition="in" filter="fade">
                                      <p:cBhvr>
                                        <p:cTn id="66" dur="1000"/>
                                        <p:tgtEl>
                                          <p:spTgt spid="81"/>
                                        </p:tgtEl>
                                      </p:cBhvr>
                                    </p:animEffect>
                                    <p:anim calcmode="lin" valueType="num">
                                      <p:cBhvr>
                                        <p:cTn id="67" dur="1000" fill="hold"/>
                                        <p:tgtEl>
                                          <p:spTgt spid="81"/>
                                        </p:tgtEl>
                                        <p:attrNameLst>
                                          <p:attrName>ppt_x</p:attrName>
                                        </p:attrNameLst>
                                      </p:cBhvr>
                                      <p:tavLst>
                                        <p:tav tm="0">
                                          <p:val>
                                            <p:strVal val="#ppt_x"/>
                                          </p:val>
                                        </p:tav>
                                        <p:tav tm="100000">
                                          <p:val>
                                            <p:strVal val="#ppt_x"/>
                                          </p:val>
                                        </p:tav>
                                      </p:tavLst>
                                    </p:anim>
                                    <p:anim calcmode="lin" valueType="num">
                                      <p:cBhvr>
                                        <p:cTn id="68" dur="900" decel="100000" fill="hold"/>
                                        <p:tgtEl>
                                          <p:spTgt spid="81"/>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70" fill="hold">
                            <p:stCondLst>
                              <p:cond delay="9250"/>
                            </p:stCondLst>
                            <p:childTnLst>
                              <p:par>
                                <p:cTn id="71" presetID="42" presetClass="entr" presetSubtype="0" fill="hold" grpId="0" nodeType="afterEffect">
                                  <p:stCondLst>
                                    <p:cond delay="0"/>
                                  </p:stCondLst>
                                  <p:childTnLst>
                                    <p:set>
                                      <p:cBhvr>
                                        <p:cTn id="72" dur="1" fill="hold">
                                          <p:stCondLst>
                                            <p:cond delay="0"/>
                                          </p:stCondLst>
                                        </p:cTn>
                                        <p:tgtEl>
                                          <p:spTgt spid="88">
                                            <p:graphicEl>
                                              <a:chart seriesIdx="-3" categoryIdx="-3" bldStep="gridLegend"/>
                                            </p:graphicEl>
                                          </p:spTgt>
                                        </p:tgtEl>
                                        <p:attrNameLst>
                                          <p:attrName>style.visibility</p:attrName>
                                        </p:attrNameLst>
                                      </p:cBhvr>
                                      <p:to>
                                        <p:strVal val="visible"/>
                                      </p:to>
                                    </p:set>
                                    <p:animEffect transition="in" filter="fade">
                                      <p:cBhvr>
                                        <p:cTn id="73" dur="250"/>
                                        <p:tgtEl>
                                          <p:spTgt spid="88">
                                            <p:graphicEl>
                                              <a:chart seriesIdx="-3" categoryIdx="-3" bldStep="gridLegend"/>
                                            </p:graphicEl>
                                          </p:spTgt>
                                        </p:tgtEl>
                                      </p:cBhvr>
                                    </p:animEffect>
                                    <p:anim calcmode="lin" valueType="num">
                                      <p:cBhvr>
                                        <p:cTn id="74" dur="250" fill="hold"/>
                                        <p:tgtEl>
                                          <p:spTgt spid="88">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75" dur="250" fill="hold"/>
                                        <p:tgtEl>
                                          <p:spTgt spid="88">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76" fill="hold">
                            <p:stCondLst>
                              <p:cond delay="9500"/>
                            </p:stCondLst>
                            <p:childTnLst>
                              <p:par>
                                <p:cTn id="77" presetID="42" presetClass="entr" presetSubtype="0" fill="hold" grpId="0" nodeType="afterEffect">
                                  <p:stCondLst>
                                    <p:cond delay="0"/>
                                  </p:stCondLst>
                                  <p:childTnLst>
                                    <p:set>
                                      <p:cBhvr>
                                        <p:cTn id="78" dur="1" fill="hold">
                                          <p:stCondLst>
                                            <p:cond delay="0"/>
                                          </p:stCondLst>
                                        </p:cTn>
                                        <p:tgtEl>
                                          <p:spTgt spid="88">
                                            <p:graphicEl>
                                              <a:chart seriesIdx="-4" categoryIdx="0" bldStep="category"/>
                                            </p:graphicEl>
                                          </p:spTgt>
                                        </p:tgtEl>
                                        <p:attrNameLst>
                                          <p:attrName>style.visibility</p:attrName>
                                        </p:attrNameLst>
                                      </p:cBhvr>
                                      <p:to>
                                        <p:strVal val="visible"/>
                                      </p:to>
                                    </p:set>
                                    <p:animEffect transition="in" filter="fade">
                                      <p:cBhvr>
                                        <p:cTn id="79" dur="1000"/>
                                        <p:tgtEl>
                                          <p:spTgt spid="88">
                                            <p:graphicEl>
                                              <a:chart seriesIdx="-4" categoryIdx="0" bldStep="category"/>
                                            </p:graphicEl>
                                          </p:spTgt>
                                        </p:tgtEl>
                                      </p:cBhvr>
                                    </p:animEffect>
                                    <p:anim calcmode="lin" valueType="num">
                                      <p:cBhvr>
                                        <p:cTn id="80" dur="1000" fill="hold"/>
                                        <p:tgtEl>
                                          <p:spTgt spid="88">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p:cTn id="81" dur="1000" fill="hold"/>
                                        <p:tgtEl>
                                          <p:spTgt spid="88">
                                            <p:graphicEl>
                                              <a:chart seriesIdx="-4" categoryIdx="0" bldStep="category"/>
                                            </p:graphicEl>
                                          </p:spTgt>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88">
                                            <p:graphicEl>
                                              <a:chart seriesIdx="-4" categoryIdx="1" bldStep="category"/>
                                            </p:graphicEl>
                                          </p:spTgt>
                                        </p:tgtEl>
                                        <p:attrNameLst>
                                          <p:attrName>style.visibility</p:attrName>
                                        </p:attrNameLst>
                                      </p:cBhvr>
                                      <p:to>
                                        <p:strVal val="visible"/>
                                      </p:to>
                                    </p:set>
                                    <p:animEffect transition="in" filter="fade">
                                      <p:cBhvr>
                                        <p:cTn id="85" dur="1000"/>
                                        <p:tgtEl>
                                          <p:spTgt spid="88">
                                            <p:graphicEl>
                                              <a:chart seriesIdx="-4" categoryIdx="1" bldStep="category"/>
                                            </p:graphicEl>
                                          </p:spTgt>
                                        </p:tgtEl>
                                      </p:cBhvr>
                                    </p:animEffect>
                                    <p:anim calcmode="lin" valueType="num">
                                      <p:cBhvr>
                                        <p:cTn id="86" dur="1000" fill="hold"/>
                                        <p:tgtEl>
                                          <p:spTgt spid="88">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p:cTn id="87" dur="1000" fill="hold"/>
                                        <p:tgtEl>
                                          <p:spTgt spid="88">
                                            <p:graphicEl>
                                              <a:chart seriesIdx="-4" categoryIdx="1" bldStep="category"/>
                                            </p:graphic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88">
                                            <p:graphicEl>
                                              <a:chart seriesIdx="-4" categoryIdx="2" bldStep="category"/>
                                            </p:graphicEl>
                                          </p:spTgt>
                                        </p:tgtEl>
                                        <p:attrNameLst>
                                          <p:attrName>style.visibility</p:attrName>
                                        </p:attrNameLst>
                                      </p:cBhvr>
                                      <p:to>
                                        <p:strVal val="visible"/>
                                      </p:to>
                                    </p:set>
                                    <p:animEffect transition="in" filter="fade">
                                      <p:cBhvr>
                                        <p:cTn id="91" dur="1000"/>
                                        <p:tgtEl>
                                          <p:spTgt spid="88">
                                            <p:graphicEl>
                                              <a:chart seriesIdx="-4" categoryIdx="2" bldStep="category"/>
                                            </p:graphicEl>
                                          </p:spTgt>
                                        </p:tgtEl>
                                      </p:cBhvr>
                                    </p:animEffect>
                                    <p:anim calcmode="lin" valueType="num">
                                      <p:cBhvr>
                                        <p:cTn id="92" dur="1000" fill="hold"/>
                                        <p:tgtEl>
                                          <p:spTgt spid="88">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p:cTn id="93" dur="1000" fill="hold"/>
                                        <p:tgtEl>
                                          <p:spTgt spid="88">
                                            <p:graphicEl>
                                              <a:chart seriesIdx="-4" categoryIdx="2" bldStep="category"/>
                                            </p:graphic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37" presetClass="entr" presetSubtype="0" fill="hold" nodeType="afterEffect">
                                  <p:stCondLst>
                                    <p:cond delay="0"/>
                                  </p:stCondLst>
                                  <p:childTnLst>
                                    <p:set>
                                      <p:cBhvr>
                                        <p:cTn id="96" dur="1" fill="hold">
                                          <p:stCondLst>
                                            <p:cond delay="0"/>
                                          </p:stCondLst>
                                        </p:cTn>
                                        <p:tgtEl>
                                          <p:spTgt spid="85"/>
                                        </p:tgtEl>
                                        <p:attrNameLst>
                                          <p:attrName>style.visibility</p:attrName>
                                        </p:attrNameLst>
                                      </p:cBhvr>
                                      <p:to>
                                        <p:strVal val="visible"/>
                                      </p:to>
                                    </p:set>
                                    <p:animEffect transition="in" filter="fade">
                                      <p:cBhvr>
                                        <p:cTn id="97" dur="1000"/>
                                        <p:tgtEl>
                                          <p:spTgt spid="85"/>
                                        </p:tgtEl>
                                      </p:cBhvr>
                                    </p:animEffect>
                                    <p:anim calcmode="lin" valueType="num">
                                      <p:cBhvr>
                                        <p:cTn id="98" dur="1000" fill="hold"/>
                                        <p:tgtEl>
                                          <p:spTgt spid="85"/>
                                        </p:tgtEl>
                                        <p:attrNameLst>
                                          <p:attrName>ppt_x</p:attrName>
                                        </p:attrNameLst>
                                      </p:cBhvr>
                                      <p:tavLst>
                                        <p:tav tm="0">
                                          <p:val>
                                            <p:strVal val="#ppt_x"/>
                                          </p:val>
                                        </p:tav>
                                        <p:tav tm="100000">
                                          <p:val>
                                            <p:strVal val="#ppt_x"/>
                                          </p:val>
                                        </p:tav>
                                      </p:tavLst>
                                    </p:anim>
                                    <p:anim calcmode="lin" valueType="num">
                                      <p:cBhvr>
                                        <p:cTn id="99" dur="900" decel="100000" fill="hold"/>
                                        <p:tgtEl>
                                          <p:spTgt spid="85"/>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8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0" grpId="0" uiExpand="1">
        <p:bldSub>
          <a:bldChart bld="category"/>
        </p:bldSub>
      </p:bldGraphic>
      <p:bldGraphic spid="84" grpId="0" uiExpand="1">
        <p:bldSub>
          <a:bldChart bld="category"/>
        </p:bldSub>
      </p:bldGraphic>
      <p:bldGraphic spid="88" grpId="0" uiExpand="1">
        <p:bldSub>
          <a:bldChart bld="category"/>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6" name="Teardrop 45"/>
          <p:cNvSpPr/>
          <p:nvPr/>
        </p:nvSpPr>
        <p:spPr>
          <a:xfrm rot="2720395">
            <a:off x="8353048" y="1985958"/>
            <a:ext cx="2492136" cy="2500525"/>
          </a:xfrm>
          <a:prstGeom prst="teardrop">
            <a:avLst/>
          </a:pr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ardrop 44"/>
          <p:cNvSpPr/>
          <p:nvPr/>
        </p:nvSpPr>
        <p:spPr>
          <a:xfrm rot="2720395">
            <a:off x="5889017" y="2014117"/>
            <a:ext cx="2492136" cy="2500525"/>
          </a:xfrm>
          <a:prstGeom prst="teardrop">
            <a:avLst/>
          </a:pr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ardrop 43"/>
          <p:cNvSpPr/>
          <p:nvPr/>
        </p:nvSpPr>
        <p:spPr>
          <a:xfrm rot="2720395">
            <a:off x="3327065" y="1999820"/>
            <a:ext cx="2492136" cy="2500525"/>
          </a:xfrm>
          <a:prstGeom prst="teardrop">
            <a:avLst/>
          </a:pr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ardrop 10"/>
          <p:cNvSpPr/>
          <p:nvPr/>
        </p:nvSpPr>
        <p:spPr>
          <a:xfrm rot="2720395">
            <a:off x="817719" y="1990326"/>
            <a:ext cx="2492136" cy="2500525"/>
          </a:xfrm>
          <a:prstGeom prst="teardrop">
            <a:avLst/>
          </a:pr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TextBox 25"/>
          <p:cNvSpPr txBox="1"/>
          <p:nvPr/>
        </p:nvSpPr>
        <p:spPr>
          <a:xfrm>
            <a:off x="996030"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3446798"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6030484" y="470520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614170" y="470520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1" name="Group 30"/>
          <p:cNvGrpSpPr>
            <a:grpSpLocks noChangeAspect="1"/>
          </p:cNvGrpSpPr>
          <p:nvPr/>
        </p:nvGrpSpPr>
        <p:grpSpPr>
          <a:xfrm>
            <a:off x="9330885" y="2979582"/>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3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p:cNvGrpSpPr>
            <a:grpSpLocks noChangeAspect="1"/>
          </p:cNvGrpSpPr>
          <p:nvPr/>
        </p:nvGrpSpPr>
        <p:grpSpPr>
          <a:xfrm>
            <a:off x="4190317" y="2936586"/>
            <a:ext cx="640080" cy="532116"/>
            <a:chOff x="1219200" y="1962150"/>
            <a:chExt cx="131763" cy="109538"/>
          </a:xfrm>
          <a:solidFill>
            <a:schemeClr val="bg1"/>
          </a:solidFill>
          <a:effectLst>
            <a:outerShdw blurRad="50800" dist="38100" dir="2700000" algn="tl" rotWithShape="0">
              <a:prstClr val="black">
                <a:alpha val="40000"/>
              </a:prstClr>
            </a:outerShdw>
          </a:effectLst>
        </p:grpSpPr>
        <p:sp>
          <p:nvSpPr>
            <p:cNvPr id="3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6843783" y="2960402"/>
            <a:ext cx="597193" cy="569904"/>
            <a:chOff x="1230313" y="2400633"/>
            <a:chExt cx="124415" cy="118730"/>
          </a:xfrm>
          <a:solidFill>
            <a:schemeClr val="bg1"/>
          </a:solidFill>
          <a:effectLst>
            <a:outerShdw blurRad="50800" dist="38100" dir="2700000" algn="tl" rotWithShape="0">
              <a:prstClr val="black">
                <a:alpha val="40000"/>
              </a:prstClr>
            </a:outerShdw>
          </a:effectLst>
        </p:grpSpPr>
        <p:sp>
          <p:nvSpPr>
            <p:cNvPr id="3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135"/>
          <p:cNvSpPr>
            <a:spLocks noEditPoints="1"/>
          </p:cNvSpPr>
          <p:nvPr/>
        </p:nvSpPr>
        <p:spPr bwMode="auto">
          <a:xfrm>
            <a:off x="1767598" y="2998394"/>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011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 calcmode="lin" valueType="num">
                                      <p:cBhvr>
                                        <p:cTn id="13" dur="500" fill="hold"/>
                                        <p:tgtEl>
                                          <p:spTgt spid="11"/>
                                        </p:tgtEl>
                                        <p:attrNameLst>
                                          <p:attrName>style.rotation</p:attrName>
                                        </p:attrNameLst>
                                      </p:cBhvr>
                                      <p:tavLst>
                                        <p:tav tm="0">
                                          <p:val>
                                            <p:fltVal val="360"/>
                                          </p:val>
                                        </p:tav>
                                        <p:tav tm="100000">
                                          <p:val>
                                            <p:fltVal val="0"/>
                                          </p:val>
                                        </p:tav>
                                      </p:tavLst>
                                    </p:anim>
                                    <p:animEffect transition="in" filter="fade">
                                      <p:cBhvr>
                                        <p:cTn id="14" dur="500"/>
                                        <p:tgtEl>
                                          <p:spTgt spid="1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42"/>
                                        </p:tgtEl>
                                        <p:attrNameLst>
                                          <p:attrName>style.visibility</p:attrName>
                                        </p:attrNameLst>
                                      </p:cBhvr>
                                      <p:to>
                                        <p:strVal val="visible"/>
                                      </p:to>
                                    </p:set>
                                    <p:anim calcmode="lin" valueType="num">
                                      <p:cBhvr>
                                        <p:cTn id="18" dur="500" fill="hold"/>
                                        <p:tgtEl>
                                          <p:spTgt spid="42"/>
                                        </p:tgtEl>
                                        <p:attrNameLst>
                                          <p:attrName>ppt_w</p:attrName>
                                        </p:attrNameLst>
                                      </p:cBhvr>
                                      <p:tavLst>
                                        <p:tav tm="0">
                                          <p:val>
                                            <p:fltVal val="0"/>
                                          </p:val>
                                        </p:tav>
                                        <p:tav tm="100000">
                                          <p:val>
                                            <p:strVal val="#ppt_w"/>
                                          </p:val>
                                        </p:tav>
                                      </p:tavLst>
                                    </p:anim>
                                    <p:anim calcmode="lin" valueType="num">
                                      <p:cBhvr>
                                        <p:cTn id="19" dur="500" fill="hold"/>
                                        <p:tgtEl>
                                          <p:spTgt spid="42"/>
                                        </p:tgtEl>
                                        <p:attrNameLst>
                                          <p:attrName>ppt_h</p:attrName>
                                        </p:attrNameLst>
                                      </p:cBhvr>
                                      <p:tavLst>
                                        <p:tav tm="0">
                                          <p:val>
                                            <p:fltVal val="0"/>
                                          </p:val>
                                        </p:tav>
                                        <p:tav tm="100000">
                                          <p:val>
                                            <p:strVal val="#ppt_h"/>
                                          </p:val>
                                        </p:tav>
                                      </p:tavLst>
                                    </p:anim>
                                    <p:animEffect transition="in" filter="fade">
                                      <p:cBhvr>
                                        <p:cTn id="20" dur="500"/>
                                        <p:tgtEl>
                                          <p:spTgt spid="42"/>
                                        </p:tgtEl>
                                      </p:cBhvr>
                                    </p:animEffect>
                                  </p:childTnLst>
                                </p:cTn>
                              </p:par>
                            </p:childTnLst>
                          </p:cTn>
                        </p:par>
                        <p:par>
                          <p:cTn id="21" fill="hold">
                            <p:stCondLst>
                              <p:cond delay="1500"/>
                            </p:stCondLst>
                            <p:childTnLst>
                              <p:par>
                                <p:cTn id="22" presetID="22" presetClass="entr" presetSubtype="1"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wipe(up)">
                                      <p:cBhvr>
                                        <p:cTn id="24" dur="500"/>
                                        <p:tgtEl>
                                          <p:spTgt spid="26"/>
                                        </p:tgtEl>
                                      </p:cBhvr>
                                    </p:animEffect>
                                  </p:childTnLst>
                                </p:cTn>
                              </p:par>
                            </p:childTnLst>
                          </p:cTn>
                        </p:par>
                        <p:par>
                          <p:cTn id="25" fill="hold">
                            <p:stCondLst>
                              <p:cond delay="2000"/>
                            </p:stCondLst>
                            <p:childTnLst>
                              <p:par>
                                <p:cTn id="26" presetID="49" presetClass="entr" presetSubtype="0" decel="100000"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 calcmode="lin" valueType="num">
                                      <p:cBhvr>
                                        <p:cTn id="30" dur="500" fill="hold"/>
                                        <p:tgtEl>
                                          <p:spTgt spid="44"/>
                                        </p:tgtEl>
                                        <p:attrNameLst>
                                          <p:attrName>style.rotation</p:attrName>
                                        </p:attrNameLst>
                                      </p:cBhvr>
                                      <p:tavLst>
                                        <p:tav tm="0">
                                          <p:val>
                                            <p:fltVal val="360"/>
                                          </p:val>
                                        </p:tav>
                                        <p:tav tm="100000">
                                          <p:val>
                                            <p:fltVal val="0"/>
                                          </p:val>
                                        </p:tav>
                                      </p:tavLst>
                                    </p:anim>
                                    <p:animEffect transition="in" filter="fade">
                                      <p:cBhvr>
                                        <p:cTn id="31" dur="500"/>
                                        <p:tgtEl>
                                          <p:spTgt spid="44"/>
                                        </p:tgtEl>
                                      </p:cBhvr>
                                    </p:animEffect>
                                  </p:childTnLst>
                                </p:cTn>
                              </p:par>
                            </p:childTnLst>
                          </p:cTn>
                        </p:par>
                        <p:par>
                          <p:cTn id="32" fill="hold">
                            <p:stCondLst>
                              <p:cond delay="2500"/>
                            </p:stCondLst>
                            <p:childTnLst>
                              <p:par>
                                <p:cTn id="33" presetID="53" presetClass="entr" presetSubtype="16" fill="hold" nodeType="afterEffect">
                                  <p:stCondLst>
                                    <p:cond delay="0"/>
                                  </p:stCondLst>
                                  <p:childTnLst>
                                    <p:set>
                                      <p:cBhvr>
                                        <p:cTn id="34" dur="1" fill="hold">
                                          <p:stCondLst>
                                            <p:cond delay="0"/>
                                          </p:stCondLst>
                                        </p:cTn>
                                        <p:tgtEl>
                                          <p:spTgt spid="35"/>
                                        </p:tgtEl>
                                        <p:attrNameLst>
                                          <p:attrName>style.visibility</p:attrName>
                                        </p:attrNameLst>
                                      </p:cBhvr>
                                      <p:to>
                                        <p:strVal val="visible"/>
                                      </p:to>
                                    </p:set>
                                    <p:anim calcmode="lin" valueType="num">
                                      <p:cBhvr>
                                        <p:cTn id="35" dur="500" fill="hold"/>
                                        <p:tgtEl>
                                          <p:spTgt spid="35"/>
                                        </p:tgtEl>
                                        <p:attrNameLst>
                                          <p:attrName>ppt_w</p:attrName>
                                        </p:attrNameLst>
                                      </p:cBhvr>
                                      <p:tavLst>
                                        <p:tav tm="0">
                                          <p:val>
                                            <p:fltVal val="0"/>
                                          </p:val>
                                        </p:tav>
                                        <p:tav tm="100000">
                                          <p:val>
                                            <p:strVal val="#ppt_w"/>
                                          </p:val>
                                        </p:tav>
                                      </p:tavLst>
                                    </p:anim>
                                    <p:anim calcmode="lin" valueType="num">
                                      <p:cBhvr>
                                        <p:cTn id="36" dur="500" fill="hold"/>
                                        <p:tgtEl>
                                          <p:spTgt spid="35"/>
                                        </p:tgtEl>
                                        <p:attrNameLst>
                                          <p:attrName>ppt_h</p:attrName>
                                        </p:attrNameLst>
                                      </p:cBhvr>
                                      <p:tavLst>
                                        <p:tav tm="0">
                                          <p:val>
                                            <p:fltVal val="0"/>
                                          </p:val>
                                        </p:tav>
                                        <p:tav tm="100000">
                                          <p:val>
                                            <p:strVal val="#ppt_h"/>
                                          </p:val>
                                        </p:tav>
                                      </p:tavLst>
                                    </p:anim>
                                    <p:animEffect transition="in" filter="fade">
                                      <p:cBhvr>
                                        <p:cTn id="37" dur="500"/>
                                        <p:tgtEl>
                                          <p:spTgt spid="35"/>
                                        </p:tgtEl>
                                      </p:cBhvr>
                                    </p:animEffect>
                                  </p:childTnLst>
                                </p:cTn>
                              </p:par>
                            </p:childTnLst>
                          </p:cTn>
                        </p:par>
                        <p:par>
                          <p:cTn id="38" fill="hold">
                            <p:stCondLst>
                              <p:cond delay="3000"/>
                            </p:stCondLst>
                            <p:childTnLst>
                              <p:par>
                                <p:cTn id="39" presetID="22" presetClass="entr" presetSubtype="1"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up)">
                                      <p:cBhvr>
                                        <p:cTn id="41" dur="500"/>
                                        <p:tgtEl>
                                          <p:spTgt spid="27"/>
                                        </p:tgtEl>
                                      </p:cBhvr>
                                    </p:animEffect>
                                  </p:childTnLst>
                                </p:cTn>
                              </p:par>
                            </p:childTnLst>
                          </p:cTn>
                        </p:par>
                        <p:par>
                          <p:cTn id="42" fill="hold">
                            <p:stCondLst>
                              <p:cond delay="3500"/>
                            </p:stCondLst>
                            <p:childTnLst>
                              <p:par>
                                <p:cTn id="43" presetID="49" presetClass="entr" presetSubtype="0" decel="100000" fill="hold" grpId="0" nodeType="afterEffect">
                                  <p:stCondLst>
                                    <p:cond delay="0"/>
                                  </p:stCondLst>
                                  <p:childTnLst>
                                    <p:set>
                                      <p:cBhvr>
                                        <p:cTn id="44" dur="1" fill="hold">
                                          <p:stCondLst>
                                            <p:cond delay="0"/>
                                          </p:stCondLst>
                                        </p:cTn>
                                        <p:tgtEl>
                                          <p:spTgt spid="45"/>
                                        </p:tgtEl>
                                        <p:attrNameLst>
                                          <p:attrName>style.visibility</p:attrName>
                                        </p:attrNameLst>
                                      </p:cBhvr>
                                      <p:to>
                                        <p:strVal val="visible"/>
                                      </p:to>
                                    </p:set>
                                    <p:anim calcmode="lin" valueType="num">
                                      <p:cBhvr>
                                        <p:cTn id="45" dur="500" fill="hold"/>
                                        <p:tgtEl>
                                          <p:spTgt spid="45"/>
                                        </p:tgtEl>
                                        <p:attrNameLst>
                                          <p:attrName>ppt_w</p:attrName>
                                        </p:attrNameLst>
                                      </p:cBhvr>
                                      <p:tavLst>
                                        <p:tav tm="0">
                                          <p:val>
                                            <p:fltVal val="0"/>
                                          </p:val>
                                        </p:tav>
                                        <p:tav tm="100000">
                                          <p:val>
                                            <p:strVal val="#ppt_w"/>
                                          </p:val>
                                        </p:tav>
                                      </p:tavLst>
                                    </p:anim>
                                    <p:anim calcmode="lin" valueType="num">
                                      <p:cBhvr>
                                        <p:cTn id="46" dur="500" fill="hold"/>
                                        <p:tgtEl>
                                          <p:spTgt spid="45"/>
                                        </p:tgtEl>
                                        <p:attrNameLst>
                                          <p:attrName>ppt_h</p:attrName>
                                        </p:attrNameLst>
                                      </p:cBhvr>
                                      <p:tavLst>
                                        <p:tav tm="0">
                                          <p:val>
                                            <p:fltVal val="0"/>
                                          </p:val>
                                        </p:tav>
                                        <p:tav tm="100000">
                                          <p:val>
                                            <p:strVal val="#ppt_h"/>
                                          </p:val>
                                        </p:tav>
                                      </p:tavLst>
                                    </p:anim>
                                    <p:anim calcmode="lin" valueType="num">
                                      <p:cBhvr>
                                        <p:cTn id="47" dur="500" fill="hold"/>
                                        <p:tgtEl>
                                          <p:spTgt spid="45"/>
                                        </p:tgtEl>
                                        <p:attrNameLst>
                                          <p:attrName>style.rotation</p:attrName>
                                        </p:attrNameLst>
                                      </p:cBhvr>
                                      <p:tavLst>
                                        <p:tav tm="0">
                                          <p:val>
                                            <p:fltVal val="360"/>
                                          </p:val>
                                        </p:tav>
                                        <p:tav tm="100000">
                                          <p:val>
                                            <p:fltVal val="0"/>
                                          </p:val>
                                        </p:tav>
                                      </p:tavLst>
                                    </p:anim>
                                    <p:animEffect transition="in" filter="fade">
                                      <p:cBhvr>
                                        <p:cTn id="48" dur="500"/>
                                        <p:tgtEl>
                                          <p:spTgt spid="45"/>
                                        </p:tgtEl>
                                      </p:cBhvr>
                                    </p:animEffect>
                                  </p:childTnLst>
                                </p:cTn>
                              </p:par>
                            </p:childTnLst>
                          </p:cTn>
                        </p:par>
                        <p:par>
                          <p:cTn id="49" fill="hold">
                            <p:stCondLst>
                              <p:cond delay="4000"/>
                            </p:stCondLst>
                            <p:childTnLst>
                              <p:par>
                                <p:cTn id="50" presetID="53" presetClass="entr" presetSubtype="16"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p:cTn id="52" dur="500" fill="hold"/>
                                        <p:tgtEl>
                                          <p:spTgt spid="38"/>
                                        </p:tgtEl>
                                        <p:attrNameLst>
                                          <p:attrName>ppt_w</p:attrName>
                                        </p:attrNameLst>
                                      </p:cBhvr>
                                      <p:tavLst>
                                        <p:tav tm="0">
                                          <p:val>
                                            <p:fltVal val="0"/>
                                          </p:val>
                                        </p:tav>
                                        <p:tav tm="100000">
                                          <p:val>
                                            <p:strVal val="#ppt_w"/>
                                          </p:val>
                                        </p:tav>
                                      </p:tavLst>
                                    </p:anim>
                                    <p:anim calcmode="lin" valueType="num">
                                      <p:cBhvr>
                                        <p:cTn id="53" dur="500" fill="hold"/>
                                        <p:tgtEl>
                                          <p:spTgt spid="38"/>
                                        </p:tgtEl>
                                        <p:attrNameLst>
                                          <p:attrName>ppt_h</p:attrName>
                                        </p:attrNameLst>
                                      </p:cBhvr>
                                      <p:tavLst>
                                        <p:tav tm="0">
                                          <p:val>
                                            <p:fltVal val="0"/>
                                          </p:val>
                                        </p:tav>
                                        <p:tav tm="100000">
                                          <p:val>
                                            <p:strVal val="#ppt_h"/>
                                          </p:val>
                                        </p:tav>
                                      </p:tavLst>
                                    </p:anim>
                                    <p:animEffect transition="in" filter="fade">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up)">
                                      <p:cBhvr>
                                        <p:cTn id="58" dur="500"/>
                                        <p:tgtEl>
                                          <p:spTgt spid="28"/>
                                        </p:tgtEl>
                                      </p:cBhvr>
                                    </p:animEffect>
                                  </p:childTnLst>
                                </p:cTn>
                              </p:par>
                            </p:childTnLst>
                          </p:cTn>
                        </p:par>
                        <p:par>
                          <p:cTn id="59" fill="hold">
                            <p:stCondLst>
                              <p:cond delay="5000"/>
                            </p:stCondLst>
                            <p:childTnLst>
                              <p:par>
                                <p:cTn id="60" presetID="49" presetClass="entr" presetSubtype="0" decel="100000" fill="hold" grpId="0" nodeType="afterEffect">
                                  <p:stCondLst>
                                    <p:cond delay="0"/>
                                  </p:stCondLst>
                                  <p:childTnLst>
                                    <p:set>
                                      <p:cBhvr>
                                        <p:cTn id="61" dur="1" fill="hold">
                                          <p:stCondLst>
                                            <p:cond delay="0"/>
                                          </p:stCondLst>
                                        </p:cTn>
                                        <p:tgtEl>
                                          <p:spTgt spid="46"/>
                                        </p:tgtEl>
                                        <p:attrNameLst>
                                          <p:attrName>style.visibility</p:attrName>
                                        </p:attrNameLst>
                                      </p:cBhvr>
                                      <p:to>
                                        <p:strVal val="visible"/>
                                      </p:to>
                                    </p:set>
                                    <p:anim calcmode="lin" valueType="num">
                                      <p:cBhvr>
                                        <p:cTn id="62" dur="500" fill="hold"/>
                                        <p:tgtEl>
                                          <p:spTgt spid="46"/>
                                        </p:tgtEl>
                                        <p:attrNameLst>
                                          <p:attrName>ppt_w</p:attrName>
                                        </p:attrNameLst>
                                      </p:cBhvr>
                                      <p:tavLst>
                                        <p:tav tm="0">
                                          <p:val>
                                            <p:fltVal val="0"/>
                                          </p:val>
                                        </p:tav>
                                        <p:tav tm="100000">
                                          <p:val>
                                            <p:strVal val="#ppt_w"/>
                                          </p:val>
                                        </p:tav>
                                      </p:tavLst>
                                    </p:anim>
                                    <p:anim calcmode="lin" valueType="num">
                                      <p:cBhvr>
                                        <p:cTn id="63" dur="500" fill="hold"/>
                                        <p:tgtEl>
                                          <p:spTgt spid="46"/>
                                        </p:tgtEl>
                                        <p:attrNameLst>
                                          <p:attrName>ppt_h</p:attrName>
                                        </p:attrNameLst>
                                      </p:cBhvr>
                                      <p:tavLst>
                                        <p:tav tm="0">
                                          <p:val>
                                            <p:fltVal val="0"/>
                                          </p:val>
                                        </p:tav>
                                        <p:tav tm="100000">
                                          <p:val>
                                            <p:strVal val="#ppt_h"/>
                                          </p:val>
                                        </p:tav>
                                      </p:tavLst>
                                    </p:anim>
                                    <p:anim calcmode="lin" valueType="num">
                                      <p:cBhvr>
                                        <p:cTn id="64" dur="500" fill="hold"/>
                                        <p:tgtEl>
                                          <p:spTgt spid="46"/>
                                        </p:tgtEl>
                                        <p:attrNameLst>
                                          <p:attrName>style.rotation</p:attrName>
                                        </p:attrNameLst>
                                      </p:cBhvr>
                                      <p:tavLst>
                                        <p:tav tm="0">
                                          <p:val>
                                            <p:fltVal val="360"/>
                                          </p:val>
                                        </p:tav>
                                        <p:tav tm="100000">
                                          <p:val>
                                            <p:fltVal val="0"/>
                                          </p:val>
                                        </p:tav>
                                      </p:tavLst>
                                    </p:anim>
                                    <p:animEffect transition="in" filter="fade">
                                      <p:cBhvr>
                                        <p:cTn id="65" dur="500"/>
                                        <p:tgtEl>
                                          <p:spTgt spid="46"/>
                                        </p:tgtEl>
                                      </p:cBhvr>
                                    </p:animEffect>
                                  </p:childTnLst>
                                </p:cTn>
                              </p:par>
                            </p:childTnLst>
                          </p:cTn>
                        </p:par>
                        <p:par>
                          <p:cTn id="66" fill="hold">
                            <p:stCondLst>
                              <p:cond delay="5500"/>
                            </p:stCondLst>
                            <p:childTnLst>
                              <p:par>
                                <p:cTn id="67" presetID="53" presetClass="entr" presetSubtype="16" fill="hold" nodeType="afterEffect">
                                  <p:stCondLst>
                                    <p:cond delay="0"/>
                                  </p:stCondLst>
                                  <p:childTnLst>
                                    <p:set>
                                      <p:cBhvr>
                                        <p:cTn id="68" dur="1" fill="hold">
                                          <p:stCondLst>
                                            <p:cond delay="0"/>
                                          </p:stCondLst>
                                        </p:cTn>
                                        <p:tgtEl>
                                          <p:spTgt spid="31"/>
                                        </p:tgtEl>
                                        <p:attrNameLst>
                                          <p:attrName>style.visibility</p:attrName>
                                        </p:attrNameLst>
                                      </p:cBhvr>
                                      <p:to>
                                        <p:strVal val="visible"/>
                                      </p:to>
                                    </p:set>
                                    <p:anim calcmode="lin" valueType="num">
                                      <p:cBhvr>
                                        <p:cTn id="69" dur="500" fill="hold"/>
                                        <p:tgtEl>
                                          <p:spTgt spid="31"/>
                                        </p:tgtEl>
                                        <p:attrNameLst>
                                          <p:attrName>ppt_w</p:attrName>
                                        </p:attrNameLst>
                                      </p:cBhvr>
                                      <p:tavLst>
                                        <p:tav tm="0">
                                          <p:val>
                                            <p:fltVal val="0"/>
                                          </p:val>
                                        </p:tav>
                                        <p:tav tm="100000">
                                          <p:val>
                                            <p:strVal val="#ppt_w"/>
                                          </p:val>
                                        </p:tav>
                                      </p:tavLst>
                                    </p:anim>
                                    <p:anim calcmode="lin" valueType="num">
                                      <p:cBhvr>
                                        <p:cTn id="70" dur="500" fill="hold"/>
                                        <p:tgtEl>
                                          <p:spTgt spid="31"/>
                                        </p:tgtEl>
                                        <p:attrNameLst>
                                          <p:attrName>ppt_h</p:attrName>
                                        </p:attrNameLst>
                                      </p:cBhvr>
                                      <p:tavLst>
                                        <p:tav tm="0">
                                          <p:val>
                                            <p:fltVal val="0"/>
                                          </p:val>
                                        </p:tav>
                                        <p:tav tm="100000">
                                          <p:val>
                                            <p:strVal val="#ppt_h"/>
                                          </p:val>
                                        </p:tav>
                                      </p:tavLst>
                                    </p:anim>
                                    <p:animEffect transition="in" filter="fade">
                                      <p:cBhvr>
                                        <p:cTn id="71" dur="500"/>
                                        <p:tgtEl>
                                          <p:spTgt spid="31"/>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5" grpId="0" animBg="1"/>
      <p:bldP spid="44" grpId="0" animBg="1"/>
      <p:bldP spid="11" grpId="0" animBg="1"/>
      <p:bldP spid="25" grpId="0"/>
      <p:bldP spid="26" grpId="0"/>
      <p:bldP spid="27" grpId="0"/>
      <p:bldP spid="28" grpId="0"/>
      <p:bldP spid="29" grpId="0"/>
      <p:bldP spid="4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650999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746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4CC8EC"/>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57CCC6"/>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57CCC6"/>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2709019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CC8EC"/>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7CCC6"/>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F7467"/>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195345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FF9285"/>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F4C956"/>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FF7467"/>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57CCC6"/>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dirty="0">
                <a:solidFill>
                  <a:srgbClr val="FF7467"/>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dirty="0">
                <a:solidFill>
                  <a:srgbClr val="4CC8EC"/>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dirty="0">
                <a:solidFill>
                  <a:srgbClr val="F4C956"/>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57CCC6"/>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dirty="0">
                <a:solidFill>
                  <a:srgbClr val="FF9285"/>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78895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719068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0" name="TextBox 9"/>
          <p:cNvSpPr txBox="1"/>
          <p:nvPr/>
        </p:nvSpPr>
        <p:spPr>
          <a:xfrm>
            <a:off x="7190685" y="3429000"/>
            <a:ext cx="4053048"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1" name="Text Box 10"/>
          <p:cNvSpPr txBox="1">
            <a:spLocks noChangeArrowheads="1"/>
          </p:cNvSpPr>
          <p:nvPr/>
        </p:nvSpPr>
        <p:spPr bwMode="auto">
          <a:xfrm>
            <a:off x="7190685" y="5451275"/>
            <a:ext cx="3906294"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lumMod val="85000"/>
                  </a:schemeClr>
                </a:solidFill>
                <a:latin typeface="Candara" panose="020E0502030303020204" pitchFamily="34" charset="0"/>
              </a:rPr>
              <a:t>Lorem ipsum dolor sit amet consecte</a:t>
            </a:r>
          </a:p>
        </p:txBody>
      </p:sp>
      <p:sp>
        <p:nvSpPr>
          <p:cNvPr id="2" name="Rectangle 1"/>
          <p:cNvSpPr/>
          <p:nvPr/>
        </p:nvSpPr>
        <p:spPr>
          <a:xfrm>
            <a:off x="112889" y="135467"/>
            <a:ext cx="2878667" cy="6604000"/>
          </a:xfrm>
          <a:prstGeom prst="rect">
            <a:avLst/>
          </a:prstGeom>
          <a:blipFill>
            <a:blip r:embed="rId3"/>
            <a:stretch>
              <a:fillRect/>
            </a:stretch>
          </a:blipFill>
          <a:ln w="63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104445" y="135467"/>
            <a:ext cx="2878667" cy="6604000"/>
          </a:xfrm>
          <a:prstGeom prst="rect">
            <a:avLst/>
          </a:prstGeom>
          <a:blipFill>
            <a:blip r:embed="rId4"/>
            <a:stretch>
              <a:fillRect/>
            </a:stretch>
          </a:blipFill>
          <a:ln w="6350">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4900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900" decel="100000" fill="hold"/>
                                        <p:tgtEl>
                                          <p:spTgt spid="1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up)">
                                      <p:cBhvr>
                                        <p:cTn id="25" dur="1000"/>
                                        <p:tgtEl>
                                          <p:spTgt spid="10"/>
                                        </p:tgtEl>
                                      </p:cBhvr>
                                    </p:animEffect>
                                  </p:childTnLst>
                                </p:cTn>
                              </p:par>
                            </p:childTnLst>
                          </p:cTn>
                        </p:par>
                        <p:par>
                          <p:cTn id="26" fill="hold">
                            <p:stCondLst>
                              <p:cond delay="3750"/>
                            </p:stCondLst>
                            <p:childTnLst>
                              <p:par>
                                <p:cTn id="27" presetID="2" presetClass="entr" presetSubtype="2"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1+#ppt_w/2"/>
                                          </p:val>
                                        </p:tav>
                                        <p:tav tm="100000">
                                          <p:val>
                                            <p:strVal val="#ppt_x"/>
                                          </p:val>
                                        </p:tav>
                                      </p:tavLst>
                                    </p:anim>
                                    <p:anim calcmode="lin" valueType="num">
                                      <p:cBhvr additive="base">
                                        <p:cTn id="30"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Shape 12"/>
          <p:cNvSpPr>
            <a:spLocks noChangeAspect="1"/>
          </p:cNvSpPr>
          <p:nvPr/>
        </p:nvSpPr>
        <p:spPr>
          <a:xfrm>
            <a:off x="46311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320947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a:spLocks noChangeAspect="1"/>
          </p:cNvSpPr>
          <p:nvPr/>
        </p:nvSpPr>
        <p:spPr>
          <a:xfrm>
            <a:off x="595583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8702194" y="2963916"/>
            <a:ext cx="2746360" cy="794968"/>
          </a:xfrm>
          <a:custGeom>
            <a:avLst/>
            <a:gdLst>
              <a:gd name="connsiteX0" fmla="*/ 0 w 2746360"/>
              <a:gd name="connsiteY0" fmla="*/ 0 h 794968"/>
              <a:gd name="connsiteX1" fmla="*/ 662152 w 2746360"/>
              <a:gd name="connsiteY1" fmla="*/ 0 h 794968"/>
              <a:gd name="connsiteX2" fmla="*/ 662152 w 2746360"/>
              <a:gd name="connsiteY2" fmla="*/ 1 h 794968"/>
              <a:gd name="connsiteX3" fmla="*/ 915980 w 2746360"/>
              <a:gd name="connsiteY3" fmla="*/ 1 h 794968"/>
              <a:gd name="connsiteX4" fmla="*/ 1373180 w 2746360"/>
              <a:gd name="connsiteY4" fmla="*/ 457201 h 794968"/>
              <a:gd name="connsiteX5" fmla="*/ 1830380 w 2746360"/>
              <a:gd name="connsiteY5" fmla="*/ 1 h 794968"/>
              <a:gd name="connsiteX6" fmla="*/ 2084208 w 2746360"/>
              <a:gd name="connsiteY6" fmla="*/ 1 h 794968"/>
              <a:gd name="connsiteX7" fmla="*/ 2084208 w 2746360"/>
              <a:gd name="connsiteY7" fmla="*/ 0 h 794968"/>
              <a:gd name="connsiteX8" fmla="*/ 2746360 w 2746360"/>
              <a:gd name="connsiteY8" fmla="*/ 0 h 794968"/>
              <a:gd name="connsiteX9" fmla="*/ 2746360 w 2746360"/>
              <a:gd name="connsiteY9" fmla="*/ 329184 h 794968"/>
              <a:gd name="connsiteX10" fmla="*/ 2111538 w 2746360"/>
              <a:gd name="connsiteY10" fmla="*/ 329184 h 794968"/>
              <a:gd name="connsiteX11" fmla="*/ 2076997 w 2746360"/>
              <a:gd name="connsiteY11" fmla="*/ 398743 h 794968"/>
              <a:gd name="connsiteX12" fmla="*/ 1373180 w 2746360"/>
              <a:gd name="connsiteY12" fmla="*/ 794968 h 794968"/>
              <a:gd name="connsiteX13" fmla="*/ 669363 w 2746360"/>
              <a:gd name="connsiteY13" fmla="*/ 398743 h 794968"/>
              <a:gd name="connsiteX14" fmla="*/ 634822 w 2746360"/>
              <a:gd name="connsiteY14" fmla="*/ 329184 h 794968"/>
              <a:gd name="connsiteX15" fmla="*/ 0 w 2746360"/>
              <a:gd name="connsiteY15" fmla="*/ 329184 h 794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6360" h="794968">
                <a:moveTo>
                  <a:pt x="0" y="0"/>
                </a:moveTo>
                <a:lnTo>
                  <a:pt x="662152" y="0"/>
                </a:lnTo>
                <a:lnTo>
                  <a:pt x="662152" y="1"/>
                </a:lnTo>
                <a:lnTo>
                  <a:pt x="915980" y="1"/>
                </a:lnTo>
                <a:cubicBezTo>
                  <a:pt x="915980" y="252506"/>
                  <a:pt x="1120675" y="457201"/>
                  <a:pt x="1373180" y="457201"/>
                </a:cubicBezTo>
                <a:cubicBezTo>
                  <a:pt x="1625685" y="457201"/>
                  <a:pt x="1830380" y="252506"/>
                  <a:pt x="1830380" y="1"/>
                </a:cubicBezTo>
                <a:lnTo>
                  <a:pt x="2084208" y="1"/>
                </a:lnTo>
                <a:lnTo>
                  <a:pt x="2084208" y="0"/>
                </a:lnTo>
                <a:lnTo>
                  <a:pt x="2746360" y="0"/>
                </a:lnTo>
                <a:lnTo>
                  <a:pt x="2746360" y="329184"/>
                </a:lnTo>
                <a:lnTo>
                  <a:pt x="2111538" y="329184"/>
                </a:lnTo>
                <a:lnTo>
                  <a:pt x="2076997" y="398743"/>
                </a:lnTo>
                <a:cubicBezTo>
                  <a:pt x="1932661" y="636289"/>
                  <a:pt x="1671451" y="794968"/>
                  <a:pt x="1373180" y="794968"/>
                </a:cubicBezTo>
                <a:cubicBezTo>
                  <a:pt x="1074910" y="794968"/>
                  <a:pt x="813700" y="636289"/>
                  <a:pt x="669363" y="398743"/>
                </a:cubicBezTo>
                <a:lnTo>
                  <a:pt x="634822" y="329184"/>
                </a:lnTo>
                <a:lnTo>
                  <a:pt x="0" y="329184"/>
                </a:lnTo>
                <a:close/>
              </a:path>
            </a:pathLst>
          </a:cu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58"/>
          <p:cNvGrpSpPr/>
          <p:nvPr/>
        </p:nvGrpSpPr>
        <p:grpSpPr>
          <a:xfrm>
            <a:off x="601854" y="4170365"/>
            <a:ext cx="2468880" cy="1375388"/>
            <a:chOff x="7174423" y="1344880"/>
            <a:chExt cx="2793069" cy="777406"/>
          </a:xfrm>
        </p:grpSpPr>
        <p:sp>
          <p:nvSpPr>
            <p:cNvPr id="25" name="TextBox 24"/>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Rectangle 25"/>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F7467"/>
                  </a:solidFill>
                </a:rPr>
                <a:t>Keyword Here</a:t>
              </a:r>
            </a:p>
          </p:txBody>
        </p:sp>
      </p:grpSp>
      <p:grpSp>
        <p:nvGrpSpPr>
          <p:cNvPr id="30" name="Group 58"/>
          <p:cNvGrpSpPr/>
          <p:nvPr/>
        </p:nvGrpSpPr>
        <p:grpSpPr>
          <a:xfrm>
            <a:off x="3356668" y="4170365"/>
            <a:ext cx="2468880" cy="1375388"/>
            <a:chOff x="7174423" y="1344880"/>
            <a:chExt cx="2793069" cy="777406"/>
          </a:xfrm>
        </p:grpSpPr>
        <p:sp>
          <p:nvSpPr>
            <p:cNvPr id="31" name="TextBox 30"/>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2" name="Rectangle 31"/>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4CC8EC"/>
                  </a:solidFill>
                </a:rPr>
                <a:t>Keyword Here</a:t>
              </a:r>
            </a:p>
          </p:txBody>
        </p:sp>
      </p:grpSp>
      <p:grpSp>
        <p:nvGrpSpPr>
          <p:cNvPr id="33" name="Group 58"/>
          <p:cNvGrpSpPr/>
          <p:nvPr/>
        </p:nvGrpSpPr>
        <p:grpSpPr>
          <a:xfrm>
            <a:off x="6111482" y="4171537"/>
            <a:ext cx="2468880" cy="1375388"/>
            <a:chOff x="7174423" y="1344880"/>
            <a:chExt cx="2793069" cy="777406"/>
          </a:xfrm>
        </p:grpSpPr>
        <p:sp>
          <p:nvSpPr>
            <p:cNvPr id="34" name="TextBox 33"/>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5" name="Rectangle 34"/>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F4C956"/>
                  </a:solidFill>
                </a:rPr>
                <a:t>Keyword Here</a:t>
              </a:r>
            </a:p>
          </p:txBody>
        </p:sp>
      </p:grpSp>
      <p:grpSp>
        <p:nvGrpSpPr>
          <p:cNvPr id="36" name="Group 58"/>
          <p:cNvGrpSpPr/>
          <p:nvPr/>
        </p:nvGrpSpPr>
        <p:grpSpPr>
          <a:xfrm>
            <a:off x="8870070" y="4170365"/>
            <a:ext cx="2468880" cy="1375388"/>
            <a:chOff x="7174423" y="1344880"/>
            <a:chExt cx="2793069" cy="777406"/>
          </a:xfrm>
        </p:grpSpPr>
        <p:sp>
          <p:nvSpPr>
            <p:cNvPr id="37" name="TextBox 36"/>
            <p:cNvSpPr txBox="1"/>
            <p:nvPr/>
          </p:nvSpPr>
          <p:spPr>
            <a:xfrm>
              <a:off x="7174423" y="1600395"/>
              <a:ext cx="2793069" cy="521891"/>
            </a:xfrm>
            <a:prstGeom prst="rect">
              <a:avLst/>
            </a:prstGeom>
            <a:noFill/>
          </p:spPr>
          <p:txBody>
            <a:bodyPr wrap="square" lIns="0" tIns="0" rIns="0" bIns="0"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8" name="Rectangle 37"/>
            <p:cNvSpPr/>
            <p:nvPr/>
          </p:nvSpPr>
          <p:spPr>
            <a:xfrm>
              <a:off x="7777518" y="1344880"/>
              <a:ext cx="1586880" cy="162403"/>
            </a:xfrm>
            <a:prstGeom prst="rect">
              <a:avLst/>
            </a:prstGeom>
          </p:spPr>
          <p:txBody>
            <a:bodyPr wrap="none" lIns="0" tIns="0" rIns="0" bIns="0">
              <a:spAutoFit/>
            </a:bodyPr>
            <a:lstStyle/>
            <a:p>
              <a:pPr algn="ctr"/>
              <a:r>
                <a:rPr lang="en-US" sz="1867" b="1" dirty="0">
                  <a:solidFill>
                    <a:srgbClr val="57CCC6"/>
                  </a:solidFill>
                </a:rPr>
                <a:t>Keyword Here</a:t>
              </a:r>
            </a:p>
          </p:txBody>
        </p:sp>
      </p:grpSp>
      <p:grpSp>
        <p:nvGrpSpPr>
          <p:cNvPr id="43" name="Group 42"/>
          <p:cNvGrpSpPr/>
          <p:nvPr/>
        </p:nvGrpSpPr>
        <p:grpSpPr>
          <a:xfrm>
            <a:off x="1424814" y="2541925"/>
            <a:ext cx="822960" cy="822960"/>
            <a:chOff x="1424814" y="2541925"/>
            <a:chExt cx="822960" cy="822960"/>
          </a:xfrm>
        </p:grpSpPr>
        <p:sp>
          <p:nvSpPr>
            <p:cNvPr id="9" name="Oval 8"/>
            <p:cNvSpPr>
              <a:spLocks noChangeAspect="1"/>
            </p:cNvSpPr>
            <p:nvPr/>
          </p:nvSpPr>
          <p:spPr>
            <a:xfrm>
              <a:off x="1424814" y="2541925"/>
              <a:ext cx="822960" cy="822960"/>
            </a:xfrm>
            <a:prstGeom prst="ellipse">
              <a:avLst/>
            </a:prstGeom>
            <a:solidFill>
              <a:srgbClr val="FF746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p:cNvSpPr txBox="1"/>
            <p:nvPr/>
          </p:nvSpPr>
          <p:spPr>
            <a:xfrm>
              <a:off x="1463177" y="2768739"/>
              <a:ext cx="746234" cy="369332"/>
            </a:xfrm>
            <a:prstGeom prst="rect">
              <a:avLst/>
            </a:prstGeom>
            <a:noFill/>
          </p:spPr>
          <p:txBody>
            <a:bodyPr wrap="square" rtlCol="0">
              <a:spAutoFit/>
            </a:bodyPr>
            <a:lstStyle/>
            <a:p>
              <a:r>
                <a:rPr lang="en-US" dirty="0">
                  <a:solidFill>
                    <a:schemeClr val="bg1"/>
                  </a:solidFill>
                  <a:latin typeface="Lato"/>
                </a:rPr>
                <a:t>1999</a:t>
              </a:r>
            </a:p>
          </p:txBody>
        </p:sp>
      </p:grpSp>
      <p:grpSp>
        <p:nvGrpSpPr>
          <p:cNvPr id="44" name="Group 43"/>
          <p:cNvGrpSpPr/>
          <p:nvPr/>
        </p:nvGrpSpPr>
        <p:grpSpPr>
          <a:xfrm>
            <a:off x="4171174" y="2541925"/>
            <a:ext cx="822960" cy="822960"/>
            <a:chOff x="4171174" y="2541925"/>
            <a:chExt cx="822960" cy="822960"/>
          </a:xfrm>
        </p:grpSpPr>
        <p:sp>
          <p:nvSpPr>
            <p:cNvPr id="17" name="Oval 16"/>
            <p:cNvSpPr>
              <a:spLocks noChangeAspect="1"/>
            </p:cNvSpPr>
            <p:nvPr/>
          </p:nvSpPr>
          <p:spPr>
            <a:xfrm>
              <a:off x="4171174" y="2541925"/>
              <a:ext cx="822960" cy="822960"/>
            </a:xfrm>
            <a:prstGeom prst="ellipse">
              <a:avLst/>
            </a:prstGeom>
            <a:solidFill>
              <a:srgbClr val="4CC8EC"/>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4209537" y="2768739"/>
              <a:ext cx="746234" cy="369332"/>
            </a:xfrm>
            <a:prstGeom prst="rect">
              <a:avLst/>
            </a:prstGeom>
            <a:noFill/>
          </p:spPr>
          <p:txBody>
            <a:bodyPr wrap="square" rtlCol="0">
              <a:spAutoFit/>
            </a:bodyPr>
            <a:lstStyle/>
            <a:p>
              <a:r>
                <a:rPr lang="en-US" dirty="0">
                  <a:solidFill>
                    <a:schemeClr val="bg1"/>
                  </a:solidFill>
                  <a:latin typeface="Lato"/>
                </a:rPr>
                <a:t>2004</a:t>
              </a:r>
            </a:p>
          </p:txBody>
        </p:sp>
      </p:grpSp>
      <p:grpSp>
        <p:nvGrpSpPr>
          <p:cNvPr id="45" name="Group 44"/>
          <p:cNvGrpSpPr/>
          <p:nvPr/>
        </p:nvGrpSpPr>
        <p:grpSpPr>
          <a:xfrm>
            <a:off x="6917534" y="2541925"/>
            <a:ext cx="822960" cy="822960"/>
            <a:chOff x="6917534" y="2541925"/>
            <a:chExt cx="822960" cy="822960"/>
          </a:xfrm>
        </p:grpSpPr>
        <p:sp>
          <p:nvSpPr>
            <p:cNvPr id="20" name="Oval 19"/>
            <p:cNvSpPr>
              <a:spLocks noChangeAspect="1"/>
            </p:cNvSpPr>
            <p:nvPr/>
          </p:nvSpPr>
          <p:spPr>
            <a:xfrm>
              <a:off x="6917534" y="2541925"/>
              <a:ext cx="822960" cy="822960"/>
            </a:xfrm>
            <a:prstGeom prst="ellipse">
              <a:avLst/>
            </a:prstGeom>
            <a:solidFill>
              <a:srgbClr val="F4C95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951304" y="2768739"/>
              <a:ext cx="746234" cy="369332"/>
            </a:xfrm>
            <a:prstGeom prst="rect">
              <a:avLst/>
            </a:prstGeom>
            <a:noFill/>
          </p:spPr>
          <p:txBody>
            <a:bodyPr wrap="square" rtlCol="0">
              <a:spAutoFit/>
            </a:bodyPr>
            <a:lstStyle/>
            <a:p>
              <a:r>
                <a:rPr lang="en-US" dirty="0">
                  <a:solidFill>
                    <a:schemeClr val="bg1"/>
                  </a:solidFill>
                  <a:latin typeface="Lato"/>
                </a:rPr>
                <a:t>2017</a:t>
              </a:r>
            </a:p>
          </p:txBody>
        </p:sp>
      </p:grpSp>
      <p:grpSp>
        <p:nvGrpSpPr>
          <p:cNvPr id="46" name="Group 45"/>
          <p:cNvGrpSpPr/>
          <p:nvPr/>
        </p:nvGrpSpPr>
        <p:grpSpPr>
          <a:xfrm>
            <a:off x="9663894" y="2541925"/>
            <a:ext cx="822960" cy="822960"/>
            <a:chOff x="9663894" y="2541925"/>
            <a:chExt cx="822960" cy="822960"/>
          </a:xfrm>
        </p:grpSpPr>
        <p:sp>
          <p:nvSpPr>
            <p:cNvPr id="23" name="Oval 22"/>
            <p:cNvSpPr>
              <a:spLocks noChangeAspect="1"/>
            </p:cNvSpPr>
            <p:nvPr/>
          </p:nvSpPr>
          <p:spPr>
            <a:xfrm>
              <a:off x="9663894" y="2541925"/>
              <a:ext cx="822960" cy="822960"/>
            </a:xfrm>
            <a:prstGeom prst="ellipse">
              <a:avLst/>
            </a:prstGeom>
            <a:solidFill>
              <a:srgbClr val="57CCC6"/>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p:cNvSpPr txBox="1"/>
            <p:nvPr/>
          </p:nvSpPr>
          <p:spPr>
            <a:xfrm>
              <a:off x="9731393" y="2768739"/>
              <a:ext cx="746234" cy="369332"/>
            </a:xfrm>
            <a:prstGeom prst="rect">
              <a:avLst/>
            </a:prstGeom>
            <a:noFill/>
          </p:spPr>
          <p:txBody>
            <a:bodyPr wrap="square" rtlCol="0">
              <a:spAutoFit/>
            </a:bodyPr>
            <a:lstStyle/>
            <a:p>
              <a:r>
                <a:rPr lang="en-US" dirty="0">
                  <a:solidFill>
                    <a:schemeClr val="bg1"/>
                  </a:solidFill>
                  <a:latin typeface="Lato"/>
                </a:rPr>
                <a:t>2024</a:t>
              </a:r>
            </a:p>
          </p:txBody>
        </p:sp>
      </p:grpSp>
    </p:spTree>
    <p:extLst>
      <p:ext uri="{BB962C8B-B14F-4D97-AF65-F5344CB8AC3E}">
        <p14:creationId xmlns:p14="http://schemas.microsoft.com/office/powerpoint/2010/main" val="2440216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43"/>
                                        </p:tgtEl>
                                        <p:attrNameLst>
                                          <p:attrName>style.visibility</p:attrName>
                                        </p:attrNameLst>
                                      </p:cBhvr>
                                      <p:to>
                                        <p:strVal val="visible"/>
                                      </p:to>
                                    </p:set>
                                    <p:animEffect transition="in" filter="fade">
                                      <p:cBhvr>
                                        <p:cTn id="15" dur="1000"/>
                                        <p:tgtEl>
                                          <p:spTgt spid="43"/>
                                        </p:tgtEl>
                                      </p:cBhvr>
                                    </p:animEffect>
                                    <p:anim calcmode="lin" valueType="num">
                                      <p:cBhvr>
                                        <p:cTn id="16" dur="1000" fill="hold"/>
                                        <p:tgtEl>
                                          <p:spTgt spid="43"/>
                                        </p:tgtEl>
                                        <p:attrNameLst>
                                          <p:attrName>ppt_x</p:attrName>
                                        </p:attrNameLst>
                                      </p:cBhvr>
                                      <p:tavLst>
                                        <p:tav tm="0">
                                          <p:val>
                                            <p:strVal val="#ppt_x"/>
                                          </p:val>
                                        </p:tav>
                                        <p:tav tm="100000">
                                          <p:val>
                                            <p:strVal val="#ppt_x"/>
                                          </p:val>
                                        </p:tav>
                                      </p:tavLst>
                                    </p:anim>
                                    <p:anim calcmode="lin" valueType="num">
                                      <p:cBhvr>
                                        <p:cTn id="17" dur="1000" fill="hold"/>
                                        <p:tgtEl>
                                          <p:spTgt spid="43"/>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fade">
                                      <p:cBhvr>
                                        <p:cTn id="20" dur="1000"/>
                                        <p:tgtEl>
                                          <p:spTgt spid="24"/>
                                        </p:tgtEl>
                                      </p:cBhvr>
                                    </p:animEffect>
                                    <p:anim calcmode="lin" valueType="num">
                                      <p:cBhvr>
                                        <p:cTn id="21" dur="1000" fill="hold"/>
                                        <p:tgtEl>
                                          <p:spTgt spid="24"/>
                                        </p:tgtEl>
                                        <p:attrNameLst>
                                          <p:attrName>ppt_x</p:attrName>
                                        </p:attrNameLst>
                                      </p:cBhvr>
                                      <p:tavLst>
                                        <p:tav tm="0">
                                          <p:val>
                                            <p:strVal val="#ppt_x"/>
                                          </p:val>
                                        </p:tav>
                                        <p:tav tm="100000">
                                          <p:val>
                                            <p:strVal val="#ppt_x"/>
                                          </p:val>
                                        </p:tav>
                                      </p:tavLst>
                                    </p:anim>
                                    <p:anim calcmode="lin" valueType="num">
                                      <p:cBhvr>
                                        <p:cTn id="22" dur="1000" fill="hold"/>
                                        <p:tgtEl>
                                          <p:spTgt spid="24"/>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44"/>
                                        </p:tgtEl>
                                        <p:attrNameLst>
                                          <p:attrName>style.visibility</p:attrName>
                                        </p:attrNameLst>
                                      </p:cBhvr>
                                      <p:to>
                                        <p:strVal val="visible"/>
                                      </p:to>
                                    </p:set>
                                    <p:animEffect transition="in" filter="fade">
                                      <p:cBhvr>
                                        <p:cTn id="30" dur="1000"/>
                                        <p:tgtEl>
                                          <p:spTgt spid="44"/>
                                        </p:tgtEl>
                                      </p:cBhvr>
                                    </p:animEffect>
                                    <p:anim calcmode="lin" valueType="num">
                                      <p:cBhvr>
                                        <p:cTn id="31" dur="1000" fill="hold"/>
                                        <p:tgtEl>
                                          <p:spTgt spid="44"/>
                                        </p:tgtEl>
                                        <p:attrNameLst>
                                          <p:attrName>ppt_x</p:attrName>
                                        </p:attrNameLst>
                                      </p:cBhvr>
                                      <p:tavLst>
                                        <p:tav tm="0">
                                          <p:val>
                                            <p:strVal val="#ppt_x"/>
                                          </p:val>
                                        </p:tav>
                                        <p:tav tm="100000">
                                          <p:val>
                                            <p:strVal val="#ppt_x"/>
                                          </p:val>
                                        </p:tav>
                                      </p:tavLst>
                                    </p:anim>
                                    <p:anim calcmode="lin" valueType="num">
                                      <p:cBhvr>
                                        <p:cTn id="32" dur="1000" fill="hold"/>
                                        <p:tgtEl>
                                          <p:spTgt spid="44"/>
                                        </p:tgtEl>
                                        <p:attrNameLst>
                                          <p:attrName>ppt_y</p:attrName>
                                        </p:attrNameLst>
                                      </p:cBhvr>
                                      <p:tavLst>
                                        <p:tav tm="0">
                                          <p:val>
                                            <p:strVal val="#ppt_y+.1"/>
                                          </p:val>
                                        </p:tav>
                                        <p:tav tm="100000">
                                          <p:val>
                                            <p:strVal val="#ppt_y"/>
                                          </p:val>
                                        </p:tav>
                                      </p:tavLst>
                                    </p:anim>
                                  </p:childTnLst>
                                </p:cTn>
                              </p:par>
                              <p:par>
                                <p:cTn id="33" presetID="42"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fade">
                                      <p:cBhvr>
                                        <p:cTn id="35" dur="1000"/>
                                        <p:tgtEl>
                                          <p:spTgt spid="30"/>
                                        </p:tgtEl>
                                      </p:cBhvr>
                                    </p:animEffect>
                                    <p:anim calcmode="lin" valueType="num">
                                      <p:cBhvr>
                                        <p:cTn id="36" dur="1000" fill="hold"/>
                                        <p:tgtEl>
                                          <p:spTgt spid="30"/>
                                        </p:tgtEl>
                                        <p:attrNameLst>
                                          <p:attrName>ppt_x</p:attrName>
                                        </p:attrNameLst>
                                      </p:cBhvr>
                                      <p:tavLst>
                                        <p:tav tm="0">
                                          <p:val>
                                            <p:strVal val="#ppt_x"/>
                                          </p:val>
                                        </p:tav>
                                        <p:tav tm="100000">
                                          <p:val>
                                            <p:strVal val="#ppt_x"/>
                                          </p:val>
                                        </p:tav>
                                      </p:tavLst>
                                    </p:anim>
                                    <p:anim calcmode="lin" valueType="num">
                                      <p:cBhvr>
                                        <p:cTn id="37" dur="1000" fill="hold"/>
                                        <p:tgtEl>
                                          <p:spTgt spid="30"/>
                                        </p:tgtEl>
                                        <p:attrNameLst>
                                          <p:attrName>ppt_y</p:attrName>
                                        </p:attrNameLst>
                                      </p:cBhvr>
                                      <p:tavLst>
                                        <p:tav tm="0">
                                          <p:val>
                                            <p:strVal val="#ppt_y+.1"/>
                                          </p:val>
                                        </p:tav>
                                        <p:tav tm="100000">
                                          <p:val>
                                            <p:strVal val="#ppt_y"/>
                                          </p:val>
                                        </p:tav>
                                      </p:tavLst>
                                    </p:anim>
                                  </p:childTnLst>
                                </p:cTn>
                              </p:par>
                            </p:childTnLst>
                          </p:cTn>
                        </p:par>
                        <p:par>
                          <p:cTn id="38" fill="hold">
                            <p:stCondLst>
                              <p:cond delay="3500"/>
                            </p:stCondLst>
                            <p:childTnLst>
                              <p:par>
                                <p:cTn id="39" presetID="2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wipe(left)">
                                      <p:cBhvr>
                                        <p:cTn id="41" dur="500"/>
                                        <p:tgtEl>
                                          <p:spTgt spid="19"/>
                                        </p:tgtEl>
                                      </p:cBhvr>
                                    </p:animEffect>
                                  </p:childTnLst>
                                </p:cTn>
                              </p:par>
                            </p:childTnLst>
                          </p:cTn>
                        </p:par>
                        <p:par>
                          <p:cTn id="42" fill="hold">
                            <p:stCondLst>
                              <p:cond delay="40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par>
                                <p:cTn id="48" presetID="42" presetClass="entr" presetSubtype="0" fill="hold" nodeType="withEffect">
                                  <p:stCondLst>
                                    <p:cond delay="0"/>
                                  </p:stCondLst>
                                  <p:childTnLst>
                                    <p:set>
                                      <p:cBhvr>
                                        <p:cTn id="49" dur="1" fill="hold">
                                          <p:stCondLst>
                                            <p:cond delay="0"/>
                                          </p:stCondLst>
                                        </p:cTn>
                                        <p:tgtEl>
                                          <p:spTgt spid="33"/>
                                        </p:tgtEl>
                                        <p:attrNameLst>
                                          <p:attrName>style.visibility</p:attrName>
                                        </p:attrNameLst>
                                      </p:cBhvr>
                                      <p:to>
                                        <p:strVal val="visible"/>
                                      </p:to>
                                    </p:set>
                                    <p:animEffect transition="in" filter="fade">
                                      <p:cBhvr>
                                        <p:cTn id="50" dur="1000"/>
                                        <p:tgtEl>
                                          <p:spTgt spid="33"/>
                                        </p:tgtEl>
                                      </p:cBhvr>
                                    </p:animEffect>
                                    <p:anim calcmode="lin" valueType="num">
                                      <p:cBhvr>
                                        <p:cTn id="51" dur="1000" fill="hold"/>
                                        <p:tgtEl>
                                          <p:spTgt spid="33"/>
                                        </p:tgtEl>
                                        <p:attrNameLst>
                                          <p:attrName>ppt_x</p:attrName>
                                        </p:attrNameLst>
                                      </p:cBhvr>
                                      <p:tavLst>
                                        <p:tav tm="0">
                                          <p:val>
                                            <p:strVal val="#ppt_x"/>
                                          </p:val>
                                        </p:tav>
                                        <p:tav tm="100000">
                                          <p:val>
                                            <p:strVal val="#ppt_x"/>
                                          </p:val>
                                        </p:tav>
                                      </p:tavLst>
                                    </p:anim>
                                    <p:anim calcmode="lin" valueType="num">
                                      <p:cBhvr>
                                        <p:cTn id="52" dur="1000" fill="hold"/>
                                        <p:tgtEl>
                                          <p:spTgt spid="33"/>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2" presetClass="entr" presetSubtype="8"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left)">
                                      <p:cBhvr>
                                        <p:cTn id="56" dur="500"/>
                                        <p:tgtEl>
                                          <p:spTgt spid="22"/>
                                        </p:tgtEl>
                                      </p:cBhvr>
                                    </p:animEffect>
                                  </p:childTnLst>
                                </p:cTn>
                              </p:par>
                            </p:childTnLst>
                          </p:cTn>
                        </p:par>
                        <p:par>
                          <p:cTn id="57" fill="hold">
                            <p:stCondLst>
                              <p:cond delay="550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6" grpId="0" animBg="1"/>
      <p:bldP spid="19" grpId="0" animBg="1"/>
      <p:bldP spid="2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a:ln>
            <a:solidFill>
              <a:srgbClr val="FF7467"/>
            </a:solidFill>
          </a:ln>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a:ln>
            <a:solidFill>
              <a:srgbClr val="4CC8EC"/>
            </a:solidFill>
          </a:ln>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a:ln>
            <a:solidFill>
              <a:srgbClr val="57CCC6"/>
            </a:solidFill>
          </a:ln>
        </p:spPr>
      </p:pic>
      <p:pic>
        <p:nvPicPr>
          <p:cNvPr id="11" name="Picture 10">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grpSp>
        <p:nvGrpSpPr>
          <p:cNvPr id="17" name="Group 16"/>
          <p:cNvGrpSpPr/>
          <p:nvPr/>
        </p:nvGrpSpPr>
        <p:grpSpPr>
          <a:xfrm>
            <a:off x="1389256" y="5294330"/>
            <a:ext cx="9389012" cy="1051922"/>
            <a:chOff x="1389256" y="5294330"/>
            <a:chExt cx="9389012" cy="1051922"/>
          </a:xfrm>
          <a:noFill/>
        </p:grpSpPr>
        <p:sp>
          <p:nvSpPr>
            <p:cNvPr id="18" name="TextBox 17"/>
            <p:cNvSpPr txBox="1"/>
            <p:nvPr/>
          </p:nvSpPr>
          <p:spPr>
            <a:xfrm>
              <a:off x="1389256" y="5823032"/>
              <a:ext cx="9389012" cy="523220"/>
            </a:xfrm>
            <a:prstGeom prst="rect">
              <a:avLst/>
            </a:prstGeom>
            <a:grpFill/>
          </p:spPr>
          <p:txBody>
            <a:bodyPr wrap="square" rtlCol="0">
              <a:spAutoFit/>
            </a:bodyPr>
            <a:lstStyle/>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12" name="Picture 11">
            <a:hlinkClick r:id="rId8"/>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90982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241" b="241"/>
          <a:stretch>
            <a:fillRect/>
          </a:stretch>
        </p:blipFill>
        <p:spPr>
          <a:xfrm>
            <a:off x="907075" y="1327967"/>
            <a:ext cx="2756494" cy="2743200"/>
          </a:xfrm>
          <a:solidFill>
            <a:schemeClr val="bg1">
              <a:lumMod val="85000"/>
            </a:schemeClr>
          </a:solidFill>
          <a:ln w="25400">
            <a:solidFill>
              <a:srgbClr val="FF7467"/>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9" name="Picture Placeholder 8"/>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281" b="281"/>
          <a:stretch>
            <a:fillRect/>
          </a:stretch>
        </p:blipFill>
        <p:spPr>
          <a:xfrm>
            <a:off x="4763802" y="1327967"/>
            <a:ext cx="2758710" cy="2743200"/>
          </a:xfrm>
          <a:solidFill>
            <a:schemeClr val="bg1">
              <a:lumMod val="85000"/>
            </a:schemeClr>
          </a:solidFill>
          <a:ln w="25400">
            <a:solidFill>
              <a:srgbClr val="4CC8EC"/>
            </a:solidFill>
          </a:ln>
          <a:effectLst>
            <a:outerShdw blurRad="50800" dist="38100" dir="2700000" algn="tl" rotWithShape="0">
              <a:prstClr val="black">
                <a:alpha val="40000"/>
              </a:prstClr>
            </a:outerShdw>
            <a:reflection blurRad="6350" stA="50000" endA="300" endPos="90000" dist="50800" dir="5400000" sy="-100000" algn="bl" rotWithShape="0"/>
          </a:effectLst>
        </p:spPr>
      </p:pic>
      <p:pic>
        <p:nvPicPr>
          <p:cNvPr id="10" name="Picture Placeholder 9"/>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281" b="281"/>
          <a:stretch>
            <a:fillRect/>
          </a:stretch>
        </p:blipFill>
        <p:spPr>
          <a:xfrm>
            <a:off x="8942193" y="1327967"/>
            <a:ext cx="2758710" cy="2743200"/>
          </a:xfrm>
          <a:solidFill>
            <a:schemeClr val="bg1">
              <a:lumMod val="85000"/>
            </a:schemeClr>
          </a:solidFill>
          <a:ln w="25400">
            <a:solidFill>
              <a:srgbClr val="F4C956"/>
            </a:solidFill>
          </a:ln>
          <a:effectLst>
            <a:outerShdw blurRad="50800" dist="38100" dir="2700000" algn="tl" rotWithShape="0">
              <a:prstClr val="black">
                <a:alpha val="40000"/>
              </a:prstClr>
            </a:outerShdw>
            <a:reflection blurRad="6350" stA="50000" endA="300" endPos="90000" dist="50800" dir="5400000" sy="-100000" algn="bl" rotWithShape="0"/>
          </a:effectLst>
        </p:spPr>
      </p:pic>
      <p:sp>
        <p:nvSpPr>
          <p:cNvPr id="19" name="Скругленный прямоугольник 18"/>
          <p:cNvSpPr/>
          <p:nvPr/>
        </p:nvSpPr>
        <p:spPr>
          <a:xfrm>
            <a:off x="519235" y="4509131"/>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2" name="Скругленный прямоугольник 21"/>
          <p:cNvSpPr/>
          <p:nvPr/>
        </p:nvSpPr>
        <p:spPr>
          <a:xfrm>
            <a:off x="519241" y="4509131"/>
            <a:ext cx="36576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1" name="Group 40"/>
          <p:cNvGrpSpPr/>
          <p:nvPr/>
        </p:nvGrpSpPr>
        <p:grpSpPr>
          <a:xfrm>
            <a:off x="657367" y="4054773"/>
            <a:ext cx="806284" cy="424791"/>
            <a:chOff x="2791098" y="4154221"/>
            <a:chExt cx="806284" cy="424791"/>
          </a:xfrm>
          <a:effectLst>
            <a:outerShdw blurRad="50800" dist="38100" dir="2700000" algn="tl" rotWithShape="0">
              <a:prstClr val="black">
                <a:alpha val="40000"/>
              </a:prstClr>
            </a:outerShdw>
          </a:effectLst>
        </p:grpSpPr>
        <p:sp>
          <p:nvSpPr>
            <p:cNvPr id="42" name="Freeform 41"/>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$23</a:t>
              </a:r>
            </a:p>
          </p:txBody>
        </p:sp>
      </p:grpSp>
      <p:sp>
        <p:nvSpPr>
          <p:cNvPr id="44" name="TextBox 43"/>
          <p:cNvSpPr txBox="1"/>
          <p:nvPr/>
        </p:nvSpPr>
        <p:spPr>
          <a:xfrm rot="16200000">
            <a:off x="-212282" y="4452701"/>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23" name="Скругленный прямоугольник 22"/>
          <p:cNvSpPr/>
          <p:nvPr/>
        </p:nvSpPr>
        <p:spPr>
          <a:xfrm>
            <a:off x="741289" y="529187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4" name="Скругленный прямоугольник 23"/>
          <p:cNvSpPr/>
          <p:nvPr/>
        </p:nvSpPr>
        <p:spPr>
          <a:xfrm>
            <a:off x="741290" y="5291879"/>
            <a:ext cx="182880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5" name="Group 44"/>
          <p:cNvGrpSpPr/>
          <p:nvPr/>
        </p:nvGrpSpPr>
        <p:grpSpPr>
          <a:xfrm>
            <a:off x="2356690" y="4834163"/>
            <a:ext cx="806284" cy="424791"/>
            <a:chOff x="2791098" y="4154221"/>
            <a:chExt cx="806284" cy="424791"/>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$287</a:t>
              </a:r>
            </a:p>
          </p:txBody>
        </p:sp>
      </p:grpSp>
      <p:sp>
        <p:nvSpPr>
          <p:cNvPr id="53" name="TextBox 52"/>
          <p:cNvSpPr txBox="1"/>
          <p:nvPr/>
        </p:nvSpPr>
        <p:spPr>
          <a:xfrm rot="16200000">
            <a:off x="17014" y="5262863"/>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25" name="Скругленный прямоугольник 24"/>
          <p:cNvSpPr/>
          <p:nvPr/>
        </p:nvSpPr>
        <p:spPr>
          <a:xfrm>
            <a:off x="519235" y="6084099"/>
            <a:ext cx="3200399" cy="249746"/>
          </a:xfrm>
          <a:prstGeom prst="roundRect">
            <a:avLst>
              <a:gd name="adj" fmla="val 50000"/>
            </a:avLst>
          </a:prstGeom>
          <a:noFill/>
          <a:ln>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6" name="Скругленный прямоугольник 25"/>
          <p:cNvSpPr/>
          <p:nvPr/>
        </p:nvSpPr>
        <p:spPr>
          <a:xfrm>
            <a:off x="519235" y="6084098"/>
            <a:ext cx="1005840" cy="249746"/>
          </a:xfrm>
          <a:prstGeom prst="roundRect">
            <a:avLst>
              <a:gd name="adj" fmla="val 50000"/>
            </a:avLst>
          </a:prstGeom>
          <a:solidFill>
            <a:srgbClr val="FF7467"/>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48" name="Group 47"/>
          <p:cNvGrpSpPr/>
          <p:nvPr/>
        </p:nvGrpSpPr>
        <p:grpSpPr>
          <a:xfrm>
            <a:off x="1300540" y="5616584"/>
            <a:ext cx="806284" cy="424791"/>
            <a:chOff x="2791098" y="4154221"/>
            <a:chExt cx="806284" cy="424791"/>
          </a:xfrm>
          <a:effectLst>
            <a:outerShdw blurRad="50800" dist="38100" dir="2700000" algn="tl" rotWithShape="0">
              <a:prstClr val="black">
                <a:alpha val="40000"/>
              </a:prstClr>
            </a:outerShdw>
          </a:effectLst>
        </p:grpSpPr>
        <p:sp>
          <p:nvSpPr>
            <p:cNvPr id="49" name="Freeform 4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$141</a:t>
              </a:r>
            </a:p>
          </p:txBody>
        </p:sp>
      </p:grpSp>
      <p:sp>
        <p:nvSpPr>
          <p:cNvPr id="54" name="TextBox 53"/>
          <p:cNvSpPr txBox="1"/>
          <p:nvPr/>
        </p:nvSpPr>
        <p:spPr>
          <a:xfrm rot="16200000">
            <a:off x="-211237" y="6055082"/>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75" name="Скругленный прямоугольник 18"/>
          <p:cNvSpPr/>
          <p:nvPr/>
        </p:nvSpPr>
        <p:spPr>
          <a:xfrm>
            <a:off x="8661205" y="4512858"/>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6" name="Скругленный прямоугольник 21"/>
          <p:cNvSpPr/>
          <p:nvPr/>
        </p:nvSpPr>
        <p:spPr>
          <a:xfrm>
            <a:off x="8661210" y="4512858"/>
            <a:ext cx="182880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77" name="Group 76"/>
          <p:cNvGrpSpPr/>
          <p:nvPr/>
        </p:nvGrpSpPr>
        <p:grpSpPr>
          <a:xfrm>
            <a:off x="10205227" y="4058500"/>
            <a:ext cx="806284" cy="424791"/>
            <a:chOff x="2791098" y="4154221"/>
            <a:chExt cx="806284" cy="424791"/>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$306</a:t>
              </a:r>
            </a:p>
          </p:txBody>
        </p:sp>
      </p:grpSp>
      <p:sp>
        <p:nvSpPr>
          <p:cNvPr id="78" name="TextBox 77"/>
          <p:cNvSpPr txBox="1"/>
          <p:nvPr/>
        </p:nvSpPr>
        <p:spPr>
          <a:xfrm rot="16200000">
            <a:off x="7929688" y="4456428"/>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82" name="Скругленный прямоугольник 22"/>
          <p:cNvSpPr/>
          <p:nvPr/>
        </p:nvSpPr>
        <p:spPr>
          <a:xfrm>
            <a:off x="8883259" y="529560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3" name="Скругленный прямоугольник 23"/>
          <p:cNvSpPr/>
          <p:nvPr/>
        </p:nvSpPr>
        <p:spPr>
          <a:xfrm>
            <a:off x="8883260" y="5295606"/>
            <a:ext cx="265176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84" name="Group 83"/>
          <p:cNvGrpSpPr/>
          <p:nvPr/>
        </p:nvGrpSpPr>
        <p:grpSpPr>
          <a:xfrm>
            <a:off x="11275900" y="4837890"/>
            <a:ext cx="806284" cy="424791"/>
            <a:chOff x="2791098" y="4154221"/>
            <a:chExt cx="806284" cy="424791"/>
          </a:xfrm>
          <a:effectLst>
            <a:outerShdw blurRad="50800" dist="38100" dir="2700000" algn="tl" rotWithShape="0">
              <a:prstClr val="black">
                <a:alpha val="40000"/>
              </a:prstClr>
            </a:outerShdw>
          </a:effectLst>
        </p:grpSpPr>
        <p:sp>
          <p:nvSpPr>
            <p:cNvPr id="86" name="Freeform 8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TextBox 86"/>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$406</a:t>
              </a:r>
            </a:p>
          </p:txBody>
        </p:sp>
      </p:grpSp>
      <p:sp>
        <p:nvSpPr>
          <p:cNvPr id="85" name="TextBox 84"/>
          <p:cNvSpPr txBox="1"/>
          <p:nvPr/>
        </p:nvSpPr>
        <p:spPr>
          <a:xfrm rot="16200000">
            <a:off x="8158984" y="5266590"/>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89" name="Скругленный прямоугольник 24"/>
          <p:cNvSpPr/>
          <p:nvPr/>
        </p:nvSpPr>
        <p:spPr>
          <a:xfrm>
            <a:off x="8661205" y="6087826"/>
            <a:ext cx="3200399" cy="249746"/>
          </a:xfrm>
          <a:prstGeom prst="roundRect">
            <a:avLst>
              <a:gd name="adj" fmla="val 50000"/>
            </a:avLst>
          </a:prstGeom>
          <a:noFill/>
          <a:ln>
            <a:solidFill>
              <a:srgbClr val="F4C95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Скругленный прямоугольник 25"/>
          <p:cNvSpPr/>
          <p:nvPr/>
        </p:nvSpPr>
        <p:spPr>
          <a:xfrm>
            <a:off x="8661205" y="6087825"/>
            <a:ext cx="2377440" cy="249746"/>
          </a:xfrm>
          <a:prstGeom prst="roundRect">
            <a:avLst>
              <a:gd name="adj" fmla="val 50000"/>
            </a:avLst>
          </a:prstGeom>
          <a:solidFill>
            <a:srgbClr val="F4C956"/>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1" name="Group 90"/>
          <p:cNvGrpSpPr/>
          <p:nvPr/>
        </p:nvGrpSpPr>
        <p:grpSpPr>
          <a:xfrm>
            <a:off x="10779820" y="5620311"/>
            <a:ext cx="806284" cy="424791"/>
            <a:chOff x="2791098" y="4154221"/>
            <a:chExt cx="806284" cy="424791"/>
          </a:xfrm>
          <a:effectLst>
            <a:outerShdw blurRad="50800" dist="38100" dir="2700000" algn="tl" rotWithShape="0">
              <a:prstClr val="black">
                <a:alpha val="40000"/>
              </a:prstClr>
            </a:outerShdw>
          </a:effectLst>
        </p:grpSpPr>
        <p:sp>
          <p:nvSpPr>
            <p:cNvPr id="93" name="Freeform 9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4" name="TextBox 93"/>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$357</a:t>
              </a:r>
            </a:p>
          </p:txBody>
        </p:sp>
      </p:grpSp>
      <p:sp>
        <p:nvSpPr>
          <p:cNvPr id="92" name="TextBox 91"/>
          <p:cNvSpPr txBox="1"/>
          <p:nvPr/>
        </p:nvSpPr>
        <p:spPr>
          <a:xfrm rot="16200000">
            <a:off x="7930733" y="6058809"/>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sp>
        <p:nvSpPr>
          <p:cNvPr id="96" name="Скругленный прямоугольник 18"/>
          <p:cNvSpPr/>
          <p:nvPr/>
        </p:nvSpPr>
        <p:spPr>
          <a:xfrm>
            <a:off x="4482814" y="4516034"/>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7" name="Скругленный прямоугольник 21"/>
          <p:cNvSpPr/>
          <p:nvPr/>
        </p:nvSpPr>
        <p:spPr>
          <a:xfrm>
            <a:off x="4482819" y="4516034"/>
            <a:ext cx="3017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98" name="Group 97"/>
          <p:cNvGrpSpPr/>
          <p:nvPr/>
        </p:nvGrpSpPr>
        <p:grpSpPr>
          <a:xfrm>
            <a:off x="7249846" y="4061676"/>
            <a:ext cx="806284" cy="424791"/>
            <a:chOff x="2791098" y="4154221"/>
            <a:chExt cx="806284" cy="424791"/>
          </a:xfrm>
          <a:effectLst>
            <a:outerShdw blurRad="50800" dist="38100" dir="2700000" algn="tl" rotWithShape="0">
              <a:prstClr val="black">
                <a:alpha val="40000"/>
              </a:prstClr>
            </a:outerShdw>
          </a:effectLst>
        </p:grpSpPr>
        <p:sp>
          <p:nvSpPr>
            <p:cNvPr id="100" name="Freeform 9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TextBox 100"/>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$479</a:t>
              </a:r>
            </a:p>
          </p:txBody>
        </p:sp>
      </p:grpSp>
      <p:sp>
        <p:nvSpPr>
          <p:cNvPr id="99" name="TextBox 98"/>
          <p:cNvSpPr txBox="1"/>
          <p:nvPr/>
        </p:nvSpPr>
        <p:spPr>
          <a:xfrm rot="16200000">
            <a:off x="3751297" y="4459604"/>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01</a:t>
            </a:r>
          </a:p>
        </p:txBody>
      </p:sp>
      <p:sp>
        <p:nvSpPr>
          <p:cNvPr id="103" name="Скругленный прямоугольник 22"/>
          <p:cNvSpPr/>
          <p:nvPr/>
        </p:nvSpPr>
        <p:spPr>
          <a:xfrm>
            <a:off x="4704868" y="529878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04" name="Скругленный прямоугольник 23"/>
          <p:cNvSpPr/>
          <p:nvPr/>
        </p:nvSpPr>
        <p:spPr>
          <a:xfrm>
            <a:off x="4704869" y="5298782"/>
            <a:ext cx="7315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5" name="Group 104"/>
          <p:cNvGrpSpPr/>
          <p:nvPr/>
        </p:nvGrpSpPr>
        <p:grpSpPr>
          <a:xfrm>
            <a:off x="5211559" y="4841066"/>
            <a:ext cx="806284" cy="424791"/>
            <a:chOff x="2791098" y="4154221"/>
            <a:chExt cx="806284" cy="424791"/>
          </a:xfrm>
          <a:effectLst>
            <a:outerShdw blurRad="50800" dist="38100" dir="2700000" algn="tl" rotWithShape="0">
              <a:prstClr val="black">
                <a:alpha val="40000"/>
              </a:prstClr>
            </a:outerShdw>
          </a:effectLst>
        </p:grpSpPr>
        <p:sp>
          <p:nvSpPr>
            <p:cNvPr id="107" name="Freeform 10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$98</a:t>
              </a:r>
            </a:p>
          </p:txBody>
        </p:sp>
      </p:grpSp>
      <p:sp>
        <p:nvSpPr>
          <p:cNvPr id="106" name="TextBox 105"/>
          <p:cNvSpPr txBox="1"/>
          <p:nvPr/>
        </p:nvSpPr>
        <p:spPr>
          <a:xfrm rot="16200000">
            <a:off x="3980593" y="5269766"/>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02</a:t>
            </a:r>
          </a:p>
        </p:txBody>
      </p:sp>
      <p:sp>
        <p:nvSpPr>
          <p:cNvPr id="110" name="Скругленный прямоугольник 24"/>
          <p:cNvSpPr/>
          <p:nvPr/>
        </p:nvSpPr>
        <p:spPr>
          <a:xfrm>
            <a:off x="4482814" y="6091002"/>
            <a:ext cx="3200399" cy="249746"/>
          </a:xfrm>
          <a:prstGeom prst="roundRect">
            <a:avLst>
              <a:gd name="adj" fmla="val 50000"/>
            </a:avLst>
          </a:prstGeom>
          <a:noFill/>
          <a:ln>
            <a:solidFill>
              <a:srgbClr val="4CC8EC"/>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11" name="Скругленный прямоугольник 25"/>
          <p:cNvSpPr/>
          <p:nvPr/>
        </p:nvSpPr>
        <p:spPr>
          <a:xfrm>
            <a:off x="4482814" y="6091001"/>
            <a:ext cx="2103120" cy="249746"/>
          </a:xfrm>
          <a:prstGeom prst="roundRect">
            <a:avLst>
              <a:gd name="adj" fmla="val 50000"/>
            </a:avLst>
          </a:prstGeom>
          <a:solidFill>
            <a:srgbClr val="4CC8EC"/>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12" name="Group 111"/>
          <p:cNvGrpSpPr/>
          <p:nvPr/>
        </p:nvGrpSpPr>
        <p:grpSpPr>
          <a:xfrm>
            <a:off x="6327109" y="5623487"/>
            <a:ext cx="806284" cy="424791"/>
            <a:chOff x="2791098" y="4154221"/>
            <a:chExt cx="806284" cy="424791"/>
          </a:xfrm>
          <a:effectLst>
            <a:outerShdw blurRad="50800" dist="38100" dir="2700000" algn="tl" rotWithShape="0">
              <a:prstClr val="black">
                <a:alpha val="40000"/>
              </a:prstClr>
            </a:outerShdw>
          </a:effectLst>
        </p:grpSpPr>
        <p:sp>
          <p:nvSpPr>
            <p:cNvPr id="114" name="Freeform 113"/>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31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2916498" y="4154221"/>
              <a:ext cx="680884" cy="307777"/>
            </a:xfrm>
            <a:prstGeom prst="rect">
              <a:avLst/>
            </a:prstGeom>
            <a:noFill/>
          </p:spPr>
          <p:txBody>
            <a:bodyPr wrap="square" rtlCol="0">
              <a:spAutoFit/>
            </a:bodyPr>
            <a:lstStyle/>
            <a:p>
              <a:r>
                <a:rPr lang="en-US" sz="1400" dirty="0">
                  <a:solidFill>
                    <a:schemeClr val="bg1"/>
                  </a:solidFill>
                </a:rPr>
                <a:t>$324</a:t>
              </a:r>
            </a:p>
          </p:txBody>
        </p:sp>
      </p:grpSp>
      <p:sp>
        <p:nvSpPr>
          <p:cNvPr id="113" name="TextBox 112"/>
          <p:cNvSpPr txBox="1"/>
          <p:nvPr/>
        </p:nvSpPr>
        <p:spPr>
          <a:xfrm rot="16200000">
            <a:off x="3752342" y="6061985"/>
            <a:ext cx="1097280" cy="307777"/>
          </a:xfrm>
          <a:prstGeom prst="rect">
            <a:avLst/>
          </a:prstGeom>
          <a:noFill/>
          <a:ln>
            <a:noFill/>
          </a:ln>
        </p:spPr>
        <p:txBody>
          <a:bodyPr wrap="square" rtlCol="0">
            <a:spAutoFit/>
          </a:bodyPr>
          <a:lstStyle/>
          <a:p>
            <a:pPr algn="ctr"/>
            <a:r>
              <a:rPr lang="en-US" sz="1400" dirty="0">
                <a:solidFill>
                  <a:schemeClr val="bg1"/>
                </a:solidFill>
                <a:latin typeface="+mj-lt"/>
              </a:rPr>
              <a:t>LOREM 03</a:t>
            </a:r>
          </a:p>
        </p:txBody>
      </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130271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500"/>
                                        <p:tgtEl>
                                          <p:spTgt spid="5"/>
                                        </p:tgtEl>
                                      </p:cBhvr>
                                    </p:animEffect>
                                  </p:childTnLst>
                                </p:cTn>
                              </p:par>
                            </p:childTnLst>
                          </p:cTn>
                        </p:par>
                        <p:par>
                          <p:cTn id="12" fill="hold">
                            <p:stCondLst>
                              <p:cond delay="2250"/>
                            </p:stCondLst>
                            <p:childTnLst>
                              <p:par>
                                <p:cTn id="13" presetID="53" presetClass="entr" presetSubtype="16" fill="hold" grpId="0" nodeType="after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fltVal val="0"/>
                                          </p:val>
                                        </p:tav>
                                        <p:tav tm="100000">
                                          <p:val>
                                            <p:strVal val="#ppt_h"/>
                                          </p:val>
                                        </p:tav>
                                      </p:tavLst>
                                    </p:anim>
                                    <p:animEffect transition="in" filter="fade">
                                      <p:cBhvr>
                                        <p:cTn id="17" dur="500"/>
                                        <p:tgtEl>
                                          <p:spTgt spid="44"/>
                                        </p:tgtEl>
                                      </p:cBhvr>
                                    </p:animEffect>
                                  </p:childTnLst>
                                </p:cTn>
                              </p:par>
                            </p:childTnLst>
                          </p:cTn>
                        </p:par>
                        <p:par>
                          <p:cTn id="18" fill="hold">
                            <p:stCondLst>
                              <p:cond delay="2750"/>
                            </p:stCondLst>
                            <p:childTnLst>
                              <p:par>
                                <p:cTn id="19" presetID="22" presetClass="entr" presetSubtype="8" fill="hold" grpId="0"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par>
                                <p:cTn id="26" presetID="2" presetClass="entr" presetSubtype="8" fill="hold" nodeType="with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additive="base">
                                        <p:cTn id="28" dur="500" fill="hold"/>
                                        <p:tgtEl>
                                          <p:spTgt spid="41"/>
                                        </p:tgtEl>
                                        <p:attrNameLst>
                                          <p:attrName>ppt_x</p:attrName>
                                        </p:attrNameLst>
                                      </p:cBhvr>
                                      <p:tavLst>
                                        <p:tav tm="0">
                                          <p:val>
                                            <p:strVal val="0-#ppt_w/2"/>
                                          </p:val>
                                        </p:tav>
                                        <p:tav tm="100000">
                                          <p:val>
                                            <p:strVal val="#ppt_x"/>
                                          </p:val>
                                        </p:tav>
                                      </p:tavLst>
                                    </p:anim>
                                    <p:anim calcmode="lin" valueType="num">
                                      <p:cBhvr additive="base">
                                        <p:cTn id="29" dur="500" fill="hold"/>
                                        <p:tgtEl>
                                          <p:spTgt spid="41"/>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500" fill="hold"/>
                                        <p:tgtEl>
                                          <p:spTgt spid="53"/>
                                        </p:tgtEl>
                                        <p:attrNameLst>
                                          <p:attrName>ppt_w</p:attrName>
                                        </p:attrNameLst>
                                      </p:cBhvr>
                                      <p:tavLst>
                                        <p:tav tm="0">
                                          <p:val>
                                            <p:fltVal val="0"/>
                                          </p:val>
                                        </p:tav>
                                        <p:tav tm="100000">
                                          <p:val>
                                            <p:strVal val="#ppt_w"/>
                                          </p:val>
                                        </p:tav>
                                      </p:tavLst>
                                    </p:anim>
                                    <p:anim calcmode="lin" valueType="num">
                                      <p:cBhvr>
                                        <p:cTn id="34" dur="500" fill="hold"/>
                                        <p:tgtEl>
                                          <p:spTgt spid="53"/>
                                        </p:tgtEl>
                                        <p:attrNameLst>
                                          <p:attrName>ppt_h</p:attrName>
                                        </p:attrNameLst>
                                      </p:cBhvr>
                                      <p:tavLst>
                                        <p:tav tm="0">
                                          <p:val>
                                            <p:fltVal val="0"/>
                                          </p:val>
                                        </p:tav>
                                        <p:tav tm="100000">
                                          <p:val>
                                            <p:strVal val="#ppt_h"/>
                                          </p:val>
                                        </p:tav>
                                      </p:tavLst>
                                    </p:anim>
                                    <p:animEffect transition="in" filter="fade">
                                      <p:cBhvr>
                                        <p:cTn id="35" dur="500"/>
                                        <p:tgtEl>
                                          <p:spTgt spid="53"/>
                                        </p:tgtEl>
                                      </p:cBhvr>
                                    </p:animEffect>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left)">
                                      <p:cBhvr>
                                        <p:cTn id="39" dur="500"/>
                                        <p:tgtEl>
                                          <p:spTgt spid="23"/>
                                        </p:tgtEl>
                                      </p:cBhvr>
                                    </p:animEffect>
                                  </p:childTnLst>
                                </p:cTn>
                              </p:par>
                            </p:childTnLst>
                          </p:cTn>
                        </p:par>
                        <p:par>
                          <p:cTn id="40" fill="hold">
                            <p:stCondLst>
                              <p:cond delay="475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500"/>
                                        <p:tgtEl>
                                          <p:spTgt spid="24"/>
                                        </p:tgtEl>
                                      </p:cBhvr>
                                    </p:animEffect>
                                  </p:childTnLst>
                                </p:cTn>
                              </p:par>
                              <p:par>
                                <p:cTn id="44" presetID="2" presetClass="entr" presetSubtype="8" fill="hold" nodeType="with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additive="base">
                                        <p:cTn id="46" dur="500" fill="hold"/>
                                        <p:tgtEl>
                                          <p:spTgt spid="45"/>
                                        </p:tgtEl>
                                        <p:attrNameLst>
                                          <p:attrName>ppt_x</p:attrName>
                                        </p:attrNameLst>
                                      </p:cBhvr>
                                      <p:tavLst>
                                        <p:tav tm="0">
                                          <p:val>
                                            <p:strVal val="0-#ppt_w/2"/>
                                          </p:val>
                                        </p:tav>
                                        <p:tav tm="100000">
                                          <p:val>
                                            <p:strVal val="#ppt_x"/>
                                          </p:val>
                                        </p:tav>
                                      </p:tavLst>
                                    </p:anim>
                                    <p:anim calcmode="lin" valueType="num">
                                      <p:cBhvr additive="base">
                                        <p:cTn id="47" dur="500" fill="hold"/>
                                        <p:tgtEl>
                                          <p:spTgt spid="45"/>
                                        </p:tgtEl>
                                        <p:attrNameLst>
                                          <p:attrName>ppt_y</p:attrName>
                                        </p:attrNameLst>
                                      </p:cBhvr>
                                      <p:tavLst>
                                        <p:tav tm="0">
                                          <p:val>
                                            <p:strVal val="#ppt_y"/>
                                          </p:val>
                                        </p:tav>
                                        <p:tav tm="100000">
                                          <p:val>
                                            <p:strVal val="#ppt_y"/>
                                          </p:val>
                                        </p:tav>
                                      </p:tavLst>
                                    </p:anim>
                                  </p:childTnLst>
                                </p:cTn>
                              </p:par>
                            </p:childTnLst>
                          </p:cTn>
                        </p:par>
                        <p:par>
                          <p:cTn id="48" fill="hold">
                            <p:stCondLst>
                              <p:cond delay="5250"/>
                            </p:stCondLst>
                            <p:childTnLst>
                              <p:par>
                                <p:cTn id="49" presetID="53" presetClass="entr" presetSubtype="16" fill="hold" grpId="0" nodeType="afterEffect">
                                  <p:stCondLst>
                                    <p:cond delay="0"/>
                                  </p:stCondLst>
                                  <p:childTnLst>
                                    <p:set>
                                      <p:cBhvr>
                                        <p:cTn id="50" dur="1" fill="hold">
                                          <p:stCondLst>
                                            <p:cond delay="0"/>
                                          </p:stCondLst>
                                        </p:cTn>
                                        <p:tgtEl>
                                          <p:spTgt spid="54"/>
                                        </p:tgtEl>
                                        <p:attrNameLst>
                                          <p:attrName>style.visibility</p:attrName>
                                        </p:attrNameLst>
                                      </p:cBhvr>
                                      <p:to>
                                        <p:strVal val="visible"/>
                                      </p:to>
                                    </p:set>
                                    <p:anim calcmode="lin" valueType="num">
                                      <p:cBhvr>
                                        <p:cTn id="51" dur="500" fill="hold"/>
                                        <p:tgtEl>
                                          <p:spTgt spid="54"/>
                                        </p:tgtEl>
                                        <p:attrNameLst>
                                          <p:attrName>ppt_w</p:attrName>
                                        </p:attrNameLst>
                                      </p:cBhvr>
                                      <p:tavLst>
                                        <p:tav tm="0">
                                          <p:val>
                                            <p:fltVal val="0"/>
                                          </p:val>
                                        </p:tav>
                                        <p:tav tm="100000">
                                          <p:val>
                                            <p:strVal val="#ppt_w"/>
                                          </p:val>
                                        </p:tav>
                                      </p:tavLst>
                                    </p:anim>
                                    <p:anim calcmode="lin" valueType="num">
                                      <p:cBhvr>
                                        <p:cTn id="52" dur="500" fill="hold"/>
                                        <p:tgtEl>
                                          <p:spTgt spid="54"/>
                                        </p:tgtEl>
                                        <p:attrNameLst>
                                          <p:attrName>ppt_h</p:attrName>
                                        </p:attrNameLst>
                                      </p:cBhvr>
                                      <p:tavLst>
                                        <p:tav tm="0">
                                          <p:val>
                                            <p:fltVal val="0"/>
                                          </p:val>
                                        </p:tav>
                                        <p:tav tm="100000">
                                          <p:val>
                                            <p:strVal val="#ppt_h"/>
                                          </p:val>
                                        </p:tav>
                                      </p:tavLst>
                                    </p:anim>
                                    <p:animEffect transition="in" filter="fade">
                                      <p:cBhvr>
                                        <p:cTn id="53" dur="500"/>
                                        <p:tgtEl>
                                          <p:spTgt spid="54"/>
                                        </p:tgtEl>
                                      </p:cBhvr>
                                    </p:animEffect>
                                  </p:childTnLst>
                                </p:cTn>
                              </p:par>
                            </p:childTnLst>
                          </p:cTn>
                        </p:par>
                        <p:par>
                          <p:cTn id="54" fill="hold">
                            <p:stCondLst>
                              <p:cond delay="5750"/>
                            </p:stCondLst>
                            <p:childTnLst>
                              <p:par>
                                <p:cTn id="55" presetID="22" presetClass="entr" presetSubtype="8"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left)">
                                      <p:cBhvr>
                                        <p:cTn id="57" dur="500"/>
                                        <p:tgtEl>
                                          <p:spTgt spid="25"/>
                                        </p:tgtEl>
                                      </p:cBhvr>
                                    </p:animEffect>
                                  </p:childTnLst>
                                </p:cTn>
                              </p:par>
                            </p:childTnLst>
                          </p:cTn>
                        </p:par>
                        <p:par>
                          <p:cTn id="58" fill="hold">
                            <p:stCondLst>
                              <p:cond delay="6250"/>
                            </p:stCondLst>
                            <p:childTnLst>
                              <p:par>
                                <p:cTn id="59" presetID="22" presetClass="entr" presetSubtype="8"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wipe(left)">
                                      <p:cBhvr>
                                        <p:cTn id="61" dur="500"/>
                                        <p:tgtEl>
                                          <p:spTgt spid="26"/>
                                        </p:tgtEl>
                                      </p:cBhvr>
                                    </p:animEffect>
                                  </p:childTnLst>
                                </p:cTn>
                              </p:par>
                              <p:par>
                                <p:cTn id="62" presetID="2" presetClass="entr" presetSubtype="8" fill="hold"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additive="base">
                                        <p:cTn id="64" dur="500" fill="hold"/>
                                        <p:tgtEl>
                                          <p:spTgt spid="48"/>
                                        </p:tgtEl>
                                        <p:attrNameLst>
                                          <p:attrName>ppt_x</p:attrName>
                                        </p:attrNameLst>
                                      </p:cBhvr>
                                      <p:tavLst>
                                        <p:tav tm="0">
                                          <p:val>
                                            <p:strVal val="0-#ppt_w/2"/>
                                          </p:val>
                                        </p:tav>
                                        <p:tav tm="100000">
                                          <p:val>
                                            <p:strVal val="#ppt_x"/>
                                          </p:val>
                                        </p:tav>
                                      </p:tavLst>
                                    </p:anim>
                                    <p:anim calcmode="lin" valueType="num">
                                      <p:cBhvr additive="base">
                                        <p:cTn id="65" dur="500" fill="hold"/>
                                        <p:tgtEl>
                                          <p:spTgt spid="48"/>
                                        </p:tgtEl>
                                        <p:attrNameLst>
                                          <p:attrName>ppt_y</p:attrName>
                                        </p:attrNameLst>
                                      </p:cBhvr>
                                      <p:tavLst>
                                        <p:tav tm="0">
                                          <p:val>
                                            <p:strVal val="#ppt_y"/>
                                          </p:val>
                                        </p:tav>
                                        <p:tav tm="100000">
                                          <p:val>
                                            <p:strVal val="#ppt_y"/>
                                          </p:val>
                                        </p:tav>
                                      </p:tavLst>
                                    </p:anim>
                                  </p:childTnLst>
                                </p:cTn>
                              </p:par>
                            </p:childTnLst>
                          </p:cTn>
                        </p:par>
                        <p:par>
                          <p:cTn id="66" fill="hold">
                            <p:stCondLst>
                              <p:cond delay="6750"/>
                            </p:stCondLst>
                            <p:childTnLst>
                              <p:par>
                                <p:cTn id="67" presetID="22" presetClass="entr" presetSubtype="1" fill="hold" nodeType="after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wipe(up)">
                                      <p:cBhvr>
                                        <p:cTn id="69" dur="1500"/>
                                        <p:tgtEl>
                                          <p:spTgt spid="9"/>
                                        </p:tgtEl>
                                      </p:cBhvr>
                                    </p:animEffect>
                                  </p:childTnLst>
                                </p:cTn>
                              </p:par>
                            </p:childTnLst>
                          </p:cTn>
                        </p:par>
                        <p:par>
                          <p:cTn id="70" fill="hold">
                            <p:stCondLst>
                              <p:cond delay="8250"/>
                            </p:stCondLst>
                            <p:childTnLst>
                              <p:par>
                                <p:cTn id="71" presetID="53" presetClass="entr" presetSubtype="16" fill="hold" grpId="0" nodeType="after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8750"/>
                            </p:stCondLst>
                            <p:childTnLst>
                              <p:par>
                                <p:cTn id="77" presetID="22" presetClass="entr" presetSubtype="8" fill="hold" grpId="0" nodeType="afterEffect">
                                  <p:stCondLst>
                                    <p:cond delay="0"/>
                                  </p:stCondLst>
                                  <p:childTnLst>
                                    <p:set>
                                      <p:cBhvr>
                                        <p:cTn id="78" dur="1" fill="hold">
                                          <p:stCondLst>
                                            <p:cond delay="0"/>
                                          </p:stCondLst>
                                        </p:cTn>
                                        <p:tgtEl>
                                          <p:spTgt spid="96"/>
                                        </p:tgtEl>
                                        <p:attrNameLst>
                                          <p:attrName>style.visibility</p:attrName>
                                        </p:attrNameLst>
                                      </p:cBhvr>
                                      <p:to>
                                        <p:strVal val="visible"/>
                                      </p:to>
                                    </p:set>
                                    <p:animEffect transition="in" filter="wipe(left)">
                                      <p:cBhvr>
                                        <p:cTn id="79" dur="500"/>
                                        <p:tgtEl>
                                          <p:spTgt spid="96"/>
                                        </p:tgtEl>
                                      </p:cBhvr>
                                    </p:animEffect>
                                  </p:childTnLst>
                                </p:cTn>
                              </p:par>
                            </p:childTnLst>
                          </p:cTn>
                        </p:par>
                        <p:par>
                          <p:cTn id="80" fill="hold">
                            <p:stCondLst>
                              <p:cond delay="9250"/>
                            </p:stCondLst>
                            <p:childTnLst>
                              <p:par>
                                <p:cTn id="81" presetID="22" presetClass="entr" presetSubtype="8"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wipe(left)">
                                      <p:cBhvr>
                                        <p:cTn id="83" dur="500"/>
                                        <p:tgtEl>
                                          <p:spTgt spid="97"/>
                                        </p:tgtEl>
                                      </p:cBhvr>
                                    </p:animEffect>
                                  </p:childTnLst>
                                </p:cTn>
                              </p:par>
                              <p:par>
                                <p:cTn id="84" presetID="2" presetClass="entr" presetSubtype="8" fill="hold" nodeType="withEffect">
                                  <p:stCondLst>
                                    <p:cond delay="0"/>
                                  </p:stCondLst>
                                  <p:childTnLst>
                                    <p:set>
                                      <p:cBhvr>
                                        <p:cTn id="85" dur="1" fill="hold">
                                          <p:stCondLst>
                                            <p:cond delay="0"/>
                                          </p:stCondLst>
                                        </p:cTn>
                                        <p:tgtEl>
                                          <p:spTgt spid="98"/>
                                        </p:tgtEl>
                                        <p:attrNameLst>
                                          <p:attrName>style.visibility</p:attrName>
                                        </p:attrNameLst>
                                      </p:cBhvr>
                                      <p:to>
                                        <p:strVal val="visible"/>
                                      </p:to>
                                    </p:set>
                                    <p:anim calcmode="lin" valueType="num">
                                      <p:cBhvr additive="base">
                                        <p:cTn id="86" dur="500" fill="hold"/>
                                        <p:tgtEl>
                                          <p:spTgt spid="98"/>
                                        </p:tgtEl>
                                        <p:attrNameLst>
                                          <p:attrName>ppt_x</p:attrName>
                                        </p:attrNameLst>
                                      </p:cBhvr>
                                      <p:tavLst>
                                        <p:tav tm="0">
                                          <p:val>
                                            <p:strVal val="0-#ppt_w/2"/>
                                          </p:val>
                                        </p:tav>
                                        <p:tav tm="100000">
                                          <p:val>
                                            <p:strVal val="#ppt_x"/>
                                          </p:val>
                                        </p:tav>
                                      </p:tavLst>
                                    </p:anim>
                                    <p:anim calcmode="lin" valueType="num">
                                      <p:cBhvr additive="base">
                                        <p:cTn id="87" dur="500" fill="hold"/>
                                        <p:tgtEl>
                                          <p:spTgt spid="98"/>
                                        </p:tgtEl>
                                        <p:attrNameLst>
                                          <p:attrName>ppt_y</p:attrName>
                                        </p:attrNameLst>
                                      </p:cBhvr>
                                      <p:tavLst>
                                        <p:tav tm="0">
                                          <p:val>
                                            <p:strVal val="#ppt_y"/>
                                          </p:val>
                                        </p:tav>
                                        <p:tav tm="100000">
                                          <p:val>
                                            <p:strVal val="#ppt_y"/>
                                          </p:val>
                                        </p:tav>
                                      </p:tavLst>
                                    </p:anim>
                                  </p:childTnLst>
                                </p:cTn>
                              </p:par>
                            </p:childTnLst>
                          </p:cTn>
                        </p:par>
                        <p:par>
                          <p:cTn id="88" fill="hold">
                            <p:stCondLst>
                              <p:cond delay="9750"/>
                            </p:stCondLst>
                            <p:childTnLst>
                              <p:par>
                                <p:cTn id="89" presetID="53" presetClass="entr" presetSubtype="16" fill="hold" grpId="0" nodeType="afterEffect">
                                  <p:stCondLst>
                                    <p:cond delay="0"/>
                                  </p:stCondLst>
                                  <p:childTnLst>
                                    <p:set>
                                      <p:cBhvr>
                                        <p:cTn id="90" dur="1" fill="hold">
                                          <p:stCondLst>
                                            <p:cond delay="0"/>
                                          </p:stCondLst>
                                        </p:cTn>
                                        <p:tgtEl>
                                          <p:spTgt spid="106"/>
                                        </p:tgtEl>
                                        <p:attrNameLst>
                                          <p:attrName>style.visibility</p:attrName>
                                        </p:attrNameLst>
                                      </p:cBhvr>
                                      <p:to>
                                        <p:strVal val="visible"/>
                                      </p:to>
                                    </p:set>
                                    <p:anim calcmode="lin" valueType="num">
                                      <p:cBhvr>
                                        <p:cTn id="91" dur="500" fill="hold"/>
                                        <p:tgtEl>
                                          <p:spTgt spid="106"/>
                                        </p:tgtEl>
                                        <p:attrNameLst>
                                          <p:attrName>ppt_w</p:attrName>
                                        </p:attrNameLst>
                                      </p:cBhvr>
                                      <p:tavLst>
                                        <p:tav tm="0">
                                          <p:val>
                                            <p:fltVal val="0"/>
                                          </p:val>
                                        </p:tav>
                                        <p:tav tm="100000">
                                          <p:val>
                                            <p:strVal val="#ppt_w"/>
                                          </p:val>
                                        </p:tav>
                                      </p:tavLst>
                                    </p:anim>
                                    <p:anim calcmode="lin" valueType="num">
                                      <p:cBhvr>
                                        <p:cTn id="92" dur="500" fill="hold"/>
                                        <p:tgtEl>
                                          <p:spTgt spid="106"/>
                                        </p:tgtEl>
                                        <p:attrNameLst>
                                          <p:attrName>ppt_h</p:attrName>
                                        </p:attrNameLst>
                                      </p:cBhvr>
                                      <p:tavLst>
                                        <p:tav tm="0">
                                          <p:val>
                                            <p:fltVal val="0"/>
                                          </p:val>
                                        </p:tav>
                                        <p:tav tm="100000">
                                          <p:val>
                                            <p:strVal val="#ppt_h"/>
                                          </p:val>
                                        </p:tav>
                                      </p:tavLst>
                                    </p:anim>
                                    <p:animEffect transition="in" filter="fade">
                                      <p:cBhvr>
                                        <p:cTn id="93" dur="500"/>
                                        <p:tgtEl>
                                          <p:spTgt spid="106"/>
                                        </p:tgtEl>
                                      </p:cBhvr>
                                    </p:animEffect>
                                  </p:childTnLst>
                                </p:cTn>
                              </p:par>
                            </p:childTnLst>
                          </p:cTn>
                        </p:par>
                        <p:par>
                          <p:cTn id="94" fill="hold">
                            <p:stCondLst>
                              <p:cond delay="10250"/>
                            </p:stCondLst>
                            <p:childTnLst>
                              <p:par>
                                <p:cTn id="95" presetID="22" presetClass="entr" presetSubtype="8" fill="hold" grpId="0" nodeType="afterEffect">
                                  <p:stCondLst>
                                    <p:cond delay="0"/>
                                  </p:stCondLst>
                                  <p:childTnLst>
                                    <p:set>
                                      <p:cBhvr>
                                        <p:cTn id="96" dur="1" fill="hold">
                                          <p:stCondLst>
                                            <p:cond delay="0"/>
                                          </p:stCondLst>
                                        </p:cTn>
                                        <p:tgtEl>
                                          <p:spTgt spid="103"/>
                                        </p:tgtEl>
                                        <p:attrNameLst>
                                          <p:attrName>style.visibility</p:attrName>
                                        </p:attrNameLst>
                                      </p:cBhvr>
                                      <p:to>
                                        <p:strVal val="visible"/>
                                      </p:to>
                                    </p:set>
                                    <p:animEffect transition="in" filter="wipe(left)">
                                      <p:cBhvr>
                                        <p:cTn id="97" dur="500"/>
                                        <p:tgtEl>
                                          <p:spTgt spid="103"/>
                                        </p:tgtEl>
                                      </p:cBhvr>
                                    </p:animEffect>
                                  </p:childTnLst>
                                </p:cTn>
                              </p:par>
                            </p:childTnLst>
                          </p:cTn>
                        </p:par>
                        <p:par>
                          <p:cTn id="98" fill="hold">
                            <p:stCondLst>
                              <p:cond delay="10750"/>
                            </p:stCondLst>
                            <p:childTnLst>
                              <p:par>
                                <p:cTn id="99" presetID="22" presetClass="entr" presetSubtype="8" fill="hold" grpId="0" nodeType="afterEffect">
                                  <p:stCondLst>
                                    <p:cond delay="0"/>
                                  </p:stCondLst>
                                  <p:childTnLst>
                                    <p:set>
                                      <p:cBhvr>
                                        <p:cTn id="100" dur="1" fill="hold">
                                          <p:stCondLst>
                                            <p:cond delay="0"/>
                                          </p:stCondLst>
                                        </p:cTn>
                                        <p:tgtEl>
                                          <p:spTgt spid="104"/>
                                        </p:tgtEl>
                                        <p:attrNameLst>
                                          <p:attrName>style.visibility</p:attrName>
                                        </p:attrNameLst>
                                      </p:cBhvr>
                                      <p:to>
                                        <p:strVal val="visible"/>
                                      </p:to>
                                    </p:set>
                                    <p:animEffect transition="in" filter="wipe(left)">
                                      <p:cBhvr>
                                        <p:cTn id="101" dur="500"/>
                                        <p:tgtEl>
                                          <p:spTgt spid="104"/>
                                        </p:tgtEl>
                                      </p:cBhvr>
                                    </p:animEffect>
                                  </p:childTnLst>
                                </p:cTn>
                              </p:par>
                              <p:par>
                                <p:cTn id="102" presetID="2" presetClass="entr" presetSubtype="8" fill="hold" nodeType="withEffect">
                                  <p:stCondLst>
                                    <p:cond delay="0"/>
                                  </p:stCondLst>
                                  <p:childTnLst>
                                    <p:set>
                                      <p:cBhvr>
                                        <p:cTn id="103" dur="1" fill="hold">
                                          <p:stCondLst>
                                            <p:cond delay="0"/>
                                          </p:stCondLst>
                                        </p:cTn>
                                        <p:tgtEl>
                                          <p:spTgt spid="105"/>
                                        </p:tgtEl>
                                        <p:attrNameLst>
                                          <p:attrName>style.visibility</p:attrName>
                                        </p:attrNameLst>
                                      </p:cBhvr>
                                      <p:to>
                                        <p:strVal val="visible"/>
                                      </p:to>
                                    </p:set>
                                    <p:anim calcmode="lin" valueType="num">
                                      <p:cBhvr additive="base">
                                        <p:cTn id="104" dur="500" fill="hold"/>
                                        <p:tgtEl>
                                          <p:spTgt spid="105"/>
                                        </p:tgtEl>
                                        <p:attrNameLst>
                                          <p:attrName>ppt_x</p:attrName>
                                        </p:attrNameLst>
                                      </p:cBhvr>
                                      <p:tavLst>
                                        <p:tav tm="0">
                                          <p:val>
                                            <p:strVal val="0-#ppt_w/2"/>
                                          </p:val>
                                        </p:tav>
                                        <p:tav tm="100000">
                                          <p:val>
                                            <p:strVal val="#ppt_x"/>
                                          </p:val>
                                        </p:tav>
                                      </p:tavLst>
                                    </p:anim>
                                    <p:anim calcmode="lin" valueType="num">
                                      <p:cBhvr additive="base">
                                        <p:cTn id="105" dur="500" fill="hold"/>
                                        <p:tgtEl>
                                          <p:spTgt spid="105"/>
                                        </p:tgtEl>
                                        <p:attrNameLst>
                                          <p:attrName>ppt_y</p:attrName>
                                        </p:attrNameLst>
                                      </p:cBhvr>
                                      <p:tavLst>
                                        <p:tav tm="0">
                                          <p:val>
                                            <p:strVal val="#ppt_y"/>
                                          </p:val>
                                        </p:tav>
                                        <p:tav tm="100000">
                                          <p:val>
                                            <p:strVal val="#ppt_y"/>
                                          </p:val>
                                        </p:tav>
                                      </p:tavLst>
                                    </p:anim>
                                  </p:childTnLst>
                                </p:cTn>
                              </p:par>
                            </p:childTnLst>
                          </p:cTn>
                        </p:par>
                        <p:par>
                          <p:cTn id="106" fill="hold">
                            <p:stCondLst>
                              <p:cond delay="11250"/>
                            </p:stCondLst>
                            <p:childTnLst>
                              <p:par>
                                <p:cTn id="107" presetID="53" presetClass="entr" presetSubtype="16" fill="hold" grpId="0" nodeType="afterEffect">
                                  <p:stCondLst>
                                    <p:cond delay="0"/>
                                  </p:stCondLst>
                                  <p:childTnLst>
                                    <p:set>
                                      <p:cBhvr>
                                        <p:cTn id="108" dur="1" fill="hold">
                                          <p:stCondLst>
                                            <p:cond delay="0"/>
                                          </p:stCondLst>
                                        </p:cTn>
                                        <p:tgtEl>
                                          <p:spTgt spid="113"/>
                                        </p:tgtEl>
                                        <p:attrNameLst>
                                          <p:attrName>style.visibility</p:attrName>
                                        </p:attrNameLst>
                                      </p:cBhvr>
                                      <p:to>
                                        <p:strVal val="visible"/>
                                      </p:to>
                                    </p:set>
                                    <p:anim calcmode="lin" valueType="num">
                                      <p:cBhvr>
                                        <p:cTn id="109" dur="500" fill="hold"/>
                                        <p:tgtEl>
                                          <p:spTgt spid="113"/>
                                        </p:tgtEl>
                                        <p:attrNameLst>
                                          <p:attrName>ppt_w</p:attrName>
                                        </p:attrNameLst>
                                      </p:cBhvr>
                                      <p:tavLst>
                                        <p:tav tm="0">
                                          <p:val>
                                            <p:fltVal val="0"/>
                                          </p:val>
                                        </p:tav>
                                        <p:tav tm="100000">
                                          <p:val>
                                            <p:strVal val="#ppt_w"/>
                                          </p:val>
                                        </p:tav>
                                      </p:tavLst>
                                    </p:anim>
                                    <p:anim calcmode="lin" valueType="num">
                                      <p:cBhvr>
                                        <p:cTn id="110" dur="500" fill="hold"/>
                                        <p:tgtEl>
                                          <p:spTgt spid="113"/>
                                        </p:tgtEl>
                                        <p:attrNameLst>
                                          <p:attrName>ppt_h</p:attrName>
                                        </p:attrNameLst>
                                      </p:cBhvr>
                                      <p:tavLst>
                                        <p:tav tm="0">
                                          <p:val>
                                            <p:fltVal val="0"/>
                                          </p:val>
                                        </p:tav>
                                        <p:tav tm="100000">
                                          <p:val>
                                            <p:strVal val="#ppt_h"/>
                                          </p:val>
                                        </p:tav>
                                      </p:tavLst>
                                    </p:anim>
                                    <p:animEffect transition="in" filter="fade">
                                      <p:cBhvr>
                                        <p:cTn id="111" dur="500"/>
                                        <p:tgtEl>
                                          <p:spTgt spid="113"/>
                                        </p:tgtEl>
                                      </p:cBhvr>
                                    </p:animEffect>
                                  </p:childTnLst>
                                </p:cTn>
                              </p:par>
                            </p:childTnLst>
                          </p:cTn>
                        </p:par>
                        <p:par>
                          <p:cTn id="112" fill="hold">
                            <p:stCondLst>
                              <p:cond delay="11750"/>
                            </p:stCondLst>
                            <p:childTnLst>
                              <p:par>
                                <p:cTn id="113" presetID="22" presetClass="entr" presetSubtype="8" fill="hold" grpId="0" nodeType="afterEffect">
                                  <p:stCondLst>
                                    <p:cond delay="0"/>
                                  </p:stCondLst>
                                  <p:childTnLst>
                                    <p:set>
                                      <p:cBhvr>
                                        <p:cTn id="114" dur="1" fill="hold">
                                          <p:stCondLst>
                                            <p:cond delay="0"/>
                                          </p:stCondLst>
                                        </p:cTn>
                                        <p:tgtEl>
                                          <p:spTgt spid="110"/>
                                        </p:tgtEl>
                                        <p:attrNameLst>
                                          <p:attrName>style.visibility</p:attrName>
                                        </p:attrNameLst>
                                      </p:cBhvr>
                                      <p:to>
                                        <p:strVal val="visible"/>
                                      </p:to>
                                    </p:set>
                                    <p:animEffect transition="in" filter="wipe(left)">
                                      <p:cBhvr>
                                        <p:cTn id="115" dur="500"/>
                                        <p:tgtEl>
                                          <p:spTgt spid="110"/>
                                        </p:tgtEl>
                                      </p:cBhvr>
                                    </p:animEffect>
                                  </p:childTnLst>
                                </p:cTn>
                              </p:par>
                            </p:childTnLst>
                          </p:cTn>
                        </p:par>
                        <p:par>
                          <p:cTn id="116" fill="hold">
                            <p:stCondLst>
                              <p:cond delay="12250"/>
                            </p:stCondLst>
                            <p:childTnLst>
                              <p:par>
                                <p:cTn id="117" presetID="22" presetClass="entr" presetSubtype="8" fill="hold" grpId="0" nodeType="afterEffect">
                                  <p:stCondLst>
                                    <p:cond delay="0"/>
                                  </p:stCondLst>
                                  <p:childTnLst>
                                    <p:set>
                                      <p:cBhvr>
                                        <p:cTn id="118" dur="1" fill="hold">
                                          <p:stCondLst>
                                            <p:cond delay="0"/>
                                          </p:stCondLst>
                                        </p:cTn>
                                        <p:tgtEl>
                                          <p:spTgt spid="111"/>
                                        </p:tgtEl>
                                        <p:attrNameLst>
                                          <p:attrName>style.visibility</p:attrName>
                                        </p:attrNameLst>
                                      </p:cBhvr>
                                      <p:to>
                                        <p:strVal val="visible"/>
                                      </p:to>
                                    </p:set>
                                    <p:animEffect transition="in" filter="wipe(left)">
                                      <p:cBhvr>
                                        <p:cTn id="119" dur="500"/>
                                        <p:tgtEl>
                                          <p:spTgt spid="111"/>
                                        </p:tgtEl>
                                      </p:cBhvr>
                                    </p:animEffect>
                                  </p:childTnLst>
                                </p:cTn>
                              </p:par>
                              <p:par>
                                <p:cTn id="120" presetID="2" presetClass="entr" presetSubtype="8" fill="hold" nodeType="withEffect">
                                  <p:stCondLst>
                                    <p:cond delay="0"/>
                                  </p:stCondLst>
                                  <p:childTnLst>
                                    <p:set>
                                      <p:cBhvr>
                                        <p:cTn id="121" dur="1" fill="hold">
                                          <p:stCondLst>
                                            <p:cond delay="0"/>
                                          </p:stCondLst>
                                        </p:cTn>
                                        <p:tgtEl>
                                          <p:spTgt spid="112"/>
                                        </p:tgtEl>
                                        <p:attrNameLst>
                                          <p:attrName>style.visibility</p:attrName>
                                        </p:attrNameLst>
                                      </p:cBhvr>
                                      <p:to>
                                        <p:strVal val="visible"/>
                                      </p:to>
                                    </p:set>
                                    <p:anim calcmode="lin" valueType="num">
                                      <p:cBhvr additive="base">
                                        <p:cTn id="122" dur="500" fill="hold"/>
                                        <p:tgtEl>
                                          <p:spTgt spid="112"/>
                                        </p:tgtEl>
                                        <p:attrNameLst>
                                          <p:attrName>ppt_x</p:attrName>
                                        </p:attrNameLst>
                                      </p:cBhvr>
                                      <p:tavLst>
                                        <p:tav tm="0">
                                          <p:val>
                                            <p:strVal val="0-#ppt_w/2"/>
                                          </p:val>
                                        </p:tav>
                                        <p:tav tm="100000">
                                          <p:val>
                                            <p:strVal val="#ppt_x"/>
                                          </p:val>
                                        </p:tav>
                                      </p:tavLst>
                                    </p:anim>
                                    <p:anim calcmode="lin" valueType="num">
                                      <p:cBhvr additive="base">
                                        <p:cTn id="123" dur="500" fill="hold"/>
                                        <p:tgtEl>
                                          <p:spTgt spid="112"/>
                                        </p:tgtEl>
                                        <p:attrNameLst>
                                          <p:attrName>ppt_y</p:attrName>
                                        </p:attrNameLst>
                                      </p:cBhvr>
                                      <p:tavLst>
                                        <p:tav tm="0">
                                          <p:val>
                                            <p:strVal val="#ppt_y"/>
                                          </p:val>
                                        </p:tav>
                                        <p:tav tm="100000">
                                          <p:val>
                                            <p:strVal val="#ppt_y"/>
                                          </p:val>
                                        </p:tav>
                                      </p:tavLst>
                                    </p:anim>
                                  </p:childTnLst>
                                </p:cTn>
                              </p:par>
                            </p:childTnLst>
                          </p:cTn>
                        </p:par>
                        <p:par>
                          <p:cTn id="124" fill="hold">
                            <p:stCondLst>
                              <p:cond delay="12750"/>
                            </p:stCondLst>
                            <p:childTnLst>
                              <p:par>
                                <p:cTn id="125" presetID="22" presetClass="entr" presetSubtype="1" fill="hold"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wipe(up)">
                                      <p:cBhvr>
                                        <p:cTn id="127" dur="1500"/>
                                        <p:tgtEl>
                                          <p:spTgt spid="10"/>
                                        </p:tgtEl>
                                      </p:cBhvr>
                                    </p:animEffect>
                                  </p:childTnLst>
                                </p:cTn>
                              </p:par>
                            </p:childTnLst>
                          </p:cTn>
                        </p:par>
                        <p:par>
                          <p:cTn id="128" fill="hold">
                            <p:stCondLst>
                              <p:cond delay="14250"/>
                            </p:stCondLst>
                            <p:childTnLst>
                              <p:par>
                                <p:cTn id="129" presetID="53" presetClass="entr" presetSubtype="16" fill="hold" grpId="0" nodeType="afterEffect">
                                  <p:stCondLst>
                                    <p:cond delay="0"/>
                                  </p:stCondLst>
                                  <p:childTnLst>
                                    <p:set>
                                      <p:cBhvr>
                                        <p:cTn id="130" dur="1" fill="hold">
                                          <p:stCondLst>
                                            <p:cond delay="0"/>
                                          </p:stCondLst>
                                        </p:cTn>
                                        <p:tgtEl>
                                          <p:spTgt spid="78"/>
                                        </p:tgtEl>
                                        <p:attrNameLst>
                                          <p:attrName>style.visibility</p:attrName>
                                        </p:attrNameLst>
                                      </p:cBhvr>
                                      <p:to>
                                        <p:strVal val="visible"/>
                                      </p:to>
                                    </p:set>
                                    <p:anim calcmode="lin" valueType="num">
                                      <p:cBhvr>
                                        <p:cTn id="131" dur="500" fill="hold"/>
                                        <p:tgtEl>
                                          <p:spTgt spid="78"/>
                                        </p:tgtEl>
                                        <p:attrNameLst>
                                          <p:attrName>ppt_w</p:attrName>
                                        </p:attrNameLst>
                                      </p:cBhvr>
                                      <p:tavLst>
                                        <p:tav tm="0">
                                          <p:val>
                                            <p:fltVal val="0"/>
                                          </p:val>
                                        </p:tav>
                                        <p:tav tm="100000">
                                          <p:val>
                                            <p:strVal val="#ppt_w"/>
                                          </p:val>
                                        </p:tav>
                                      </p:tavLst>
                                    </p:anim>
                                    <p:anim calcmode="lin" valueType="num">
                                      <p:cBhvr>
                                        <p:cTn id="132" dur="500" fill="hold"/>
                                        <p:tgtEl>
                                          <p:spTgt spid="78"/>
                                        </p:tgtEl>
                                        <p:attrNameLst>
                                          <p:attrName>ppt_h</p:attrName>
                                        </p:attrNameLst>
                                      </p:cBhvr>
                                      <p:tavLst>
                                        <p:tav tm="0">
                                          <p:val>
                                            <p:fltVal val="0"/>
                                          </p:val>
                                        </p:tav>
                                        <p:tav tm="100000">
                                          <p:val>
                                            <p:strVal val="#ppt_h"/>
                                          </p:val>
                                        </p:tav>
                                      </p:tavLst>
                                    </p:anim>
                                    <p:animEffect transition="in" filter="fade">
                                      <p:cBhvr>
                                        <p:cTn id="133" dur="500"/>
                                        <p:tgtEl>
                                          <p:spTgt spid="78"/>
                                        </p:tgtEl>
                                      </p:cBhvr>
                                    </p:animEffect>
                                  </p:childTnLst>
                                </p:cTn>
                              </p:par>
                            </p:childTnLst>
                          </p:cTn>
                        </p:par>
                        <p:par>
                          <p:cTn id="134" fill="hold">
                            <p:stCondLst>
                              <p:cond delay="14750"/>
                            </p:stCondLst>
                            <p:childTnLst>
                              <p:par>
                                <p:cTn id="135" presetID="22" presetClass="entr" presetSubtype="8" fill="hold" grpId="0" nodeType="afterEffect">
                                  <p:stCondLst>
                                    <p:cond delay="0"/>
                                  </p:stCondLst>
                                  <p:childTnLst>
                                    <p:set>
                                      <p:cBhvr>
                                        <p:cTn id="136" dur="1" fill="hold">
                                          <p:stCondLst>
                                            <p:cond delay="0"/>
                                          </p:stCondLst>
                                        </p:cTn>
                                        <p:tgtEl>
                                          <p:spTgt spid="75"/>
                                        </p:tgtEl>
                                        <p:attrNameLst>
                                          <p:attrName>style.visibility</p:attrName>
                                        </p:attrNameLst>
                                      </p:cBhvr>
                                      <p:to>
                                        <p:strVal val="visible"/>
                                      </p:to>
                                    </p:set>
                                    <p:animEffect transition="in" filter="wipe(left)">
                                      <p:cBhvr>
                                        <p:cTn id="137" dur="500"/>
                                        <p:tgtEl>
                                          <p:spTgt spid="75"/>
                                        </p:tgtEl>
                                      </p:cBhvr>
                                    </p:animEffect>
                                  </p:childTnLst>
                                </p:cTn>
                              </p:par>
                            </p:childTnLst>
                          </p:cTn>
                        </p:par>
                        <p:par>
                          <p:cTn id="138" fill="hold">
                            <p:stCondLst>
                              <p:cond delay="15250"/>
                            </p:stCondLst>
                            <p:childTnLst>
                              <p:par>
                                <p:cTn id="139" presetID="22" presetClass="entr" presetSubtype="8" fill="hold" grpId="0" nodeType="afterEffect">
                                  <p:stCondLst>
                                    <p:cond delay="0"/>
                                  </p:stCondLst>
                                  <p:childTnLst>
                                    <p:set>
                                      <p:cBhvr>
                                        <p:cTn id="140" dur="1" fill="hold">
                                          <p:stCondLst>
                                            <p:cond delay="0"/>
                                          </p:stCondLst>
                                        </p:cTn>
                                        <p:tgtEl>
                                          <p:spTgt spid="76"/>
                                        </p:tgtEl>
                                        <p:attrNameLst>
                                          <p:attrName>style.visibility</p:attrName>
                                        </p:attrNameLst>
                                      </p:cBhvr>
                                      <p:to>
                                        <p:strVal val="visible"/>
                                      </p:to>
                                    </p:set>
                                    <p:animEffect transition="in" filter="wipe(left)">
                                      <p:cBhvr>
                                        <p:cTn id="141" dur="500"/>
                                        <p:tgtEl>
                                          <p:spTgt spid="76"/>
                                        </p:tgtEl>
                                      </p:cBhvr>
                                    </p:animEffect>
                                  </p:childTnLst>
                                </p:cTn>
                              </p:par>
                              <p:par>
                                <p:cTn id="142" presetID="2" presetClass="entr" presetSubtype="8" fill="hold" nodeType="withEffect">
                                  <p:stCondLst>
                                    <p:cond delay="0"/>
                                  </p:stCondLst>
                                  <p:childTnLst>
                                    <p:set>
                                      <p:cBhvr>
                                        <p:cTn id="143" dur="1" fill="hold">
                                          <p:stCondLst>
                                            <p:cond delay="0"/>
                                          </p:stCondLst>
                                        </p:cTn>
                                        <p:tgtEl>
                                          <p:spTgt spid="77"/>
                                        </p:tgtEl>
                                        <p:attrNameLst>
                                          <p:attrName>style.visibility</p:attrName>
                                        </p:attrNameLst>
                                      </p:cBhvr>
                                      <p:to>
                                        <p:strVal val="visible"/>
                                      </p:to>
                                    </p:set>
                                    <p:anim calcmode="lin" valueType="num">
                                      <p:cBhvr additive="base">
                                        <p:cTn id="144" dur="500" fill="hold"/>
                                        <p:tgtEl>
                                          <p:spTgt spid="77"/>
                                        </p:tgtEl>
                                        <p:attrNameLst>
                                          <p:attrName>ppt_x</p:attrName>
                                        </p:attrNameLst>
                                      </p:cBhvr>
                                      <p:tavLst>
                                        <p:tav tm="0">
                                          <p:val>
                                            <p:strVal val="0-#ppt_w/2"/>
                                          </p:val>
                                        </p:tav>
                                        <p:tav tm="100000">
                                          <p:val>
                                            <p:strVal val="#ppt_x"/>
                                          </p:val>
                                        </p:tav>
                                      </p:tavLst>
                                    </p:anim>
                                    <p:anim calcmode="lin" valueType="num">
                                      <p:cBhvr additive="base">
                                        <p:cTn id="145" dur="500" fill="hold"/>
                                        <p:tgtEl>
                                          <p:spTgt spid="77"/>
                                        </p:tgtEl>
                                        <p:attrNameLst>
                                          <p:attrName>ppt_y</p:attrName>
                                        </p:attrNameLst>
                                      </p:cBhvr>
                                      <p:tavLst>
                                        <p:tav tm="0">
                                          <p:val>
                                            <p:strVal val="#ppt_y"/>
                                          </p:val>
                                        </p:tav>
                                        <p:tav tm="100000">
                                          <p:val>
                                            <p:strVal val="#ppt_y"/>
                                          </p:val>
                                        </p:tav>
                                      </p:tavLst>
                                    </p:anim>
                                  </p:childTnLst>
                                </p:cTn>
                              </p:par>
                            </p:childTnLst>
                          </p:cTn>
                        </p:par>
                        <p:par>
                          <p:cTn id="146" fill="hold">
                            <p:stCondLst>
                              <p:cond delay="15750"/>
                            </p:stCondLst>
                            <p:childTnLst>
                              <p:par>
                                <p:cTn id="147" presetID="53" presetClass="entr" presetSubtype="16" fill="hold" grpId="0" nodeType="afterEffect">
                                  <p:stCondLst>
                                    <p:cond delay="0"/>
                                  </p:stCondLst>
                                  <p:childTnLst>
                                    <p:set>
                                      <p:cBhvr>
                                        <p:cTn id="148" dur="1" fill="hold">
                                          <p:stCondLst>
                                            <p:cond delay="0"/>
                                          </p:stCondLst>
                                        </p:cTn>
                                        <p:tgtEl>
                                          <p:spTgt spid="85"/>
                                        </p:tgtEl>
                                        <p:attrNameLst>
                                          <p:attrName>style.visibility</p:attrName>
                                        </p:attrNameLst>
                                      </p:cBhvr>
                                      <p:to>
                                        <p:strVal val="visible"/>
                                      </p:to>
                                    </p:set>
                                    <p:anim calcmode="lin" valueType="num">
                                      <p:cBhvr>
                                        <p:cTn id="149" dur="500" fill="hold"/>
                                        <p:tgtEl>
                                          <p:spTgt spid="85"/>
                                        </p:tgtEl>
                                        <p:attrNameLst>
                                          <p:attrName>ppt_w</p:attrName>
                                        </p:attrNameLst>
                                      </p:cBhvr>
                                      <p:tavLst>
                                        <p:tav tm="0">
                                          <p:val>
                                            <p:fltVal val="0"/>
                                          </p:val>
                                        </p:tav>
                                        <p:tav tm="100000">
                                          <p:val>
                                            <p:strVal val="#ppt_w"/>
                                          </p:val>
                                        </p:tav>
                                      </p:tavLst>
                                    </p:anim>
                                    <p:anim calcmode="lin" valueType="num">
                                      <p:cBhvr>
                                        <p:cTn id="150" dur="500" fill="hold"/>
                                        <p:tgtEl>
                                          <p:spTgt spid="85"/>
                                        </p:tgtEl>
                                        <p:attrNameLst>
                                          <p:attrName>ppt_h</p:attrName>
                                        </p:attrNameLst>
                                      </p:cBhvr>
                                      <p:tavLst>
                                        <p:tav tm="0">
                                          <p:val>
                                            <p:fltVal val="0"/>
                                          </p:val>
                                        </p:tav>
                                        <p:tav tm="100000">
                                          <p:val>
                                            <p:strVal val="#ppt_h"/>
                                          </p:val>
                                        </p:tav>
                                      </p:tavLst>
                                    </p:anim>
                                    <p:animEffect transition="in" filter="fade">
                                      <p:cBhvr>
                                        <p:cTn id="151" dur="500"/>
                                        <p:tgtEl>
                                          <p:spTgt spid="85"/>
                                        </p:tgtEl>
                                      </p:cBhvr>
                                    </p:animEffect>
                                  </p:childTnLst>
                                </p:cTn>
                              </p:par>
                            </p:childTnLst>
                          </p:cTn>
                        </p:par>
                        <p:par>
                          <p:cTn id="152" fill="hold">
                            <p:stCondLst>
                              <p:cond delay="16250"/>
                            </p:stCondLst>
                            <p:childTnLst>
                              <p:par>
                                <p:cTn id="153" presetID="22" presetClass="entr" presetSubtype="8" fill="hold" grpId="0" nodeType="afterEffect">
                                  <p:stCondLst>
                                    <p:cond delay="0"/>
                                  </p:stCondLst>
                                  <p:childTnLst>
                                    <p:set>
                                      <p:cBhvr>
                                        <p:cTn id="154" dur="1" fill="hold">
                                          <p:stCondLst>
                                            <p:cond delay="0"/>
                                          </p:stCondLst>
                                        </p:cTn>
                                        <p:tgtEl>
                                          <p:spTgt spid="82"/>
                                        </p:tgtEl>
                                        <p:attrNameLst>
                                          <p:attrName>style.visibility</p:attrName>
                                        </p:attrNameLst>
                                      </p:cBhvr>
                                      <p:to>
                                        <p:strVal val="visible"/>
                                      </p:to>
                                    </p:set>
                                    <p:animEffect transition="in" filter="wipe(left)">
                                      <p:cBhvr>
                                        <p:cTn id="155" dur="500"/>
                                        <p:tgtEl>
                                          <p:spTgt spid="82"/>
                                        </p:tgtEl>
                                      </p:cBhvr>
                                    </p:animEffect>
                                  </p:childTnLst>
                                </p:cTn>
                              </p:par>
                            </p:childTnLst>
                          </p:cTn>
                        </p:par>
                        <p:par>
                          <p:cTn id="156" fill="hold">
                            <p:stCondLst>
                              <p:cond delay="16750"/>
                            </p:stCondLst>
                            <p:childTnLst>
                              <p:par>
                                <p:cTn id="157" presetID="22" presetClass="entr" presetSubtype="8" fill="hold" grpId="0" nodeType="afterEffect">
                                  <p:stCondLst>
                                    <p:cond delay="0"/>
                                  </p:stCondLst>
                                  <p:childTnLst>
                                    <p:set>
                                      <p:cBhvr>
                                        <p:cTn id="158" dur="1" fill="hold">
                                          <p:stCondLst>
                                            <p:cond delay="0"/>
                                          </p:stCondLst>
                                        </p:cTn>
                                        <p:tgtEl>
                                          <p:spTgt spid="83"/>
                                        </p:tgtEl>
                                        <p:attrNameLst>
                                          <p:attrName>style.visibility</p:attrName>
                                        </p:attrNameLst>
                                      </p:cBhvr>
                                      <p:to>
                                        <p:strVal val="visible"/>
                                      </p:to>
                                    </p:set>
                                    <p:animEffect transition="in" filter="wipe(left)">
                                      <p:cBhvr>
                                        <p:cTn id="159" dur="500"/>
                                        <p:tgtEl>
                                          <p:spTgt spid="83"/>
                                        </p:tgtEl>
                                      </p:cBhvr>
                                    </p:animEffect>
                                  </p:childTnLst>
                                </p:cTn>
                              </p:par>
                              <p:par>
                                <p:cTn id="160" presetID="2" presetClass="entr" presetSubtype="8" fill="hold" nodeType="withEffect">
                                  <p:stCondLst>
                                    <p:cond delay="0"/>
                                  </p:stCondLst>
                                  <p:childTnLst>
                                    <p:set>
                                      <p:cBhvr>
                                        <p:cTn id="161" dur="1" fill="hold">
                                          <p:stCondLst>
                                            <p:cond delay="0"/>
                                          </p:stCondLst>
                                        </p:cTn>
                                        <p:tgtEl>
                                          <p:spTgt spid="84"/>
                                        </p:tgtEl>
                                        <p:attrNameLst>
                                          <p:attrName>style.visibility</p:attrName>
                                        </p:attrNameLst>
                                      </p:cBhvr>
                                      <p:to>
                                        <p:strVal val="visible"/>
                                      </p:to>
                                    </p:set>
                                    <p:anim calcmode="lin" valueType="num">
                                      <p:cBhvr additive="base">
                                        <p:cTn id="162" dur="500" fill="hold"/>
                                        <p:tgtEl>
                                          <p:spTgt spid="84"/>
                                        </p:tgtEl>
                                        <p:attrNameLst>
                                          <p:attrName>ppt_x</p:attrName>
                                        </p:attrNameLst>
                                      </p:cBhvr>
                                      <p:tavLst>
                                        <p:tav tm="0">
                                          <p:val>
                                            <p:strVal val="0-#ppt_w/2"/>
                                          </p:val>
                                        </p:tav>
                                        <p:tav tm="100000">
                                          <p:val>
                                            <p:strVal val="#ppt_x"/>
                                          </p:val>
                                        </p:tav>
                                      </p:tavLst>
                                    </p:anim>
                                    <p:anim calcmode="lin" valueType="num">
                                      <p:cBhvr additive="base">
                                        <p:cTn id="163" dur="500" fill="hold"/>
                                        <p:tgtEl>
                                          <p:spTgt spid="84"/>
                                        </p:tgtEl>
                                        <p:attrNameLst>
                                          <p:attrName>ppt_y</p:attrName>
                                        </p:attrNameLst>
                                      </p:cBhvr>
                                      <p:tavLst>
                                        <p:tav tm="0">
                                          <p:val>
                                            <p:strVal val="#ppt_y"/>
                                          </p:val>
                                        </p:tav>
                                        <p:tav tm="100000">
                                          <p:val>
                                            <p:strVal val="#ppt_y"/>
                                          </p:val>
                                        </p:tav>
                                      </p:tavLst>
                                    </p:anim>
                                  </p:childTnLst>
                                </p:cTn>
                              </p:par>
                            </p:childTnLst>
                          </p:cTn>
                        </p:par>
                        <p:par>
                          <p:cTn id="164" fill="hold">
                            <p:stCondLst>
                              <p:cond delay="17250"/>
                            </p:stCondLst>
                            <p:childTnLst>
                              <p:par>
                                <p:cTn id="165" presetID="53" presetClass="entr" presetSubtype="16" fill="hold" grpId="0" nodeType="afterEffect">
                                  <p:stCondLst>
                                    <p:cond delay="0"/>
                                  </p:stCondLst>
                                  <p:childTnLst>
                                    <p:set>
                                      <p:cBhvr>
                                        <p:cTn id="166" dur="1" fill="hold">
                                          <p:stCondLst>
                                            <p:cond delay="0"/>
                                          </p:stCondLst>
                                        </p:cTn>
                                        <p:tgtEl>
                                          <p:spTgt spid="92"/>
                                        </p:tgtEl>
                                        <p:attrNameLst>
                                          <p:attrName>style.visibility</p:attrName>
                                        </p:attrNameLst>
                                      </p:cBhvr>
                                      <p:to>
                                        <p:strVal val="visible"/>
                                      </p:to>
                                    </p:set>
                                    <p:anim calcmode="lin" valueType="num">
                                      <p:cBhvr>
                                        <p:cTn id="167" dur="500" fill="hold"/>
                                        <p:tgtEl>
                                          <p:spTgt spid="92"/>
                                        </p:tgtEl>
                                        <p:attrNameLst>
                                          <p:attrName>ppt_w</p:attrName>
                                        </p:attrNameLst>
                                      </p:cBhvr>
                                      <p:tavLst>
                                        <p:tav tm="0">
                                          <p:val>
                                            <p:fltVal val="0"/>
                                          </p:val>
                                        </p:tav>
                                        <p:tav tm="100000">
                                          <p:val>
                                            <p:strVal val="#ppt_w"/>
                                          </p:val>
                                        </p:tav>
                                      </p:tavLst>
                                    </p:anim>
                                    <p:anim calcmode="lin" valueType="num">
                                      <p:cBhvr>
                                        <p:cTn id="168" dur="500" fill="hold"/>
                                        <p:tgtEl>
                                          <p:spTgt spid="92"/>
                                        </p:tgtEl>
                                        <p:attrNameLst>
                                          <p:attrName>ppt_h</p:attrName>
                                        </p:attrNameLst>
                                      </p:cBhvr>
                                      <p:tavLst>
                                        <p:tav tm="0">
                                          <p:val>
                                            <p:fltVal val="0"/>
                                          </p:val>
                                        </p:tav>
                                        <p:tav tm="100000">
                                          <p:val>
                                            <p:strVal val="#ppt_h"/>
                                          </p:val>
                                        </p:tav>
                                      </p:tavLst>
                                    </p:anim>
                                    <p:animEffect transition="in" filter="fade">
                                      <p:cBhvr>
                                        <p:cTn id="169" dur="500"/>
                                        <p:tgtEl>
                                          <p:spTgt spid="92"/>
                                        </p:tgtEl>
                                      </p:cBhvr>
                                    </p:animEffect>
                                  </p:childTnLst>
                                </p:cTn>
                              </p:par>
                            </p:childTnLst>
                          </p:cTn>
                        </p:par>
                        <p:par>
                          <p:cTn id="170" fill="hold">
                            <p:stCondLst>
                              <p:cond delay="17750"/>
                            </p:stCondLst>
                            <p:childTnLst>
                              <p:par>
                                <p:cTn id="171" presetID="22" presetClass="entr" presetSubtype="8" fill="hold" grpId="0" nodeType="afterEffect">
                                  <p:stCondLst>
                                    <p:cond delay="0"/>
                                  </p:stCondLst>
                                  <p:childTnLst>
                                    <p:set>
                                      <p:cBhvr>
                                        <p:cTn id="172" dur="1" fill="hold">
                                          <p:stCondLst>
                                            <p:cond delay="0"/>
                                          </p:stCondLst>
                                        </p:cTn>
                                        <p:tgtEl>
                                          <p:spTgt spid="89"/>
                                        </p:tgtEl>
                                        <p:attrNameLst>
                                          <p:attrName>style.visibility</p:attrName>
                                        </p:attrNameLst>
                                      </p:cBhvr>
                                      <p:to>
                                        <p:strVal val="visible"/>
                                      </p:to>
                                    </p:set>
                                    <p:animEffect transition="in" filter="wipe(left)">
                                      <p:cBhvr>
                                        <p:cTn id="173" dur="500"/>
                                        <p:tgtEl>
                                          <p:spTgt spid="89"/>
                                        </p:tgtEl>
                                      </p:cBhvr>
                                    </p:animEffect>
                                  </p:childTnLst>
                                </p:cTn>
                              </p:par>
                            </p:childTnLst>
                          </p:cTn>
                        </p:par>
                        <p:par>
                          <p:cTn id="174" fill="hold">
                            <p:stCondLst>
                              <p:cond delay="18250"/>
                            </p:stCondLst>
                            <p:childTnLst>
                              <p:par>
                                <p:cTn id="175" presetID="22" presetClass="entr" presetSubtype="8" fill="hold" grpId="0" nodeType="afterEffect">
                                  <p:stCondLst>
                                    <p:cond delay="0"/>
                                  </p:stCondLst>
                                  <p:childTnLst>
                                    <p:set>
                                      <p:cBhvr>
                                        <p:cTn id="176" dur="1" fill="hold">
                                          <p:stCondLst>
                                            <p:cond delay="0"/>
                                          </p:stCondLst>
                                        </p:cTn>
                                        <p:tgtEl>
                                          <p:spTgt spid="90"/>
                                        </p:tgtEl>
                                        <p:attrNameLst>
                                          <p:attrName>style.visibility</p:attrName>
                                        </p:attrNameLst>
                                      </p:cBhvr>
                                      <p:to>
                                        <p:strVal val="visible"/>
                                      </p:to>
                                    </p:set>
                                    <p:animEffect transition="in" filter="wipe(left)">
                                      <p:cBhvr>
                                        <p:cTn id="177" dur="500"/>
                                        <p:tgtEl>
                                          <p:spTgt spid="90"/>
                                        </p:tgtEl>
                                      </p:cBhvr>
                                    </p:animEffect>
                                  </p:childTnLst>
                                </p:cTn>
                              </p:par>
                              <p:par>
                                <p:cTn id="178" presetID="2" presetClass="entr" presetSubtype="8" fill="hold" nodeType="withEffect">
                                  <p:stCondLst>
                                    <p:cond delay="0"/>
                                  </p:stCondLst>
                                  <p:childTnLst>
                                    <p:set>
                                      <p:cBhvr>
                                        <p:cTn id="179" dur="1" fill="hold">
                                          <p:stCondLst>
                                            <p:cond delay="0"/>
                                          </p:stCondLst>
                                        </p:cTn>
                                        <p:tgtEl>
                                          <p:spTgt spid="91"/>
                                        </p:tgtEl>
                                        <p:attrNameLst>
                                          <p:attrName>style.visibility</p:attrName>
                                        </p:attrNameLst>
                                      </p:cBhvr>
                                      <p:to>
                                        <p:strVal val="visible"/>
                                      </p:to>
                                    </p:set>
                                    <p:anim calcmode="lin" valueType="num">
                                      <p:cBhvr additive="base">
                                        <p:cTn id="180" dur="500" fill="hold"/>
                                        <p:tgtEl>
                                          <p:spTgt spid="91"/>
                                        </p:tgtEl>
                                        <p:attrNameLst>
                                          <p:attrName>ppt_x</p:attrName>
                                        </p:attrNameLst>
                                      </p:cBhvr>
                                      <p:tavLst>
                                        <p:tav tm="0">
                                          <p:val>
                                            <p:strVal val="0-#ppt_w/2"/>
                                          </p:val>
                                        </p:tav>
                                        <p:tav tm="100000">
                                          <p:val>
                                            <p:strVal val="#ppt_x"/>
                                          </p:val>
                                        </p:tav>
                                      </p:tavLst>
                                    </p:anim>
                                    <p:anim calcmode="lin" valueType="num">
                                      <p:cBhvr additive="base">
                                        <p:cTn id="181" dur="500" fill="hold"/>
                                        <p:tgtEl>
                                          <p:spTgt spid="9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2" grpId="0" animBg="1"/>
      <p:bldP spid="44" grpId="0"/>
      <p:bldP spid="23" grpId="0" animBg="1"/>
      <p:bldP spid="24" grpId="0" animBg="1"/>
      <p:bldP spid="53" grpId="0"/>
      <p:bldP spid="25" grpId="0" animBg="1"/>
      <p:bldP spid="26" grpId="0" animBg="1"/>
      <p:bldP spid="54" grpId="0"/>
      <p:bldP spid="75" grpId="0" animBg="1"/>
      <p:bldP spid="76" grpId="0" animBg="1"/>
      <p:bldP spid="78" grpId="0"/>
      <p:bldP spid="82" grpId="0" animBg="1"/>
      <p:bldP spid="83" grpId="0" animBg="1"/>
      <p:bldP spid="85" grpId="0"/>
      <p:bldP spid="89" grpId="0" animBg="1"/>
      <p:bldP spid="90" grpId="0" animBg="1"/>
      <p:bldP spid="92" grpId="0"/>
      <p:bldP spid="96" grpId="0" animBg="1"/>
      <p:bldP spid="97" grpId="0" animBg="1"/>
      <p:bldP spid="99" grpId="0"/>
      <p:bldP spid="103" grpId="0" animBg="1"/>
      <p:bldP spid="104" grpId="0" animBg="1"/>
      <p:bldP spid="106" grpId="0"/>
      <p:bldP spid="110" grpId="0" animBg="1"/>
      <p:bldP spid="111" grpId="0" animBg="1"/>
      <p:bldP spid="11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73152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5981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7467"/>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CC8EC"/>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7CCC6"/>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1"/>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chemeClr val="tx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ED360"/>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01162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55" grpId="0" animBg="1"/>
      <p:bldP spid="61"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FF928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672151" y="2626823"/>
            <a:ext cx="2823785" cy="3416320"/>
          </a:xfrm>
          <a:prstGeom prst="rect">
            <a:avLst/>
          </a:prstGeom>
          <a:noFill/>
        </p:spPr>
        <p:txBody>
          <a:bodyPr wrap="square" rtlCol="0">
            <a:spAutoFit/>
          </a:bodyPr>
          <a:lstStyle/>
          <a:p>
            <a:r>
              <a:rPr lang="en-US" sz="2000" b="1" dirty="0">
                <a:solidFill>
                  <a:schemeClr val="bg1"/>
                </a:solidFill>
                <a:latin typeface="Calibri" panose="020F0502020204030204" pitchFamily="34" charset="0"/>
              </a:rPr>
              <a:t>5 STEP PROCESS</a:t>
            </a:r>
          </a:p>
          <a:p>
            <a:endParaRPr lang="en-US" sz="1000" b="1" dirty="0">
              <a:solidFill>
                <a:schemeClr val="bg1"/>
              </a:solidFill>
              <a:latin typeface="Calibri" panose="020F0502020204030204" pitchFamily="34" charset="0"/>
            </a:endParaRPr>
          </a:p>
          <a:p>
            <a:r>
              <a:rPr lang="en-US" sz="1400" dirty="0">
                <a:solidFill>
                  <a:schemeClr val="bg1"/>
                </a:solidFill>
                <a:latin typeface="Calibri" panose="020F050202020403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384995"/>
          </a:xfrm>
          <a:prstGeom prst="rect">
            <a:avLst/>
          </a:prstGeom>
          <a:noFill/>
        </p:spPr>
        <p:txBody>
          <a:bodyPr wrap="square" rtlCol="0">
            <a:spAutoFit/>
          </a:bodyPr>
          <a:lstStyle/>
          <a:p>
            <a:r>
              <a:rPr lang="en-US" sz="2000" b="1" dirty="0">
                <a:solidFill>
                  <a:srgbClr val="FF7467"/>
                </a:solidFill>
                <a:latin typeface="Calibri" panose="020F0502020204030204" pitchFamily="34" charset="0"/>
              </a:rPr>
              <a:t>Step 1</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569660"/>
          </a:xfrm>
          <a:prstGeom prst="rect">
            <a:avLst/>
          </a:prstGeom>
          <a:noFill/>
        </p:spPr>
        <p:txBody>
          <a:bodyPr wrap="square" rtlCol="0">
            <a:spAutoFit/>
          </a:bodyPr>
          <a:lstStyle/>
          <a:p>
            <a:r>
              <a:rPr lang="en-US" sz="2000" b="1" dirty="0">
                <a:solidFill>
                  <a:srgbClr val="4CC8EC"/>
                </a:solidFill>
                <a:latin typeface="Calibri" panose="020F0502020204030204" pitchFamily="34" charset="0"/>
              </a:rPr>
              <a:t>Step 2</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569660"/>
          </a:xfrm>
          <a:prstGeom prst="rect">
            <a:avLst/>
          </a:prstGeom>
          <a:noFill/>
        </p:spPr>
        <p:txBody>
          <a:bodyPr wrap="square" rtlCol="0">
            <a:spAutoFit/>
          </a:bodyPr>
          <a:lstStyle/>
          <a:p>
            <a:r>
              <a:rPr lang="en-US" sz="2000" b="1" dirty="0">
                <a:solidFill>
                  <a:srgbClr val="F4C956"/>
                </a:solidFill>
                <a:latin typeface="Calibri" panose="020F0502020204030204" pitchFamily="34" charset="0"/>
              </a:rPr>
              <a:t>Step 3</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569660"/>
          </a:xfrm>
          <a:prstGeom prst="rect">
            <a:avLst/>
          </a:prstGeom>
          <a:noFill/>
        </p:spPr>
        <p:txBody>
          <a:bodyPr wrap="square" rtlCol="0">
            <a:spAutoFit/>
          </a:bodyPr>
          <a:lstStyle/>
          <a:p>
            <a:r>
              <a:rPr lang="en-US" sz="2000" b="1" dirty="0">
                <a:solidFill>
                  <a:srgbClr val="FF9285"/>
                </a:solidFill>
                <a:latin typeface="Calibri" panose="020F0502020204030204" pitchFamily="34" charset="0"/>
              </a:rPr>
              <a:t>Step 5</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569660"/>
          </a:xfrm>
          <a:prstGeom prst="rect">
            <a:avLst/>
          </a:prstGeom>
          <a:noFill/>
        </p:spPr>
        <p:txBody>
          <a:bodyPr wrap="square" rtlCol="0">
            <a:spAutoFit/>
          </a:bodyPr>
          <a:lstStyle/>
          <a:p>
            <a:r>
              <a:rPr lang="en-US" sz="2000" b="1" dirty="0">
                <a:solidFill>
                  <a:srgbClr val="57CCC6"/>
                </a:solidFill>
                <a:latin typeface="Calibri" panose="020F0502020204030204" pitchFamily="34" charset="0"/>
              </a:rPr>
              <a:t>Step 4</a:t>
            </a:r>
          </a:p>
          <a:p>
            <a:endParaRPr lang="en-US" sz="1000" b="1" dirty="0">
              <a:solidFill>
                <a:schemeClr val="bg1"/>
              </a:solidFill>
              <a:latin typeface="Calibri" panose="020F0502020204030204" pitchFamily="34" charset="0"/>
            </a:endParaRPr>
          </a:p>
          <a:p>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294790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746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477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79"/>
            <a:ext cx="12192000" cy="6847840"/>
          </a:xfrm>
          <a:prstGeom prst="rect">
            <a:avLst/>
          </a:prstGeom>
        </p:spPr>
      </p:pic>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FF7467"/>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CC8EC"/>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57CCC6"/>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F4C956"/>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 Placeholder 3"/>
          <p:cNvSpPr txBox="1">
            <a:spLocks/>
          </p:cNvSpPr>
          <p:nvPr/>
        </p:nvSpPr>
        <p:spPr>
          <a:xfrm>
            <a:off x="5880319" y="19234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24" name="Text Placeholder 3"/>
          <p:cNvSpPr txBox="1">
            <a:spLocks/>
          </p:cNvSpPr>
          <p:nvPr/>
        </p:nvSpPr>
        <p:spPr>
          <a:xfrm>
            <a:off x="7557793" y="3908866"/>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sp>
        <p:nvSpPr>
          <p:cNvPr id="27" name="Text Placeholder 3"/>
          <p:cNvSpPr txBox="1">
            <a:spLocks/>
          </p:cNvSpPr>
          <p:nvPr/>
        </p:nvSpPr>
        <p:spPr>
          <a:xfrm>
            <a:off x="5798127" y="533078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52019"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52019"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F7467"/>
                  </a:solidFill>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7CCC6"/>
                  </a:solidFill>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 Placeholder 3"/>
          <p:cNvSpPr txBox="1">
            <a:spLocks/>
          </p:cNvSpPr>
          <p:nvPr/>
        </p:nvSpPr>
        <p:spPr>
          <a:xfrm>
            <a:off x="4170256" y="3394777"/>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5065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5"/>
          <p:cNvSpPr>
            <a:spLocks noChangeAspect="1"/>
          </p:cNvSpPr>
          <p:nvPr/>
        </p:nvSpPr>
        <p:spPr bwMode="auto">
          <a:xfrm>
            <a:off x="1474283" y="1816675"/>
            <a:ext cx="237067" cy="45720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sp>
        <p:nvSpPr>
          <p:cNvPr id="33" name="TextBox 32"/>
          <p:cNvSpPr txBox="1"/>
          <p:nvPr/>
        </p:nvSpPr>
        <p:spPr>
          <a:xfrm>
            <a:off x="1250950" y="3159925"/>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758300" y="3172524"/>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p:cNvSpPr txBox="1"/>
          <p:nvPr/>
        </p:nvSpPr>
        <p:spPr>
          <a:xfrm>
            <a:off x="6265650" y="3177157"/>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8783973" y="3181463"/>
            <a:ext cx="2090561" cy="2179058"/>
          </a:xfrm>
          <a:prstGeom prst="rect">
            <a:avLst/>
          </a:prstGeom>
          <a:noFill/>
        </p:spPr>
        <p:txBody>
          <a:bodyPr wrap="square" rtlCol="0">
            <a:spAutoFit/>
          </a:bodyPr>
          <a:lstStyle/>
          <a:p>
            <a:pPr defTabSz="1219170">
              <a:spcBef>
                <a:spcPct val="20000"/>
              </a:spcBef>
              <a:defRPr/>
            </a:pPr>
            <a:r>
              <a:rPr lang="en-US" b="1" dirty="0">
                <a:solidFill>
                  <a:schemeClr val="bg1">
                    <a:lumMod val="95000"/>
                  </a:schemeClr>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22" name="Freeform 6"/>
          <p:cNvSpPr>
            <a:spLocks noChangeAspect="1"/>
          </p:cNvSpPr>
          <p:nvPr/>
        </p:nvSpPr>
        <p:spPr bwMode="auto">
          <a:xfrm>
            <a:off x="3888767" y="1861558"/>
            <a:ext cx="457200" cy="37168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ru-RU"/>
          </a:p>
        </p:txBody>
      </p:sp>
      <p:grpSp>
        <p:nvGrpSpPr>
          <p:cNvPr id="23" name="Group 22"/>
          <p:cNvGrpSpPr>
            <a:grpSpLocks noChangeAspect="1"/>
          </p:cNvGrpSpPr>
          <p:nvPr/>
        </p:nvGrpSpPr>
        <p:grpSpPr>
          <a:xfrm>
            <a:off x="6447190" y="1808776"/>
            <a:ext cx="444843" cy="457200"/>
            <a:chOff x="3994150" y="17463"/>
            <a:chExt cx="628651" cy="646113"/>
          </a:xfrm>
          <a:solidFill>
            <a:schemeClr val="bg1"/>
          </a:solidFill>
        </p:grpSpPr>
        <p:sp>
          <p:nvSpPr>
            <p:cNvPr id="24" name="Freeform 7"/>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8"/>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p:cNvGrpSpPr>
            <a:grpSpLocks noChangeAspect="1"/>
          </p:cNvGrpSpPr>
          <p:nvPr/>
        </p:nvGrpSpPr>
        <p:grpSpPr>
          <a:xfrm>
            <a:off x="8950850" y="1816675"/>
            <a:ext cx="385658" cy="457200"/>
            <a:chOff x="11039475" y="14288"/>
            <a:chExt cx="547688" cy="649287"/>
          </a:xfrm>
          <a:solidFill>
            <a:schemeClr val="bg1"/>
          </a:solidFill>
        </p:grpSpPr>
        <p:sp>
          <p:nvSpPr>
            <p:cNvPr id="27" name="Freeform 45"/>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46"/>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9" name="Freeform 47"/>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8"/>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9"/>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50"/>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0455199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p:cTn id="26" dur="500" fill="hold"/>
                                        <p:tgtEl>
                                          <p:spTgt spid="21"/>
                                        </p:tgtEl>
                                        <p:attrNameLst>
                                          <p:attrName>ppt_w</p:attrName>
                                        </p:attrNameLst>
                                      </p:cBhvr>
                                      <p:tavLst>
                                        <p:tav tm="0">
                                          <p:val>
                                            <p:fltVal val="0"/>
                                          </p:val>
                                        </p:tav>
                                        <p:tav tm="100000">
                                          <p:val>
                                            <p:strVal val="#ppt_w"/>
                                          </p:val>
                                        </p:tav>
                                      </p:tavLst>
                                    </p:anim>
                                    <p:anim calcmode="lin" valueType="num">
                                      <p:cBhvr>
                                        <p:cTn id="27" dur="500" fill="hold"/>
                                        <p:tgtEl>
                                          <p:spTgt spid="21"/>
                                        </p:tgtEl>
                                        <p:attrNameLst>
                                          <p:attrName>ppt_h</p:attrName>
                                        </p:attrNameLst>
                                      </p:cBhvr>
                                      <p:tavLst>
                                        <p:tav tm="0">
                                          <p:val>
                                            <p:fltVal val="0"/>
                                          </p:val>
                                        </p:tav>
                                        <p:tav tm="100000">
                                          <p:val>
                                            <p:strVal val="#ppt_h"/>
                                          </p:val>
                                        </p:tav>
                                      </p:tavLst>
                                    </p:anim>
                                    <p:animEffect transition="in" filter="fade">
                                      <p:cBhvr>
                                        <p:cTn id="28" dur="500"/>
                                        <p:tgtEl>
                                          <p:spTgt spid="2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Effect transition="in" filter="fade">
                                      <p:cBhvr>
                                        <p:cTn id="33" dur="500"/>
                                        <p:tgtEl>
                                          <p:spTgt spid="19"/>
                                        </p:tgtEl>
                                      </p:cBhvr>
                                    </p:animEffect>
                                  </p:childTnLst>
                                </p:cTn>
                              </p:par>
                            </p:childTnLst>
                          </p:cTn>
                        </p:par>
                        <p:par>
                          <p:cTn id="34" fill="hold">
                            <p:stCondLst>
                              <p:cond delay="2000"/>
                            </p:stCondLst>
                            <p:childTnLst>
                              <p:par>
                                <p:cTn id="35" presetID="22" presetClass="entr" presetSubtype="1"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up)">
                                      <p:cBhvr>
                                        <p:cTn id="37" dur="500"/>
                                        <p:tgtEl>
                                          <p:spTgt spid="33"/>
                                        </p:tgtEl>
                                      </p:cBhvr>
                                    </p:animEffect>
                                  </p:childTnLst>
                                </p:cTn>
                              </p:par>
                            </p:childTnLst>
                          </p:cTn>
                        </p:par>
                        <p:par>
                          <p:cTn id="38" fill="hold">
                            <p:stCondLst>
                              <p:cond delay="2500"/>
                            </p:stCondLst>
                            <p:childTnLst>
                              <p:par>
                                <p:cTn id="39" presetID="47" presetClass="entr" presetSubtype="0" fill="hold" grpId="0" nodeType="after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fade">
                                      <p:cBhvr>
                                        <p:cTn id="41" dur="1000"/>
                                        <p:tgtEl>
                                          <p:spTgt spid="18"/>
                                        </p:tgtEl>
                                      </p:cBhvr>
                                    </p:animEffect>
                                    <p:anim calcmode="lin" valueType="num">
                                      <p:cBhvr>
                                        <p:cTn id="42" dur="1000" fill="hold"/>
                                        <p:tgtEl>
                                          <p:spTgt spid="18"/>
                                        </p:tgtEl>
                                        <p:attrNameLst>
                                          <p:attrName>ppt_x</p:attrName>
                                        </p:attrNameLst>
                                      </p:cBhvr>
                                      <p:tavLst>
                                        <p:tav tm="0">
                                          <p:val>
                                            <p:strVal val="#ppt_x"/>
                                          </p:val>
                                        </p:tav>
                                        <p:tav tm="100000">
                                          <p:val>
                                            <p:strVal val="#ppt_x"/>
                                          </p:val>
                                        </p:tav>
                                      </p:tavLst>
                                    </p:anim>
                                    <p:anim calcmode="lin" valueType="num">
                                      <p:cBhvr>
                                        <p:cTn id="43" dur="1000" fill="hold"/>
                                        <p:tgtEl>
                                          <p:spTgt spid="18"/>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4"/>
                                        </p:tgtEl>
                                        <p:attrNameLst>
                                          <p:attrName>style.visibility</p:attrName>
                                        </p:attrNameLst>
                                      </p:cBhvr>
                                      <p:to>
                                        <p:strVal val="visible"/>
                                      </p:to>
                                    </p:set>
                                    <p:animEffect transition="in" filter="wipe(left)">
                                      <p:cBhvr>
                                        <p:cTn id="47" dur="500"/>
                                        <p:tgtEl>
                                          <p:spTgt spid="34"/>
                                        </p:tgtEl>
                                      </p:cBhvr>
                                    </p:animEffect>
                                  </p:childTnLst>
                                </p:cTn>
                              </p:par>
                            </p:childTnLst>
                          </p:cTn>
                        </p:par>
                        <p:par>
                          <p:cTn id="48" fill="hold">
                            <p:stCondLst>
                              <p:cond delay="4000"/>
                            </p:stCondLst>
                            <p:childTnLst>
                              <p:par>
                                <p:cTn id="49" presetID="2" presetClass="entr" presetSubtype="4"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additive="base">
                                        <p:cTn id="51" dur="500" fill="hold"/>
                                        <p:tgtEl>
                                          <p:spTgt spid="35"/>
                                        </p:tgtEl>
                                        <p:attrNameLst>
                                          <p:attrName>ppt_x</p:attrName>
                                        </p:attrNameLst>
                                      </p:cBhvr>
                                      <p:tavLst>
                                        <p:tav tm="0">
                                          <p:val>
                                            <p:strVal val="#ppt_x"/>
                                          </p:val>
                                        </p:tav>
                                        <p:tav tm="100000">
                                          <p:val>
                                            <p:strVal val="#ppt_x"/>
                                          </p:val>
                                        </p:tav>
                                      </p:tavLst>
                                    </p:anim>
                                    <p:anim calcmode="lin" valueType="num">
                                      <p:cBhvr additive="base">
                                        <p:cTn id="52" dur="500" fill="hold"/>
                                        <p:tgtEl>
                                          <p:spTgt spid="35"/>
                                        </p:tgtEl>
                                        <p:attrNameLst>
                                          <p:attrName>ppt_y</p:attrName>
                                        </p:attrNameLst>
                                      </p:cBhvr>
                                      <p:tavLst>
                                        <p:tav tm="0">
                                          <p:val>
                                            <p:strVal val="1+#ppt_h/2"/>
                                          </p:val>
                                        </p:tav>
                                        <p:tav tm="100000">
                                          <p:val>
                                            <p:strVal val="#ppt_y"/>
                                          </p:val>
                                        </p:tav>
                                      </p:tavLst>
                                    </p:anim>
                                  </p:childTnLst>
                                </p:cTn>
                              </p:par>
                            </p:childTnLst>
                          </p:cTn>
                        </p:par>
                        <p:par>
                          <p:cTn id="53" fill="hold">
                            <p:stCondLst>
                              <p:cond delay="4500"/>
                            </p:stCondLst>
                            <p:childTnLst>
                              <p:par>
                                <p:cTn id="54" presetID="2" presetClass="entr" presetSubtype="4" fill="hold" grpId="0" nodeType="after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additive="base">
                                        <p:cTn id="56" dur="500" fill="hold"/>
                                        <p:tgtEl>
                                          <p:spTgt spid="36"/>
                                        </p:tgtEl>
                                        <p:attrNameLst>
                                          <p:attrName>ppt_x</p:attrName>
                                        </p:attrNameLst>
                                      </p:cBhvr>
                                      <p:tavLst>
                                        <p:tav tm="0">
                                          <p:val>
                                            <p:strVal val="#ppt_x"/>
                                          </p:val>
                                        </p:tav>
                                        <p:tav tm="100000">
                                          <p:val>
                                            <p:strVal val="#ppt_x"/>
                                          </p:val>
                                        </p:tav>
                                      </p:tavLst>
                                    </p:anim>
                                    <p:anim calcmode="lin" valueType="num">
                                      <p:cBhvr additive="base">
                                        <p:cTn id="57" dur="500" fill="hold"/>
                                        <p:tgtEl>
                                          <p:spTgt spid="36"/>
                                        </p:tgtEl>
                                        <p:attrNameLst>
                                          <p:attrName>ppt_y</p:attrName>
                                        </p:attrNameLst>
                                      </p:cBhvr>
                                      <p:tavLst>
                                        <p:tav tm="0">
                                          <p:val>
                                            <p:strVal val="1+#ppt_h/2"/>
                                          </p:val>
                                        </p:tav>
                                        <p:tav tm="100000">
                                          <p:val>
                                            <p:strVal val="#ppt_y"/>
                                          </p:val>
                                        </p:tav>
                                      </p:tavLst>
                                    </p:anim>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39"/>
                                        </p:tgtEl>
                                        <p:attrNameLst>
                                          <p:attrName>style.visibility</p:attrName>
                                        </p:attrNameLst>
                                      </p:cBhvr>
                                      <p:to>
                                        <p:strVal val="visible"/>
                                      </p:to>
                                    </p:set>
                                    <p:anim calcmode="lin" valueType="num">
                                      <p:cBhvr>
                                        <p:cTn id="61" dur="500" fill="hold"/>
                                        <p:tgtEl>
                                          <p:spTgt spid="39"/>
                                        </p:tgtEl>
                                        <p:attrNameLst>
                                          <p:attrName>ppt_w</p:attrName>
                                        </p:attrNameLst>
                                      </p:cBhvr>
                                      <p:tavLst>
                                        <p:tav tm="0">
                                          <p:val>
                                            <p:fltVal val="0"/>
                                          </p:val>
                                        </p:tav>
                                        <p:tav tm="100000">
                                          <p:val>
                                            <p:strVal val="#ppt_w"/>
                                          </p:val>
                                        </p:tav>
                                      </p:tavLst>
                                    </p:anim>
                                    <p:anim calcmode="lin" valueType="num">
                                      <p:cBhvr>
                                        <p:cTn id="62" dur="500" fill="hold"/>
                                        <p:tgtEl>
                                          <p:spTgt spid="39"/>
                                        </p:tgtEl>
                                        <p:attrNameLst>
                                          <p:attrName>ppt_h</p:attrName>
                                        </p:attrNameLst>
                                      </p:cBhvr>
                                      <p:tavLst>
                                        <p:tav tm="0">
                                          <p:val>
                                            <p:fltVal val="0"/>
                                          </p:val>
                                        </p:tav>
                                        <p:tav tm="100000">
                                          <p:val>
                                            <p:strVal val="#ppt_h"/>
                                          </p:val>
                                        </p:tav>
                                      </p:tavLst>
                                    </p:anim>
                                    <p:animEffect transition="in" filter="fade">
                                      <p:cBhvr>
                                        <p:cTn id="63" dur="500"/>
                                        <p:tgtEl>
                                          <p:spTgt spid="39"/>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fltVal val="0"/>
                                          </p:val>
                                        </p:tav>
                                        <p:tav tm="100000">
                                          <p:val>
                                            <p:strVal val="#ppt_h"/>
                                          </p:val>
                                        </p:tav>
                                      </p:tavLst>
                                    </p:anim>
                                    <p:animEffect transition="in" filter="fade">
                                      <p:cBhvr>
                                        <p:cTn id="68" dur="500"/>
                                        <p:tgtEl>
                                          <p:spTgt spid="22"/>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38"/>
                                        </p:tgtEl>
                                        <p:attrNameLst>
                                          <p:attrName>style.visibility</p:attrName>
                                        </p:attrNameLst>
                                      </p:cBhvr>
                                      <p:to>
                                        <p:strVal val="visible"/>
                                      </p:to>
                                    </p:set>
                                    <p:anim calcmode="lin" valueType="num">
                                      <p:cBhvr>
                                        <p:cTn id="71" dur="500" fill="hold"/>
                                        <p:tgtEl>
                                          <p:spTgt spid="38"/>
                                        </p:tgtEl>
                                        <p:attrNameLst>
                                          <p:attrName>ppt_w</p:attrName>
                                        </p:attrNameLst>
                                      </p:cBhvr>
                                      <p:tavLst>
                                        <p:tav tm="0">
                                          <p:val>
                                            <p:fltVal val="0"/>
                                          </p:val>
                                        </p:tav>
                                        <p:tav tm="100000">
                                          <p:val>
                                            <p:strVal val="#ppt_w"/>
                                          </p:val>
                                        </p:tav>
                                      </p:tavLst>
                                    </p:anim>
                                    <p:anim calcmode="lin" valueType="num">
                                      <p:cBhvr>
                                        <p:cTn id="72" dur="500" fill="hold"/>
                                        <p:tgtEl>
                                          <p:spTgt spid="38"/>
                                        </p:tgtEl>
                                        <p:attrNameLst>
                                          <p:attrName>ppt_h</p:attrName>
                                        </p:attrNameLst>
                                      </p:cBhvr>
                                      <p:tavLst>
                                        <p:tav tm="0">
                                          <p:val>
                                            <p:fltVal val="0"/>
                                          </p:val>
                                        </p:tav>
                                        <p:tav tm="100000">
                                          <p:val>
                                            <p:strVal val="#ppt_h"/>
                                          </p:val>
                                        </p:tav>
                                      </p:tavLst>
                                    </p:anim>
                                    <p:animEffect transition="in" filter="fade">
                                      <p:cBhvr>
                                        <p:cTn id="73" dur="500"/>
                                        <p:tgtEl>
                                          <p:spTgt spid="38"/>
                                        </p:tgtEl>
                                      </p:cBhvr>
                                    </p:animEffect>
                                  </p:childTnLst>
                                </p:cTn>
                              </p:par>
                            </p:childTnLst>
                          </p:cTn>
                        </p:par>
                        <p:par>
                          <p:cTn id="74" fill="hold">
                            <p:stCondLst>
                              <p:cond delay="5500"/>
                            </p:stCondLst>
                            <p:childTnLst>
                              <p:par>
                                <p:cTn id="75" presetID="22" presetClass="entr" presetSubtype="1" fill="hold" grpId="0" nodeType="afterEffect">
                                  <p:stCondLst>
                                    <p:cond delay="0"/>
                                  </p:stCondLst>
                                  <p:childTnLst>
                                    <p:set>
                                      <p:cBhvr>
                                        <p:cTn id="76" dur="1" fill="hold">
                                          <p:stCondLst>
                                            <p:cond delay="0"/>
                                          </p:stCondLst>
                                        </p:cTn>
                                        <p:tgtEl>
                                          <p:spTgt spid="40"/>
                                        </p:tgtEl>
                                        <p:attrNameLst>
                                          <p:attrName>style.visibility</p:attrName>
                                        </p:attrNameLst>
                                      </p:cBhvr>
                                      <p:to>
                                        <p:strVal val="visible"/>
                                      </p:to>
                                    </p:set>
                                    <p:animEffect transition="in" filter="wipe(up)">
                                      <p:cBhvr>
                                        <p:cTn id="77" dur="500"/>
                                        <p:tgtEl>
                                          <p:spTgt spid="40"/>
                                        </p:tgtEl>
                                      </p:cBhvr>
                                    </p:animEffect>
                                  </p:childTnLst>
                                </p:cTn>
                              </p:par>
                            </p:childTnLst>
                          </p:cTn>
                        </p:par>
                        <p:par>
                          <p:cTn id="78" fill="hold">
                            <p:stCondLst>
                              <p:cond delay="6000"/>
                            </p:stCondLst>
                            <p:childTnLst>
                              <p:par>
                                <p:cTn id="79" presetID="47" presetClass="entr" presetSubtype="0"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fade">
                                      <p:cBhvr>
                                        <p:cTn id="81" dur="1000"/>
                                        <p:tgtEl>
                                          <p:spTgt spid="37"/>
                                        </p:tgtEl>
                                      </p:cBhvr>
                                    </p:animEffect>
                                    <p:anim calcmode="lin" valueType="num">
                                      <p:cBhvr>
                                        <p:cTn id="82" dur="1000" fill="hold"/>
                                        <p:tgtEl>
                                          <p:spTgt spid="37"/>
                                        </p:tgtEl>
                                        <p:attrNameLst>
                                          <p:attrName>ppt_x</p:attrName>
                                        </p:attrNameLst>
                                      </p:cBhvr>
                                      <p:tavLst>
                                        <p:tav tm="0">
                                          <p:val>
                                            <p:strVal val="#ppt_x"/>
                                          </p:val>
                                        </p:tav>
                                        <p:tav tm="100000">
                                          <p:val>
                                            <p:strVal val="#ppt_x"/>
                                          </p:val>
                                        </p:tav>
                                      </p:tavLst>
                                    </p:anim>
                                    <p:anim calcmode="lin" valueType="num">
                                      <p:cBhvr>
                                        <p:cTn id="83" dur="1000" fill="hold"/>
                                        <p:tgtEl>
                                          <p:spTgt spid="37"/>
                                        </p:tgtEl>
                                        <p:attrNameLst>
                                          <p:attrName>ppt_y</p:attrName>
                                        </p:attrNameLst>
                                      </p:cBhvr>
                                      <p:tavLst>
                                        <p:tav tm="0">
                                          <p:val>
                                            <p:strVal val="#ppt_y-.1"/>
                                          </p:val>
                                        </p:tav>
                                        <p:tav tm="100000">
                                          <p:val>
                                            <p:strVal val="#ppt_y"/>
                                          </p:val>
                                        </p:tav>
                                      </p:tavLst>
                                    </p:anim>
                                  </p:childTnLst>
                                </p:cTn>
                              </p:par>
                            </p:childTnLst>
                          </p:cTn>
                        </p:par>
                        <p:par>
                          <p:cTn id="84" fill="hold">
                            <p:stCondLst>
                              <p:cond delay="7000"/>
                            </p:stCondLst>
                            <p:childTnLst>
                              <p:par>
                                <p:cTn id="85" presetID="22" presetClass="entr" presetSubtype="8" fill="hold" grpId="0" nodeType="afterEffect">
                                  <p:stCondLst>
                                    <p:cond delay="0"/>
                                  </p:stCondLst>
                                  <p:childTnLst>
                                    <p:set>
                                      <p:cBhvr>
                                        <p:cTn id="86" dur="1" fill="hold">
                                          <p:stCondLst>
                                            <p:cond delay="0"/>
                                          </p:stCondLst>
                                        </p:cTn>
                                        <p:tgtEl>
                                          <p:spTgt spid="41"/>
                                        </p:tgtEl>
                                        <p:attrNameLst>
                                          <p:attrName>style.visibility</p:attrName>
                                        </p:attrNameLst>
                                      </p:cBhvr>
                                      <p:to>
                                        <p:strVal val="visible"/>
                                      </p:to>
                                    </p:set>
                                    <p:animEffect transition="in" filter="wipe(left)">
                                      <p:cBhvr>
                                        <p:cTn id="87" dur="500"/>
                                        <p:tgtEl>
                                          <p:spTgt spid="41"/>
                                        </p:tgtEl>
                                      </p:cBhvr>
                                    </p:animEffect>
                                  </p:childTnLst>
                                </p:cTn>
                              </p:par>
                            </p:childTnLst>
                          </p:cTn>
                        </p:par>
                        <p:par>
                          <p:cTn id="88" fill="hold">
                            <p:stCondLst>
                              <p:cond delay="7500"/>
                            </p:stCondLst>
                            <p:childTnLst>
                              <p:par>
                                <p:cTn id="89" presetID="2" presetClass="entr" presetSubtype="4"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additive="base">
                                        <p:cTn id="91" dur="500" fill="hold"/>
                                        <p:tgtEl>
                                          <p:spTgt spid="42"/>
                                        </p:tgtEl>
                                        <p:attrNameLst>
                                          <p:attrName>ppt_x</p:attrName>
                                        </p:attrNameLst>
                                      </p:cBhvr>
                                      <p:tavLst>
                                        <p:tav tm="0">
                                          <p:val>
                                            <p:strVal val="#ppt_x"/>
                                          </p:val>
                                        </p:tav>
                                        <p:tav tm="100000">
                                          <p:val>
                                            <p:strVal val="#ppt_x"/>
                                          </p:val>
                                        </p:tav>
                                      </p:tavLst>
                                    </p:anim>
                                    <p:anim calcmode="lin" valueType="num">
                                      <p:cBhvr additive="base">
                                        <p:cTn id="92" dur="500" fill="hold"/>
                                        <p:tgtEl>
                                          <p:spTgt spid="42"/>
                                        </p:tgtEl>
                                        <p:attrNameLst>
                                          <p:attrName>ppt_y</p:attrName>
                                        </p:attrNameLst>
                                      </p:cBhvr>
                                      <p:tavLst>
                                        <p:tav tm="0">
                                          <p:val>
                                            <p:strVal val="1+#ppt_h/2"/>
                                          </p:val>
                                        </p:tav>
                                        <p:tav tm="100000">
                                          <p:val>
                                            <p:strVal val="#ppt_y"/>
                                          </p:val>
                                        </p:tav>
                                      </p:tavLst>
                                    </p:anim>
                                  </p:childTnLst>
                                </p:cTn>
                              </p:par>
                            </p:childTnLst>
                          </p:cTn>
                        </p:par>
                        <p:par>
                          <p:cTn id="93" fill="hold">
                            <p:stCondLst>
                              <p:cond delay="8000"/>
                            </p:stCondLst>
                            <p:childTnLst>
                              <p:par>
                                <p:cTn id="94" presetID="2" presetClass="entr" presetSubtype="4" fill="hold" grpId="0" nodeType="afterEffect">
                                  <p:stCondLst>
                                    <p:cond delay="0"/>
                                  </p:stCondLst>
                                  <p:childTnLst>
                                    <p:set>
                                      <p:cBhvr>
                                        <p:cTn id="95" dur="1" fill="hold">
                                          <p:stCondLst>
                                            <p:cond delay="0"/>
                                          </p:stCondLst>
                                        </p:cTn>
                                        <p:tgtEl>
                                          <p:spTgt spid="43"/>
                                        </p:tgtEl>
                                        <p:attrNameLst>
                                          <p:attrName>style.visibility</p:attrName>
                                        </p:attrNameLst>
                                      </p:cBhvr>
                                      <p:to>
                                        <p:strVal val="visible"/>
                                      </p:to>
                                    </p:set>
                                    <p:anim calcmode="lin" valueType="num">
                                      <p:cBhvr additive="base">
                                        <p:cTn id="96" dur="500" fill="hold"/>
                                        <p:tgtEl>
                                          <p:spTgt spid="43"/>
                                        </p:tgtEl>
                                        <p:attrNameLst>
                                          <p:attrName>ppt_x</p:attrName>
                                        </p:attrNameLst>
                                      </p:cBhvr>
                                      <p:tavLst>
                                        <p:tav tm="0">
                                          <p:val>
                                            <p:strVal val="#ppt_x"/>
                                          </p:val>
                                        </p:tav>
                                        <p:tav tm="100000">
                                          <p:val>
                                            <p:strVal val="#ppt_x"/>
                                          </p:val>
                                        </p:tav>
                                      </p:tavLst>
                                    </p:anim>
                                    <p:anim calcmode="lin" valueType="num">
                                      <p:cBhvr additive="base">
                                        <p:cTn id="97" dur="500" fill="hold"/>
                                        <p:tgtEl>
                                          <p:spTgt spid="43"/>
                                        </p:tgtEl>
                                        <p:attrNameLst>
                                          <p:attrName>ppt_y</p:attrName>
                                        </p:attrNameLst>
                                      </p:cBhvr>
                                      <p:tavLst>
                                        <p:tav tm="0">
                                          <p:val>
                                            <p:strVal val="1+#ppt_h/2"/>
                                          </p:val>
                                        </p:tav>
                                        <p:tav tm="100000">
                                          <p:val>
                                            <p:strVal val="#ppt_y"/>
                                          </p:val>
                                        </p:tav>
                                      </p:tavLst>
                                    </p:anim>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par>
                                <p:cTn id="104" presetID="53" presetClass="entr" presetSubtype="16" fill="hold" nodeType="withEffect">
                                  <p:stCondLst>
                                    <p:cond delay="0"/>
                                  </p:stCondLst>
                                  <p:childTnLst>
                                    <p:set>
                                      <p:cBhvr>
                                        <p:cTn id="105" dur="1" fill="hold">
                                          <p:stCondLst>
                                            <p:cond delay="0"/>
                                          </p:stCondLst>
                                        </p:cTn>
                                        <p:tgtEl>
                                          <p:spTgt spid="23"/>
                                        </p:tgtEl>
                                        <p:attrNameLst>
                                          <p:attrName>style.visibility</p:attrName>
                                        </p:attrNameLst>
                                      </p:cBhvr>
                                      <p:to>
                                        <p:strVal val="visible"/>
                                      </p:to>
                                    </p:set>
                                    <p:anim calcmode="lin" valueType="num">
                                      <p:cBhvr>
                                        <p:cTn id="106" dur="500" fill="hold"/>
                                        <p:tgtEl>
                                          <p:spTgt spid="23"/>
                                        </p:tgtEl>
                                        <p:attrNameLst>
                                          <p:attrName>ppt_w</p:attrName>
                                        </p:attrNameLst>
                                      </p:cBhvr>
                                      <p:tavLst>
                                        <p:tav tm="0">
                                          <p:val>
                                            <p:fltVal val="0"/>
                                          </p:val>
                                        </p:tav>
                                        <p:tav tm="100000">
                                          <p:val>
                                            <p:strVal val="#ppt_w"/>
                                          </p:val>
                                        </p:tav>
                                      </p:tavLst>
                                    </p:anim>
                                    <p:anim calcmode="lin" valueType="num">
                                      <p:cBhvr>
                                        <p:cTn id="107" dur="500" fill="hold"/>
                                        <p:tgtEl>
                                          <p:spTgt spid="23"/>
                                        </p:tgtEl>
                                        <p:attrNameLst>
                                          <p:attrName>ppt_h</p:attrName>
                                        </p:attrNameLst>
                                      </p:cBhvr>
                                      <p:tavLst>
                                        <p:tav tm="0">
                                          <p:val>
                                            <p:fltVal val="0"/>
                                          </p:val>
                                        </p:tav>
                                        <p:tav tm="100000">
                                          <p:val>
                                            <p:strVal val="#ppt_h"/>
                                          </p:val>
                                        </p:tav>
                                      </p:tavLst>
                                    </p:anim>
                                    <p:animEffect transition="in" filter="fade">
                                      <p:cBhvr>
                                        <p:cTn id="108" dur="500"/>
                                        <p:tgtEl>
                                          <p:spTgt spid="23"/>
                                        </p:tgtEl>
                                      </p:cBhvr>
                                    </p:animEffect>
                                  </p:childTnLst>
                                </p:cTn>
                              </p:par>
                              <p:par>
                                <p:cTn id="109" presetID="53" presetClass="entr" presetSubtype="16" fill="hold" grpId="0" nodeType="withEffect">
                                  <p:stCondLst>
                                    <p:cond delay="0"/>
                                  </p:stCondLst>
                                  <p:childTnLst>
                                    <p:set>
                                      <p:cBhvr>
                                        <p:cTn id="110" dur="1" fill="hold">
                                          <p:stCondLst>
                                            <p:cond delay="0"/>
                                          </p:stCondLst>
                                        </p:cTn>
                                        <p:tgtEl>
                                          <p:spTgt spid="45"/>
                                        </p:tgtEl>
                                        <p:attrNameLst>
                                          <p:attrName>style.visibility</p:attrName>
                                        </p:attrNameLst>
                                      </p:cBhvr>
                                      <p:to>
                                        <p:strVal val="visible"/>
                                      </p:to>
                                    </p:set>
                                    <p:anim calcmode="lin" valueType="num">
                                      <p:cBhvr>
                                        <p:cTn id="111" dur="500" fill="hold"/>
                                        <p:tgtEl>
                                          <p:spTgt spid="45"/>
                                        </p:tgtEl>
                                        <p:attrNameLst>
                                          <p:attrName>ppt_w</p:attrName>
                                        </p:attrNameLst>
                                      </p:cBhvr>
                                      <p:tavLst>
                                        <p:tav tm="0">
                                          <p:val>
                                            <p:fltVal val="0"/>
                                          </p:val>
                                        </p:tav>
                                        <p:tav tm="100000">
                                          <p:val>
                                            <p:strVal val="#ppt_w"/>
                                          </p:val>
                                        </p:tav>
                                      </p:tavLst>
                                    </p:anim>
                                    <p:anim calcmode="lin" valueType="num">
                                      <p:cBhvr>
                                        <p:cTn id="112" dur="500" fill="hold"/>
                                        <p:tgtEl>
                                          <p:spTgt spid="45"/>
                                        </p:tgtEl>
                                        <p:attrNameLst>
                                          <p:attrName>ppt_h</p:attrName>
                                        </p:attrNameLst>
                                      </p:cBhvr>
                                      <p:tavLst>
                                        <p:tav tm="0">
                                          <p:val>
                                            <p:fltVal val="0"/>
                                          </p:val>
                                        </p:tav>
                                        <p:tav tm="100000">
                                          <p:val>
                                            <p:strVal val="#ppt_h"/>
                                          </p:val>
                                        </p:tav>
                                      </p:tavLst>
                                    </p:anim>
                                    <p:animEffect transition="in" filter="fade">
                                      <p:cBhvr>
                                        <p:cTn id="113" dur="500"/>
                                        <p:tgtEl>
                                          <p:spTgt spid="45"/>
                                        </p:tgtEl>
                                      </p:cBhvr>
                                    </p:animEffect>
                                  </p:childTnLst>
                                </p:cTn>
                              </p:par>
                            </p:childTnLst>
                          </p:cTn>
                        </p:par>
                        <p:par>
                          <p:cTn id="114" fill="hold">
                            <p:stCondLst>
                              <p:cond delay="9000"/>
                            </p:stCondLst>
                            <p:childTnLst>
                              <p:par>
                                <p:cTn id="115" presetID="22" presetClass="entr" presetSubtype="1"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Effect transition="in" filter="wipe(up)">
                                      <p:cBhvr>
                                        <p:cTn id="117" dur="500"/>
                                        <p:tgtEl>
                                          <p:spTgt spid="47"/>
                                        </p:tgtEl>
                                      </p:cBhvr>
                                    </p:animEffect>
                                  </p:childTnLst>
                                </p:cTn>
                              </p:par>
                            </p:childTnLst>
                          </p:cTn>
                        </p:par>
                        <p:par>
                          <p:cTn id="118" fill="hold">
                            <p:stCondLst>
                              <p:cond delay="9500"/>
                            </p:stCondLst>
                            <p:childTnLst>
                              <p:par>
                                <p:cTn id="119" presetID="47" presetClass="entr" presetSubtype="0" fill="hold" grpId="0" nodeType="afterEffect">
                                  <p:stCondLst>
                                    <p:cond delay="0"/>
                                  </p:stCondLst>
                                  <p:childTnLst>
                                    <p:set>
                                      <p:cBhvr>
                                        <p:cTn id="120" dur="1" fill="hold">
                                          <p:stCondLst>
                                            <p:cond delay="0"/>
                                          </p:stCondLst>
                                        </p:cTn>
                                        <p:tgtEl>
                                          <p:spTgt spid="44"/>
                                        </p:tgtEl>
                                        <p:attrNameLst>
                                          <p:attrName>style.visibility</p:attrName>
                                        </p:attrNameLst>
                                      </p:cBhvr>
                                      <p:to>
                                        <p:strVal val="visible"/>
                                      </p:to>
                                    </p:set>
                                    <p:animEffect transition="in" filter="fade">
                                      <p:cBhvr>
                                        <p:cTn id="121" dur="1000"/>
                                        <p:tgtEl>
                                          <p:spTgt spid="44"/>
                                        </p:tgtEl>
                                      </p:cBhvr>
                                    </p:animEffect>
                                    <p:anim calcmode="lin" valueType="num">
                                      <p:cBhvr>
                                        <p:cTn id="122" dur="1000" fill="hold"/>
                                        <p:tgtEl>
                                          <p:spTgt spid="44"/>
                                        </p:tgtEl>
                                        <p:attrNameLst>
                                          <p:attrName>ppt_x</p:attrName>
                                        </p:attrNameLst>
                                      </p:cBhvr>
                                      <p:tavLst>
                                        <p:tav tm="0">
                                          <p:val>
                                            <p:strVal val="#ppt_x"/>
                                          </p:val>
                                        </p:tav>
                                        <p:tav tm="100000">
                                          <p:val>
                                            <p:strVal val="#ppt_x"/>
                                          </p:val>
                                        </p:tav>
                                      </p:tavLst>
                                    </p:anim>
                                    <p:anim calcmode="lin" valueType="num">
                                      <p:cBhvr>
                                        <p:cTn id="123" dur="1000" fill="hold"/>
                                        <p:tgtEl>
                                          <p:spTgt spid="44"/>
                                        </p:tgtEl>
                                        <p:attrNameLst>
                                          <p:attrName>ppt_y</p:attrName>
                                        </p:attrNameLst>
                                      </p:cBhvr>
                                      <p:tavLst>
                                        <p:tav tm="0">
                                          <p:val>
                                            <p:strVal val="#ppt_y-.1"/>
                                          </p:val>
                                        </p:tav>
                                        <p:tav tm="100000">
                                          <p:val>
                                            <p:strVal val="#ppt_y"/>
                                          </p:val>
                                        </p:tav>
                                      </p:tavLst>
                                    </p:anim>
                                  </p:childTnLst>
                                </p:cTn>
                              </p:par>
                            </p:childTnLst>
                          </p:cTn>
                        </p:par>
                        <p:par>
                          <p:cTn id="124" fill="hold">
                            <p:stCondLst>
                              <p:cond delay="10500"/>
                            </p:stCondLst>
                            <p:childTnLst>
                              <p:par>
                                <p:cTn id="125" presetID="22" presetClass="entr" presetSubtype="8" fill="hold" grpId="0" nodeType="afterEffect">
                                  <p:stCondLst>
                                    <p:cond delay="0"/>
                                  </p:stCondLst>
                                  <p:childTnLst>
                                    <p:set>
                                      <p:cBhvr>
                                        <p:cTn id="126" dur="1" fill="hold">
                                          <p:stCondLst>
                                            <p:cond delay="0"/>
                                          </p:stCondLst>
                                        </p:cTn>
                                        <p:tgtEl>
                                          <p:spTgt spid="48"/>
                                        </p:tgtEl>
                                        <p:attrNameLst>
                                          <p:attrName>style.visibility</p:attrName>
                                        </p:attrNameLst>
                                      </p:cBhvr>
                                      <p:to>
                                        <p:strVal val="visible"/>
                                      </p:to>
                                    </p:set>
                                    <p:animEffect transition="in" filter="wipe(left)">
                                      <p:cBhvr>
                                        <p:cTn id="127" dur="500"/>
                                        <p:tgtEl>
                                          <p:spTgt spid="48"/>
                                        </p:tgtEl>
                                      </p:cBhvr>
                                    </p:animEffect>
                                  </p:childTnLst>
                                </p:cTn>
                              </p:par>
                            </p:childTnLst>
                          </p:cTn>
                        </p:par>
                        <p:par>
                          <p:cTn id="128" fill="hold">
                            <p:stCondLst>
                              <p:cond delay="11000"/>
                            </p:stCondLst>
                            <p:childTnLst>
                              <p:par>
                                <p:cTn id="129" presetID="2" presetClass="entr" presetSubtype="4" fill="hold" grpId="0" nodeType="afterEffect">
                                  <p:stCondLst>
                                    <p:cond delay="0"/>
                                  </p:stCondLst>
                                  <p:childTnLst>
                                    <p:set>
                                      <p:cBhvr>
                                        <p:cTn id="130" dur="1" fill="hold">
                                          <p:stCondLst>
                                            <p:cond delay="0"/>
                                          </p:stCondLst>
                                        </p:cTn>
                                        <p:tgtEl>
                                          <p:spTgt spid="49"/>
                                        </p:tgtEl>
                                        <p:attrNameLst>
                                          <p:attrName>style.visibility</p:attrName>
                                        </p:attrNameLst>
                                      </p:cBhvr>
                                      <p:to>
                                        <p:strVal val="visible"/>
                                      </p:to>
                                    </p:set>
                                    <p:anim calcmode="lin" valueType="num">
                                      <p:cBhvr additive="base">
                                        <p:cTn id="131" dur="500" fill="hold"/>
                                        <p:tgtEl>
                                          <p:spTgt spid="49"/>
                                        </p:tgtEl>
                                        <p:attrNameLst>
                                          <p:attrName>ppt_x</p:attrName>
                                        </p:attrNameLst>
                                      </p:cBhvr>
                                      <p:tavLst>
                                        <p:tav tm="0">
                                          <p:val>
                                            <p:strVal val="#ppt_x"/>
                                          </p:val>
                                        </p:tav>
                                        <p:tav tm="100000">
                                          <p:val>
                                            <p:strVal val="#ppt_x"/>
                                          </p:val>
                                        </p:tav>
                                      </p:tavLst>
                                    </p:anim>
                                    <p:anim calcmode="lin" valueType="num">
                                      <p:cBhvr additive="base">
                                        <p:cTn id="132" dur="500" fill="hold"/>
                                        <p:tgtEl>
                                          <p:spTgt spid="49"/>
                                        </p:tgtEl>
                                        <p:attrNameLst>
                                          <p:attrName>ppt_y</p:attrName>
                                        </p:attrNameLst>
                                      </p:cBhvr>
                                      <p:tavLst>
                                        <p:tav tm="0">
                                          <p:val>
                                            <p:strVal val="1+#ppt_h/2"/>
                                          </p:val>
                                        </p:tav>
                                        <p:tav tm="100000">
                                          <p:val>
                                            <p:strVal val="#ppt_y"/>
                                          </p:val>
                                        </p:tav>
                                      </p:tavLst>
                                    </p:anim>
                                  </p:childTnLst>
                                </p:cTn>
                              </p:par>
                            </p:childTnLst>
                          </p:cTn>
                        </p:par>
                        <p:par>
                          <p:cTn id="133" fill="hold">
                            <p:stCondLst>
                              <p:cond delay="11500"/>
                            </p:stCondLst>
                            <p:childTnLst>
                              <p:par>
                                <p:cTn id="134" presetID="2" presetClass="entr" presetSubtype="4" fill="hold" grpId="0" nodeType="afterEffect">
                                  <p:stCondLst>
                                    <p:cond delay="0"/>
                                  </p:stCondLst>
                                  <p:childTnLst>
                                    <p:set>
                                      <p:cBhvr>
                                        <p:cTn id="135" dur="1" fill="hold">
                                          <p:stCondLst>
                                            <p:cond delay="0"/>
                                          </p:stCondLst>
                                        </p:cTn>
                                        <p:tgtEl>
                                          <p:spTgt spid="50"/>
                                        </p:tgtEl>
                                        <p:attrNameLst>
                                          <p:attrName>style.visibility</p:attrName>
                                        </p:attrNameLst>
                                      </p:cBhvr>
                                      <p:to>
                                        <p:strVal val="visible"/>
                                      </p:to>
                                    </p:set>
                                    <p:anim calcmode="lin" valueType="num">
                                      <p:cBhvr additive="base">
                                        <p:cTn id="136" dur="500" fill="hold"/>
                                        <p:tgtEl>
                                          <p:spTgt spid="50"/>
                                        </p:tgtEl>
                                        <p:attrNameLst>
                                          <p:attrName>ppt_x</p:attrName>
                                        </p:attrNameLst>
                                      </p:cBhvr>
                                      <p:tavLst>
                                        <p:tav tm="0">
                                          <p:val>
                                            <p:strVal val="#ppt_x"/>
                                          </p:val>
                                        </p:tav>
                                        <p:tav tm="100000">
                                          <p:val>
                                            <p:strVal val="#ppt_x"/>
                                          </p:val>
                                        </p:tav>
                                      </p:tavLst>
                                    </p:anim>
                                    <p:anim calcmode="lin" valueType="num">
                                      <p:cBhvr additive="base">
                                        <p:cTn id="137" dur="500" fill="hold"/>
                                        <p:tgtEl>
                                          <p:spTgt spid="50"/>
                                        </p:tgtEl>
                                        <p:attrNameLst>
                                          <p:attrName>ppt_y</p:attrName>
                                        </p:attrNameLst>
                                      </p:cBhvr>
                                      <p:tavLst>
                                        <p:tav tm="0">
                                          <p:val>
                                            <p:strVal val="1+#ppt_h/2"/>
                                          </p:val>
                                        </p:tav>
                                        <p:tav tm="100000">
                                          <p:val>
                                            <p:strVal val="#ppt_y"/>
                                          </p:val>
                                        </p:tav>
                                      </p:tavLst>
                                    </p:anim>
                                  </p:childTnLst>
                                </p:cTn>
                              </p:par>
                            </p:childTnLst>
                          </p:cTn>
                        </p:par>
                        <p:par>
                          <p:cTn id="138" fill="hold">
                            <p:stCondLst>
                              <p:cond delay="12000"/>
                            </p:stCondLst>
                            <p:childTnLst>
                              <p:par>
                                <p:cTn id="139" presetID="53" presetClass="entr" presetSubtype="16" fill="hold" grpId="0" nodeType="afterEffect">
                                  <p:stCondLst>
                                    <p:cond delay="0"/>
                                  </p:stCondLst>
                                  <p:childTnLst>
                                    <p:set>
                                      <p:cBhvr>
                                        <p:cTn id="140" dur="1" fill="hold">
                                          <p:stCondLst>
                                            <p:cond delay="0"/>
                                          </p:stCondLst>
                                        </p:cTn>
                                        <p:tgtEl>
                                          <p:spTgt spid="53"/>
                                        </p:tgtEl>
                                        <p:attrNameLst>
                                          <p:attrName>style.visibility</p:attrName>
                                        </p:attrNameLst>
                                      </p:cBhvr>
                                      <p:to>
                                        <p:strVal val="visible"/>
                                      </p:to>
                                    </p:set>
                                    <p:anim calcmode="lin" valueType="num">
                                      <p:cBhvr>
                                        <p:cTn id="141" dur="500" fill="hold"/>
                                        <p:tgtEl>
                                          <p:spTgt spid="53"/>
                                        </p:tgtEl>
                                        <p:attrNameLst>
                                          <p:attrName>ppt_w</p:attrName>
                                        </p:attrNameLst>
                                      </p:cBhvr>
                                      <p:tavLst>
                                        <p:tav tm="0">
                                          <p:val>
                                            <p:fltVal val="0"/>
                                          </p:val>
                                        </p:tav>
                                        <p:tav tm="100000">
                                          <p:val>
                                            <p:strVal val="#ppt_w"/>
                                          </p:val>
                                        </p:tav>
                                      </p:tavLst>
                                    </p:anim>
                                    <p:anim calcmode="lin" valueType="num">
                                      <p:cBhvr>
                                        <p:cTn id="142" dur="500" fill="hold"/>
                                        <p:tgtEl>
                                          <p:spTgt spid="53"/>
                                        </p:tgtEl>
                                        <p:attrNameLst>
                                          <p:attrName>ppt_h</p:attrName>
                                        </p:attrNameLst>
                                      </p:cBhvr>
                                      <p:tavLst>
                                        <p:tav tm="0">
                                          <p:val>
                                            <p:fltVal val="0"/>
                                          </p:val>
                                        </p:tav>
                                        <p:tav tm="100000">
                                          <p:val>
                                            <p:strVal val="#ppt_h"/>
                                          </p:val>
                                        </p:tav>
                                      </p:tavLst>
                                    </p:anim>
                                    <p:animEffect transition="in" filter="fade">
                                      <p:cBhvr>
                                        <p:cTn id="143" dur="500"/>
                                        <p:tgtEl>
                                          <p:spTgt spid="53"/>
                                        </p:tgtEl>
                                      </p:cBhvr>
                                    </p:animEffect>
                                  </p:childTnLst>
                                </p:cTn>
                              </p:par>
                              <p:par>
                                <p:cTn id="144" presetID="53" presetClass="entr" presetSubtype="16" fill="hold" nodeType="withEffect">
                                  <p:stCondLst>
                                    <p:cond delay="0"/>
                                  </p:stCondLst>
                                  <p:childTnLst>
                                    <p:set>
                                      <p:cBhvr>
                                        <p:cTn id="145" dur="1" fill="hold">
                                          <p:stCondLst>
                                            <p:cond delay="0"/>
                                          </p:stCondLst>
                                        </p:cTn>
                                        <p:tgtEl>
                                          <p:spTgt spid="26"/>
                                        </p:tgtEl>
                                        <p:attrNameLst>
                                          <p:attrName>style.visibility</p:attrName>
                                        </p:attrNameLst>
                                      </p:cBhvr>
                                      <p:to>
                                        <p:strVal val="visible"/>
                                      </p:to>
                                    </p:set>
                                    <p:anim calcmode="lin" valueType="num">
                                      <p:cBhvr>
                                        <p:cTn id="146" dur="500" fill="hold"/>
                                        <p:tgtEl>
                                          <p:spTgt spid="26"/>
                                        </p:tgtEl>
                                        <p:attrNameLst>
                                          <p:attrName>ppt_w</p:attrName>
                                        </p:attrNameLst>
                                      </p:cBhvr>
                                      <p:tavLst>
                                        <p:tav tm="0">
                                          <p:val>
                                            <p:fltVal val="0"/>
                                          </p:val>
                                        </p:tav>
                                        <p:tav tm="100000">
                                          <p:val>
                                            <p:strVal val="#ppt_w"/>
                                          </p:val>
                                        </p:tav>
                                      </p:tavLst>
                                    </p:anim>
                                    <p:anim calcmode="lin" valueType="num">
                                      <p:cBhvr>
                                        <p:cTn id="147" dur="500" fill="hold"/>
                                        <p:tgtEl>
                                          <p:spTgt spid="26"/>
                                        </p:tgtEl>
                                        <p:attrNameLst>
                                          <p:attrName>ppt_h</p:attrName>
                                        </p:attrNameLst>
                                      </p:cBhvr>
                                      <p:tavLst>
                                        <p:tav tm="0">
                                          <p:val>
                                            <p:fltVal val="0"/>
                                          </p:val>
                                        </p:tav>
                                        <p:tav tm="100000">
                                          <p:val>
                                            <p:strVal val="#ppt_h"/>
                                          </p:val>
                                        </p:tav>
                                      </p:tavLst>
                                    </p:anim>
                                    <p:animEffect transition="in" filter="fade">
                                      <p:cBhvr>
                                        <p:cTn id="148" dur="500"/>
                                        <p:tgtEl>
                                          <p:spTgt spid="26"/>
                                        </p:tgtEl>
                                      </p:cBhvr>
                                    </p:animEffect>
                                  </p:childTnLst>
                                </p:cTn>
                              </p:par>
                              <p:par>
                                <p:cTn id="149" presetID="53" presetClass="entr" presetSubtype="16" fill="hold" grpId="0" nodeType="withEffect">
                                  <p:stCondLst>
                                    <p:cond delay="0"/>
                                  </p:stCondLst>
                                  <p:childTnLst>
                                    <p:set>
                                      <p:cBhvr>
                                        <p:cTn id="150" dur="1" fill="hold">
                                          <p:stCondLst>
                                            <p:cond delay="0"/>
                                          </p:stCondLst>
                                        </p:cTn>
                                        <p:tgtEl>
                                          <p:spTgt spid="52"/>
                                        </p:tgtEl>
                                        <p:attrNameLst>
                                          <p:attrName>style.visibility</p:attrName>
                                        </p:attrNameLst>
                                      </p:cBhvr>
                                      <p:to>
                                        <p:strVal val="visible"/>
                                      </p:to>
                                    </p:set>
                                    <p:anim calcmode="lin" valueType="num">
                                      <p:cBhvr>
                                        <p:cTn id="151" dur="500" fill="hold"/>
                                        <p:tgtEl>
                                          <p:spTgt spid="52"/>
                                        </p:tgtEl>
                                        <p:attrNameLst>
                                          <p:attrName>ppt_w</p:attrName>
                                        </p:attrNameLst>
                                      </p:cBhvr>
                                      <p:tavLst>
                                        <p:tav tm="0">
                                          <p:val>
                                            <p:fltVal val="0"/>
                                          </p:val>
                                        </p:tav>
                                        <p:tav tm="100000">
                                          <p:val>
                                            <p:strVal val="#ppt_w"/>
                                          </p:val>
                                        </p:tav>
                                      </p:tavLst>
                                    </p:anim>
                                    <p:anim calcmode="lin" valueType="num">
                                      <p:cBhvr>
                                        <p:cTn id="152" dur="500" fill="hold"/>
                                        <p:tgtEl>
                                          <p:spTgt spid="52"/>
                                        </p:tgtEl>
                                        <p:attrNameLst>
                                          <p:attrName>ppt_h</p:attrName>
                                        </p:attrNameLst>
                                      </p:cBhvr>
                                      <p:tavLst>
                                        <p:tav tm="0">
                                          <p:val>
                                            <p:fltVal val="0"/>
                                          </p:val>
                                        </p:tav>
                                        <p:tav tm="100000">
                                          <p:val>
                                            <p:strVal val="#ppt_h"/>
                                          </p:val>
                                        </p:tav>
                                      </p:tavLst>
                                    </p:anim>
                                    <p:animEffect transition="in" filter="fade">
                                      <p:cBhvr>
                                        <p:cTn id="153" dur="500"/>
                                        <p:tgtEl>
                                          <p:spTgt spid="52"/>
                                        </p:tgtEl>
                                      </p:cBhvr>
                                    </p:animEffect>
                                  </p:childTnLst>
                                </p:cTn>
                              </p:par>
                            </p:childTnLst>
                          </p:cTn>
                        </p:par>
                        <p:par>
                          <p:cTn id="154" fill="hold">
                            <p:stCondLst>
                              <p:cond delay="12500"/>
                            </p:stCondLst>
                            <p:childTnLst>
                              <p:par>
                                <p:cTn id="155" presetID="22" presetClass="entr" presetSubtype="1" fill="hold" grpId="0" nodeType="afterEffect">
                                  <p:stCondLst>
                                    <p:cond delay="0"/>
                                  </p:stCondLst>
                                  <p:childTnLst>
                                    <p:set>
                                      <p:cBhvr>
                                        <p:cTn id="156" dur="1" fill="hold">
                                          <p:stCondLst>
                                            <p:cond delay="0"/>
                                          </p:stCondLst>
                                        </p:cTn>
                                        <p:tgtEl>
                                          <p:spTgt spid="54"/>
                                        </p:tgtEl>
                                        <p:attrNameLst>
                                          <p:attrName>style.visibility</p:attrName>
                                        </p:attrNameLst>
                                      </p:cBhvr>
                                      <p:to>
                                        <p:strVal val="visible"/>
                                      </p:to>
                                    </p:set>
                                    <p:animEffect transition="in" filter="wipe(up)">
                                      <p:cBhvr>
                                        <p:cTn id="157" dur="500"/>
                                        <p:tgtEl>
                                          <p:spTgt spid="54"/>
                                        </p:tgtEl>
                                      </p:cBhvr>
                                    </p:animEffect>
                                  </p:childTnLst>
                                </p:cTn>
                              </p:par>
                            </p:childTnLst>
                          </p:cTn>
                        </p:par>
                        <p:par>
                          <p:cTn id="158" fill="hold">
                            <p:stCondLst>
                              <p:cond delay="13000"/>
                            </p:stCondLst>
                            <p:childTnLst>
                              <p:par>
                                <p:cTn id="159" presetID="47" presetClass="entr" presetSubtype="0" fill="hold" grpId="0" nodeType="afterEffect">
                                  <p:stCondLst>
                                    <p:cond delay="0"/>
                                  </p:stCondLst>
                                  <p:childTnLst>
                                    <p:set>
                                      <p:cBhvr>
                                        <p:cTn id="160" dur="1" fill="hold">
                                          <p:stCondLst>
                                            <p:cond delay="0"/>
                                          </p:stCondLst>
                                        </p:cTn>
                                        <p:tgtEl>
                                          <p:spTgt spid="51"/>
                                        </p:tgtEl>
                                        <p:attrNameLst>
                                          <p:attrName>style.visibility</p:attrName>
                                        </p:attrNameLst>
                                      </p:cBhvr>
                                      <p:to>
                                        <p:strVal val="visible"/>
                                      </p:to>
                                    </p:set>
                                    <p:animEffect transition="in" filter="fade">
                                      <p:cBhvr>
                                        <p:cTn id="161" dur="1000"/>
                                        <p:tgtEl>
                                          <p:spTgt spid="51"/>
                                        </p:tgtEl>
                                      </p:cBhvr>
                                    </p:animEffect>
                                    <p:anim calcmode="lin" valueType="num">
                                      <p:cBhvr>
                                        <p:cTn id="162" dur="1000" fill="hold"/>
                                        <p:tgtEl>
                                          <p:spTgt spid="51"/>
                                        </p:tgtEl>
                                        <p:attrNameLst>
                                          <p:attrName>ppt_x</p:attrName>
                                        </p:attrNameLst>
                                      </p:cBhvr>
                                      <p:tavLst>
                                        <p:tav tm="0">
                                          <p:val>
                                            <p:strVal val="#ppt_x"/>
                                          </p:val>
                                        </p:tav>
                                        <p:tav tm="100000">
                                          <p:val>
                                            <p:strVal val="#ppt_x"/>
                                          </p:val>
                                        </p:tav>
                                      </p:tavLst>
                                    </p:anim>
                                    <p:anim calcmode="lin" valueType="num">
                                      <p:cBhvr>
                                        <p:cTn id="163" dur="1000" fill="hold"/>
                                        <p:tgtEl>
                                          <p:spTgt spid="51"/>
                                        </p:tgtEl>
                                        <p:attrNameLst>
                                          <p:attrName>ppt_y</p:attrName>
                                        </p:attrNameLst>
                                      </p:cBhvr>
                                      <p:tavLst>
                                        <p:tav tm="0">
                                          <p:val>
                                            <p:strVal val="#ppt_y-.1"/>
                                          </p:val>
                                        </p:tav>
                                        <p:tav tm="100000">
                                          <p:val>
                                            <p:strVal val="#ppt_y"/>
                                          </p:val>
                                        </p:tav>
                                      </p:tavLst>
                                    </p:anim>
                                  </p:childTnLst>
                                </p:cTn>
                              </p:par>
                            </p:childTnLst>
                          </p:cTn>
                        </p:par>
                        <p:par>
                          <p:cTn id="164" fill="hold">
                            <p:stCondLst>
                              <p:cond delay="14000"/>
                            </p:stCondLst>
                            <p:childTnLst>
                              <p:par>
                                <p:cTn id="165" presetID="22" presetClass="entr" presetSubtype="8" fill="hold" grpId="0" nodeType="afterEffect">
                                  <p:stCondLst>
                                    <p:cond delay="0"/>
                                  </p:stCondLst>
                                  <p:childTnLst>
                                    <p:set>
                                      <p:cBhvr>
                                        <p:cTn id="166" dur="1" fill="hold">
                                          <p:stCondLst>
                                            <p:cond delay="0"/>
                                          </p:stCondLst>
                                        </p:cTn>
                                        <p:tgtEl>
                                          <p:spTgt spid="55"/>
                                        </p:tgtEl>
                                        <p:attrNameLst>
                                          <p:attrName>style.visibility</p:attrName>
                                        </p:attrNameLst>
                                      </p:cBhvr>
                                      <p:to>
                                        <p:strVal val="visible"/>
                                      </p:to>
                                    </p:set>
                                    <p:animEffect transition="in" filter="wipe(left)">
                                      <p:cBhvr>
                                        <p:cTn id="16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21"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1" name="Freeform: Shape 20"/>
          <p:cNvSpPr/>
          <p:nvPr/>
        </p:nvSpPr>
        <p:spPr>
          <a:xfrm rot="13625533">
            <a:off x="4164421" y="5373729"/>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p:cNvSpPr/>
          <p:nvPr/>
        </p:nvSpPr>
        <p:spPr>
          <a:xfrm rot="8225533">
            <a:off x="6998907" y="50274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3" name="Freeform: Shape 12"/>
          <p:cNvSpPr/>
          <p:nvPr/>
        </p:nvSpPr>
        <p:spPr>
          <a:xfrm rot="2825533">
            <a:off x="6598999" y="2182575"/>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p:cNvSpPr/>
          <p:nvPr/>
        </p:nvSpPr>
        <p:spPr>
          <a:xfrm rot="19025533">
            <a:off x="3758827" y="2523546"/>
            <a:ext cx="1419900" cy="369239"/>
          </a:xfrm>
          <a:custGeom>
            <a:avLst/>
            <a:gdLst>
              <a:gd name="connsiteX0" fmla="*/ 143253 w 1419900"/>
              <a:gd name="connsiteY0" fmla="*/ 80535 h 369239"/>
              <a:gd name="connsiteX1" fmla="*/ 220745 w 1419900"/>
              <a:gd name="connsiteY1" fmla="*/ 17868 h 369239"/>
              <a:gd name="connsiteX2" fmla="*/ 257146 w 1419900"/>
              <a:gd name="connsiteY2" fmla="*/ 0 h 369239"/>
              <a:gd name="connsiteX3" fmla="*/ 354997 w 1419900"/>
              <a:gd name="connsiteY3" fmla="*/ 0 h 369239"/>
              <a:gd name="connsiteX4" fmla="*/ 358115 w 1419900"/>
              <a:gd name="connsiteY4" fmla="*/ 1186 h 369239"/>
              <a:gd name="connsiteX5" fmla="*/ 356211 w 1419900"/>
              <a:gd name="connsiteY5" fmla="*/ 0 h 369239"/>
              <a:gd name="connsiteX6" fmla="*/ 1419900 w 1419900"/>
              <a:gd name="connsiteY6" fmla="*/ 0 h 369239"/>
              <a:gd name="connsiteX7" fmla="*/ 1419900 w 1419900"/>
              <a:gd name="connsiteY7" fmla="*/ 27087 h 369239"/>
              <a:gd name="connsiteX8" fmla="*/ 1357373 w 1419900"/>
              <a:gd name="connsiteY8" fmla="*/ 77652 h 369239"/>
              <a:gd name="connsiteX9" fmla="*/ 1286272 w 1419900"/>
              <a:gd name="connsiteY9" fmla="*/ 169192 h 369239"/>
              <a:gd name="connsiteX10" fmla="*/ 1220832 w 1419900"/>
              <a:gd name="connsiteY10" fmla="*/ 323531 h 369239"/>
              <a:gd name="connsiteX11" fmla="*/ 1214120 w 1419900"/>
              <a:gd name="connsiteY11" fmla="*/ 366356 h 369239"/>
              <a:gd name="connsiteX12" fmla="*/ 1419900 w 1419900"/>
              <a:gd name="connsiteY12" fmla="*/ 366356 h 369239"/>
              <a:gd name="connsiteX13" fmla="*/ 1419900 w 1419900"/>
              <a:gd name="connsiteY13" fmla="*/ 369239 h 369239"/>
              <a:gd name="connsiteX14" fmla="*/ 0 w 1419900"/>
              <a:gd name="connsiteY14" fmla="*/ 369239 h 369239"/>
              <a:gd name="connsiteX15" fmla="*/ 6712 w 1419900"/>
              <a:gd name="connsiteY15" fmla="*/ 326414 h 369239"/>
              <a:gd name="connsiteX16" fmla="*/ 72152 w 1419900"/>
              <a:gd name="connsiteY16" fmla="*/ 172075 h 369239"/>
              <a:gd name="connsiteX17" fmla="*/ 143253 w 1419900"/>
              <a:gd name="connsiteY17" fmla="*/ 80535 h 36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419900" h="369239">
                <a:moveTo>
                  <a:pt x="143253" y="80535"/>
                </a:moveTo>
                <a:cubicBezTo>
                  <a:pt x="168530" y="54528"/>
                  <a:pt x="194871" y="33333"/>
                  <a:pt x="220745" y="17868"/>
                </a:cubicBezTo>
                <a:lnTo>
                  <a:pt x="257146" y="0"/>
                </a:lnTo>
                <a:lnTo>
                  <a:pt x="354997" y="0"/>
                </a:lnTo>
                <a:lnTo>
                  <a:pt x="358115" y="1186"/>
                </a:lnTo>
                <a:lnTo>
                  <a:pt x="356211" y="0"/>
                </a:lnTo>
                <a:lnTo>
                  <a:pt x="1419900" y="0"/>
                </a:lnTo>
                <a:lnTo>
                  <a:pt x="1419900" y="27087"/>
                </a:lnTo>
                <a:lnTo>
                  <a:pt x="1357373" y="77652"/>
                </a:lnTo>
                <a:cubicBezTo>
                  <a:pt x="1332097" y="103660"/>
                  <a:pt x="1307885" y="134479"/>
                  <a:pt x="1286272" y="169192"/>
                </a:cubicBezTo>
                <a:cubicBezTo>
                  <a:pt x="1253851" y="221263"/>
                  <a:pt x="1231872" y="274712"/>
                  <a:pt x="1220832" y="323531"/>
                </a:cubicBezTo>
                <a:lnTo>
                  <a:pt x="1214120" y="366356"/>
                </a:lnTo>
                <a:lnTo>
                  <a:pt x="1419900" y="366356"/>
                </a:lnTo>
                <a:lnTo>
                  <a:pt x="1419900" y="369239"/>
                </a:lnTo>
                <a:lnTo>
                  <a:pt x="0" y="369239"/>
                </a:lnTo>
                <a:lnTo>
                  <a:pt x="6712" y="326414"/>
                </a:lnTo>
                <a:cubicBezTo>
                  <a:pt x="17752" y="277595"/>
                  <a:pt x="39731" y="224146"/>
                  <a:pt x="72152" y="172075"/>
                </a:cubicBezTo>
                <a:cubicBezTo>
                  <a:pt x="93765" y="137362"/>
                  <a:pt x="117977" y="106543"/>
                  <a:pt x="143253" y="80535"/>
                </a:cubicBezTo>
                <a:close/>
              </a:path>
            </a:pathLst>
          </a:custGeom>
          <a:solidFill>
            <a:srgbClr val="39AE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3"/>
          <p:cNvSpPr>
            <a:spLocks noChangeAspect="1"/>
          </p:cNvSpPr>
          <p:nvPr/>
        </p:nvSpPr>
        <p:spPr>
          <a:xfrm rot="2700000">
            <a:off x="4200832" y="2051782"/>
            <a:ext cx="3794760" cy="3794760"/>
          </a:xfrm>
          <a:prstGeom prst="rect">
            <a:avLst/>
          </a:prstGeom>
          <a:solidFill>
            <a:schemeClr val="bg2">
              <a:lumMod val="9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p:cNvSpPr/>
          <p:nvPr/>
        </p:nvSpPr>
        <p:spPr>
          <a:xfrm>
            <a:off x="6908455" y="1938337"/>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F7467"/>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p:cNvSpPr/>
          <p:nvPr/>
        </p:nvSpPr>
        <p:spPr>
          <a:xfrm rot="5400000">
            <a:off x="6059533" y="4257390"/>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rot="10800000">
            <a:off x="3750865" y="3354843"/>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p:cNvSpPr/>
          <p:nvPr/>
        </p:nvSpPr>
        <p:spPr>
          <a:xfrm rot="16200000">
            <a:off x="4594101" y="1030478"/>
            <a:ext cx="1524000" cy="2632363"/>
          </a:xfrm>
          <a:custGeom>
            <a:avLst/>
            <a:gdLst>
              <a:gd name="connsiteX0" fmla="*/ 263235 w 1524000"/>
              <a:gd name="connsiteY0" fmla="*/ 0 h 2632363"/>
              <a:gd name="connsiteX1" fmla="*/ 1288469 w 1524000"/>
              <a:gd name="connsiteY1" fmla="*/ 1094509 h 2632363"/>
              <a:gd name="connsiteX2" fmla="*/ 1288470 w 1524000"/>
              <a:gd name="connsiteY2" fmla="*/ 1094509 h 2632363"/>
              <a:gd name="connsiteX3" fmla="*/ 1288470 w 1524000"/>
              <a:gd name="connsiteY3" fmla="*/ 1094510 h 2632363"/>
              <a:gd name="connsiteX4" fmla="*/ 1288470 w 1524000"/>
              <a:gd name="connsiteY4" fmla="*/ 1870363 h 2632363"/>
              <a:gd name="connsiteX5" fmla="*/ 1524000 w 1524000"/>
              <a:gd name="connsiteY5" fmla="*/ 1870363 h 2632363"/>
              <a:gd name="connsiteX6" fmla="*/ 762000 w 1524000"/>
              <a:gd name="connsiteY6" fmla="*/ 2632363 h 2632363"/>
              <a:gd name="connsiteX7" fmla="*/ 0 w 1524000"/>
              <a:gd name="connsiteY7" fmla="*/ 1870363 h 2632363"/>
              <a:gd name="connsiteX8" fmla="*/ 263235 w 1524000"/>
              <a:gd name="connsiteY8" fmla="*/ 1870363 h 2632363"/>
              <a:gd name="connsiteX9" fmla="*/ 263235 w 1524000"/>
              <a:gd name="connsiteY9" fmla="*/ 1094510 h 2632363"/>
              <a:gd name="connsiteX10" fmla="*/ 263235 w 1524000"/>
              <a:gd name="connsiteY10" fmla="*/ 1094509 h 2632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24000" h="2632363">
                <a:moveTo>
                  <a:pt x="263235" y="0"/>
                </a:moveTo>
                <a:lnTo>
                  <a:pt x="1288469" y="1094509"/>
                </a:lnTo>
                <a:lnTo>
                  <a:pt x="1288470" y="1094509"/>
                </a:lnTo>
                <a:lnTo>
                  <a:pt x="1288470" y="1094510"/>
                </a:lnTo>
                <a:lnTo>
                  <a:pt x="1288470" y="1870363"/>
                </a:lnTo>
                <a:lnTo>
                  <a:pt x="1524000" y="1870363"/>
                </a:lnTo>
                <a:lnTo>
                  <a:pt x="762000" y="2632363"/>
                </a:lnTo>
                <a:lnTo>
                  <a:pt x="0" y="1870363"/>
                </a:lnTo>
                <a:lnTo>
                  <a:pt x="263235" y="1870363"/>
                </a:lnTo>
                <a:lnTo>
                  <a:pt x="263235" y="1094510"/>
                </a:lnTo>
                <a:lnTo>
                  <a:pt x="263235" y="1094509"/>
                </a:lnTo>
                <a:close/>
              </a:path>
            </a:pathLst>
          </a:custGeom>
          <a:solidFill>
            <a:srgbClr val="57CCC6"/>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8432455"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p:cNvSpPr/>
          <p:nvPr/>
        </p:nvSpPr>
        <p:spPr>
          <a:xfrm>
            <a:off x="8432455"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p:cNvSpPr/>
          <p:nvPr/>
        </p:nvSpPr>
        <p:spPr>
          <a:xfrm flipH="1">
            <a:off x="3015123" y="1487605"/>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flipH="1">
            <a:off x="2986720" y="4709154"/>
            <a:ext cx="725193" cy="1621054"/>
          </a:xfrm>
          <a:custGeom>
            <a:avLst/>
            <a:gdLst>
              <a:gd name="connsiteX0" fmla="*/ 0 w 725193"/>
              <a:gd name="connsiteY0" fmla="*/ 0 h 1621054"/>
              <a:gd name="connsiteX1" fmla="*/ 45719 w 725193"/>
              <a:gd name="connsiteY1" fmla="*/ 0 h 1621054"/>
              <a:gd name="connsiteX2" fmla="*/ 45719 w 725193"/>
              <a:gd name="connsiteY2" fmla="*/ 392464 h 1621054"/>
              <a:gd name="connsiteX3" fmla="*/ 725193 w 725193"/>
              <a:gd name="connsiteY3" fmla="*/ 392464 h 1621054"/>
              <a:gd name="connsiteX4" fmla="*/ 725193 w 725193"/>
              <a:gd name="connsiteY4" fmla="*/ 438183 h 1621054"/>
              <a:gd name="connsiteX5" fmla="*/ 45719 w 725193"/>
              <a:gd name="connsiteY5" fmla="*/ 438183 h 1621054"/>
              <a:gd name="connsiteX6" fmla="*/ 45719 w 725193"/>
              <a:gd name="connsiteY6" fmla="*/ 1621054 h 1621054"/>
              <a:gd name="connsiteX7" fmla="*/ 0 w 725193"/>
              <a:gd name="connsiteY7" fmla="*/ 1621054 h 1621054"/>
              <a:gd name="connsiteX8" fmla="*/ 0 w 725193"/>
              <a:gd name="connsiteY8" fmla="*/ 438183 h 1621054"/>
              <a:gd name="connsiteX9" fmla="*/ 0 w 725193"/>
              <a:gd name="connsiteY9" fmla="*/ 392464 h 162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25193" h="1621054">
                <a:moveTo>
                  <a:pt x="0" y="0"/>
                </a:moveTo>
                <a:lnTo>
                  <a:pt x="45719" y="0"/>
                </a:lnTo>
                <a:lnTo>
                  <a:pt x="45719" y="392464"/>
                </a:lnTo>
                <a:lnTo>
                  <a:pt x="725193" y="392464"/>
                </a:lnTo>
                <a:lnTo>
                  <a:pt x="725193" y="438183"/>
                </a:lnTo>
                <a:lnTo>
                  <a:pt x="45719" y="438183"/>
                </a:lnTo>
                <a:lnTo>
                  <a:pt x="45719" y="1621054"/>
                </a:lnTo>
                <a:lnTo>
                  <a:pt x="0" y="1621054"/>
                </a:lnTo>
                <a:lnTo>
                  <a:pt x="0" y="438183"/>
                </a:lnTo>
                <a:lnTo>
                  <a:pt x="0" y="392464"/>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58"/>
          <p:cNvGrpSpPr/>
          <p:nvPr/>
        </p:nvGrpSpPr>
        <p:grpSpPr>
          <a:xfrm>
            <a:off x="8686801" y="2048648"/>
            <a:ext cx="2743200" cy="1069068"/>
            <a:chOff x="7174423" y="1352592"/>
            <a:chExt cx="3103410" cy="801800"/>
          </a:xfrm>
        </p:grpSpPr>
        <p:sp>
          <p:nvSpPr>
            <p:cNvPr id="36" name="TextBox 35"/>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Rectangle 36"/>
            <p:cNvSpPr/>
            <p:nvPr/>
          </p:nvSpPr>
          <p:spPr>
            <a:xfrm>
              <a:off x="7174424" y="1352592"/>
              <a:ext cx="1586880" cy="215492"/>
            </a:xfrm>
            <a:prstGeom prst="rect">
              <a:avLst/>
            </a:prstGeom>
          </p:spPr>
          <p:txBody>
            <a:bodyPr wrap="none" lIns="0" tIns="0" rIns="0" bIns="0">
              <a:spAutoFit/>
            </a:bodyPr>
            <a:lstStyle/>
            <a:p>
              <a:r>
                <a:rPr lang="en-US" sz="1867" b="1" dirty="0">
                  <a:solidFill>
                    <a:srgbClr val="FF7467"/>
                  </a:solidFill>
                </a:rPr>
                <a:t>Keyword Here</a:t>
              </a:r>
            </a:p>
          </p:txBody>
        </p:sp>
      </p:grpSp>
      <p:sp>
        <p:nvSpPr>
          <p:cNvPr id="38" name="Text Placeholder 3"/>
          <p:cNvSpPr txBox="1">
            <a:spLocks/>
          </p:cNvSpPr>
          <p:nvPr/>
        </p:nvSpPr>
        <p:spPr>
          <a:xfrm>
            <a:off x="8562833" y="1347749"/>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01</a:t>
            </a:r>
          </a:p>
        </p:txBody>
      </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Placeholder 3"/>
          <p:cNvSpPr txBox="1">
            <a:spLocks/>
          </p:cNvSpPr>
          <p:nvPr/>
        </p:nvSpPr>
        <p:spPr>
          <a:xfrm>
            <a:off x="3084964" y="1334100"/>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04</a:t>
            </a:r>
          </a:p>
        </p:txBody>
      </p:sp>
      <p:sp>
        <p:nvSpPr>
          <p:cNvPr id="42" name="Text Placeholder 3"/>
          <p:cNvSpPr txBox="1">
            <a:spLocks/>
          </p:cNvSpPr>
          <p:nvPr/>
        </p:nvSpPr>
        <p:spPr>
          <a:xfrm>
            <a:off x="8562834" y="4597321"/>
            <a:ext cx="484107"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02</a:t>
            </a:r>
          </a:p>
        </p:txBody>
      </p:sp>
      <p:sp>
        <p:nvSpPr>
          <p:cNvPr id="43" name="Text Placeholder 3"/>
          <p:cNvSpPr txBox="1">
            <a:spLocks/>
          </p:cNvSpPr>
          <p:nvPr/>
        </p:nvSpPr>
        <p:spPr>
          <a:xfrm>
            <a:off x="3084964" y="4583672"/>
            <a:ext cx="484108" cy="57445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733" dirty="0">
                <a:solidFill>
                  <a:schemeClr val="bg1"/>
                </a:solidFill>
              </a:rPr>
              <a:t>03</a:t>
            </a:r>
          </a:p>
        </p:txBody>
      </p:sp>
      <p:grpSp>
        <p:nvGrpSpPr>
          <p:cNvPr id="44" name="Group 58"/>
          <p:cNvGrpSpPr/>
          <p:nvPr/>
        </p:nvGrpSpPr>
        <p:grpSpPr>
          <a:xfrm>
            <a:off x="8725752" y="5296105"/>
            <a:ext cx="2743200" cy="1069068"/>
            <a:chOff x="7174423" y="1352592"/>
            <a:chExt cx="3103410" cy="801800"/>
          </a:xfrm>
        </p:grpSpPr>
        <p:sp>
          <p:nvSpPr>
            <p:cNvPr id="45" name="TextBox 44"/>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6" name="Rectangle 45"/>
            <p:cNvSpPr/>
            <p:nvPr/>
          </p:nvSpPr>
          <p:spPr>
            <a:xfrm>
              <a:off x="7174424" y="1352592"/>
              <a:ext cx="1586880" cy="215492"/>
            </a:xfrm>
            <a:prstGeom prst="rect">
              <a:avLst/>
            </a:prstGeom>
          </p:spPr>
          <p:txBody>
            <a:bodyPr wrap="none" lIns="0" tIns="0" rIns="0" bIns="0">
              <a:spAutoFit/>
            </a:bodyPr>
            <a:lstStyle/>
            <a:p>
              <a:r>
                <a:rPr lang="en-US" sz="1867" b="1" dirty="0">
                  <a:solidFill>
                    <a:srgbClr val="4CC8EC"/>
                  </a:solidFill>
                </a:rPr>
                <a:t>Keyword Here</a:t>
              </a:r>
            </a:p>
          </p:txBody>
        </p:sp>
      </p:grpSp>
      <p:grpSp>
        <p:nvGrpSpPr>
          <p:cNvPr id="47" name="Group 58"/>
          <p:cNvGrpSpPr/>
          <p:nvPr/>
        </p:nvGrpSpPr>
        <p:grpSpPr>
          <a:xfrm>
            <a:off x="772281" y="2040291"/>
            <a:ext cx="2743200" cy="1065263"/>
            <a:chOff x="7174423" y="1355446"/>
            <a:chExt cx="3103410" cy="798946"/>
          </a:xfrm>
        </p:grpSpPr>
        <p:sp>
          <p:nvSpPr>
            <p:cNvPr id="48" name="TextBox 47"/>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9" name="Rectangle 48"/>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57CCC6"/>
                  </a:solidFill>
                </a:rPr>
                <a:t>Keyword Here</a:t>
              </a:r>
            </a:p>
          </p:txBody>
        </p:sp>
      </p:grpSp>
      <p:grpSp>
        <p:nvGrpSpPr>
          <p:cNvPr id="50" name="Group 58"/>
          <p:cNvGrpSpPr/>
          <p:nvPr/>
        </p:nvGrpSpPr>
        <p:grpSpPr>
          <a:xfrm>
            <a:off x="733330" y="5264945"/>
            <a:ext cx="2743200" cy="1065263"/>
            <a:chOff x="7174423" y="1355446"/>
            <a:chExt cx="3103410" cy="798946"/>
          </a:xfrm>
        </p:grpSpPr>
        <p:sp>
          <p:nvSpPr>
            <p:cNvPr id="51" name="TextBox 50"/>
            <p:cNvSpPr txBox="1"/>
            <p:nvPr/>
          </p:nvSpPr>
          <p:spPr>
            <a:xfrm>
              <a:off x="7174423" y="1600395"/>
              <a:ext cx="3103410"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2" name="Rectangle 51"/>
            <p:cNvSpPr/>
            <p:nvPr/>
          </p:nvSpPr>
          <p:spPr>
            <a:xfrm>
              <a:off x="8670487" y="1355446"/>
              <a:ext cx="1586880" cy="215492"/>
            </a:xfrm>
            <a:prstGeom prst="rect">
              <a:avLst/>
            </a:prstGeom>
          </p:spPr>
          <p:txBody>
            <a:bodyPr wrap="none" lIns="0" tIns="0" rIns="0" bIns="0">
              <a:spAutoFit/>
            </a:bodyPr>
            <a:lstStyle/>
            <a:p>
              <a:pPr algn="r"/>
              <a:r>
                <a:rPr lang="en-US" sz="1867" b="1" dirty="0">
                  <a:solidFill>
                    <a:srgbClr val="F4C956"/>
                  </a:solidFill>
                </a:rPr>
                <a:t>Keyword Here</a:t>
              </a:r>
            </a:p>
          </p:txBody>
        </p:sp>
      </p:grpSp>
      <p:grpSp>
        <p:nvGrpSpPr>
          <p:cNvPr id="53" name="Group 23"/>
          <p:cNvGrpSpPr>
            <a:grpSpLocks noChangeAspect="1"/>
          </p:cNvGrpSpPr>
          <p:nvPr/>
        </p:nvGrpSpPr>
        <p:grpSpPr>
          <a:xfrm>
            <a:off x="5665008" y="3543240"/>
            <a:ext cx="795529" cy="914400"/>
            <a:chOff x="7948613" y="2360612"/>
            <a:chExt cx="276225" cy="317500"/>
          </a:xfrm>
          <a:solidFill>
            <a:schemeClr val="accent5"/>
          </a:solidFill>
          <a:effectLst>
            <a:outerShdw blurRad="63500" sx="102000" sy="102000" algn="ctr" rotWithShape="0">
              <a:prstClr val="black">
                <a:alpha val="40000"/>
              </a:prstClr>
            </a:outerShdw>
          </a:effectLst>
        </p:grpSpPr>
        <p:sp>
          <p:nvSpPr>
            <p:cNvPr id="5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6" name="Freeform 370"/>
          <p:cNvSpPr>
            <a:spLocks noChangeAspect="1" noEditPoints="1"/>
          </p:cNvSpPr>
          <p:nvPr/>
        </p:nvSpPr>
        <p:spPr bwMode="auto">
          <a:xfrm>
            <a:off x="5157413" y="2083701"/>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64"/>
          <p:cNvSpPr>
            <a:spLocks noChangeAspect="1" noEditPoints="1"/>
          </p:cNvSpPr>
          <p:nvPr/>
        </p:nvSpPr>
        <p:spPr bwMode="auto">
          <a:xfrm>
            <a:off x="7414672" y="3098139"/>
            <a:ext cx="494350"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381"/>
          <p:cNvSpPr>
            <a:spLocks noChangeAspect="1" noEditPoints="1"/>
          </p:cNvSpPr>
          <p:nvPr/>
        </p:nvSpPr>
        <p:spPr bwMode="auto">
          <a:xfrm>
            <a:off x="4291965" y="4238613"/>
            <a:ext cx="534982" cy="484632"/>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374"/>
          <p:cNvSpPr>
            <a:spLocks noChangeAspect="1" noEditPoints="1"/>
          </p:cNvSpPr>
          <p:nvPr/>
        </p:nvSpPr>
        <p:spPr bwMode="auto">
          <a:xfrm>
            <a:off x="6193538" y="5251043"/>
            <a:ext cx="502920" cy="540933"/>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940617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nodeType="withEffect">
                                  <p:stCondLst>
                                    <p:cond delay="0"/>
                                  </p:stCondLst>
                                  <p:childTnLst>
                                    <p:set>
                                      <p:cBhvr>
                                        <p:cTn id="15" dur="1" fill="hold">
                                          <p:stCondLst>
                                            <p:cond delay="0"/>
                                          </p:stCondLst>
                                        </p:cTn>
                                        <p:tgtEl>
                                          <p:spTgt spid="53"/>
                                        </p:tgtEl>
                                        <p:attrNameLst>
                                          <p:attrName>style.visibility</p:attrName>
                                        </p:attrNameLst>
                                      </p:cBhvr>
                                      <p:to>
                                        <p:strVal val="visible"/>
                                      </p:to>
                                    </p:set>
                                    <p:anim calcmode="lin" valueType="num">
                                      <p:cBhvr>
                                        <p:cTn id="16" dur="500" fill="hold"/>
                                        <p:tgtEl>
                                          <p:spTgt spid="53"/>
                                        </p:tgtEl>
                                        <p:attrNameLst>
                                          <p:attrName>ppt_w</p:attrName>
                                        </p:attrNameLst>
                                      </p:cBhvr>
                                      <p:tavLst>
                                        <p:tav tm="0">
                                          <p:val>
                                            <p:fltVal val="0"/>
                                          </p:val>
                                        </p:tav>
                                        <p:tav tm="100000">
                                          <p:val>
                                            <p:strVal val="#ppt_w"/>
                                          </p:val>
                                        </p:tav>
                                      </p:tavLst>
                                    </p:anim>
                                    <p:anim calcmode="lin" valueType="num">
                                      <p:cBhvr>
                                        <p:cTn id="17" dur="500" fill="hold"/>
                                        <p:tgtEl>
                                          <p:spTgt spid="53"/>
                                        </p:tgtEl>
                                        <p:attrNameLst>
                                          <p:attrName>ppt_h</p:attrName>
                                        </p:attrNameLst>
                                      </p:cBhvr>
                                      <p:tavLst>
                                        <p:tav tm="0">
                                          <p:val>
                                            <p:fltVal val="0"/>
                                          </p:val>
                                        </p:tav>
                                        <p:tav tm="100000">
                                          <p:val>
                                            <p:strVal val="#ppt_h"/>
                                          </p:val>
                                        </p:tav>
                                      </p:tavLst>
                                    </p:anim>
                                    <p:animEffect transition="in" filter="fade">
                                      <p:cBhvr>
                                        <p:cTn id="18" dur="500"/>
                                        <p:tgtEl>
                                          <p:spTgt spid="53"/>
                                        </p:tgtEl>
                                      </p:cBhvr>
                                    </p:animEffect>
                                  </p:childTnLst>
                                </p:cTn>
                              </p:par>
                            </p:childTnLst>
                          </p:cTn>
                        </p:par>
                        <p:par>
                          <p:cTn id="19" fill="hold">
                            <p:stCondLst>
                              <p:cond delay="1000"/>
                            </p:stCondLst>
                            <p:childTnLst>
                              <p:par>
                                <p:cTn id="20" presetID="18" presetClass="entr" presetSubtype="3"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strips(upRight)">
                                      <p:cBhvr>
                                        <p:cTn id="22" dur="250"/>
                                        <p:tgtEl>
                                          <p:spTgt spid="13"/>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wipe(up)">
                                      <p:cBhvr>
                                        <p:cTn id="26" dur="750"/>
                                        <p:tgtEl>
                                          <p:spTgt spid="10"/>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57"/>
                                        </p:tgtEl>
                                        <p:attrNameLst>
                                          <p:attrName>style.visibility</p:attrName>
                                        </p:attrNameLst>
                                      </p:cBhvr>
                                      <p:to>
                                        <p:strVal val="visible"/>
                                      </p:to>
                                    </p:set>
                                    <p:anim calcmode="lin" valueType="num">
                                      <p:cBhvr>
                                        <p:cTn id="30" dur="500" fill="hold"/>
                                        <p:tgtEl>
                                          <p:spTgt spid="57"/>
                                        </p:tgtEl>
                                        <p:attrNameLst>
                                          <p:attrName>ppt_w</p:attrName>
                                        </p:attrNameLst>
                                      </p:cBhvr>
                                      <p:tavLst>
                                        <p:tav tm="0">
                                          <p:val>
                                            <p:fltVal val="0"/>
                                          </p:val>
                                        </p:tav>
                                        <p:tav tm="100000">
                                          <p:val>
                                            <p:strVal val="#ppt_w"/>
                                          </p:val>
                                        </p:tav>
                                      </p:tavLst>
                                    </p:anim>
                                    <p:anim calcmode="lin" valueType="num">
                                      <p:cBhvr>
                                        <p:cTn id="31" dur="500" fill="hold"/>
                                        <p:tgtEl>
                                          <p:spTgt spid="57"/>
                                        </p:tgtEl>
                                        <p:attrNameLst>
                                          <p:attrName>ppt_h</p:attrName>
                                        </p:attrNameLst>
                                      </p:cBhvr>
                                      <p:tavLst>
                                        <p:tav tm="0">
                                          <p:val>
                                            <p:fltVal val="0"/>
                                          </p:val>
                                        </p:tav>
                                        <p:tav tm="100000">
                                          <p:val>
                                            <p:strVal val="#ppt_h"/>
                                          </p:val>
                                        </p:tav>
                                      </p:tavLst>
                                    </p:anim>
                                    <p:animEffect transition="in" filter="fade">
                                      <p:cBhvr>
                                        <p:cTn id="32" dur="500"/>
                                        <p:tgtEl>
                                          <p:spTgt spid="57"/>
                                        </p:tgtEl>
                                      </p:cBhvr>
                                    </p:animEffect>
                                  </p:childTnLst>
                                </p:cTn>
                              </p:par>
                            </p:childTnLst>
                          </p:cTn>
                        </p:par>
                        <p:par>
                          <p:cTn id="33" fill="hold">
                            <p:stCondLst>
                              <p:cond delay="2500"/>
                            </p:stCondLst>
                            <p:childTnLst>
                              <p:par>
                                <p:cTn id="34" presetID="42"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38"/>
                                        </p:tgtEl>
                                        <p:attrNameLst>
                                          <p:attrName>style.visibility</p:attrName>
                                        </p:attrNameLst>
                                      </p:cBhvr>
                                      <p:to>
                                        <p:strVal val="visible"/>
                                      </p:to>
                                    </p:set>
                                    <p:animEffect transition="in" filter="fade">
                                      <p:cBhvr>
                                        <p:cTn id="42" dur="1000"/>
                                        <p:tgtEl>
                                          <p:spTgt spid="38"/>
                                        </p:tgtEl>
                                      </p:cBhvr>
                                    </p:animEffect>
                                    <p:anim calcmode="lin" valueType="num">
                                      <p:cBhvr>
                                        <p:cTn id="43" dur="1000" fill="hold"/>
                                        <p:tgtEl>
                                          <p:spTgt spid="38"/>
                                        </p:tgtEl>
                                        <p:attrNameLst>
                                          <p:attrName>ppt_x</p:attrName>
                                        </p:attrNameLst>
                                      </p:cBhvr>
                                      <p:tavLst>
                                        <p:tav tm="0">
                                          <p:val>
                                            <p:strVal val="#ppt_x"/>
                                          </p:val>
                                        </p:tav>
                                        <p:tav tm="100000">
                                          <p:val>
                                            <p:strVal val="#ppt_x"/>
                                          </p:val>
                                        </p:tav>
                                      </p:tavLst>
                                    </p:anim>
                                    <p:anim calcmode="lin" valueType="num">
                                      <p:cBhvr>
                                        <p:cTn id="44" dur="1000" fill="hold"/>
                                        <p:tgtEl>
                                          <p:spTgt spid="38"/>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2" presetClass="entr" presetSubtype="2" fill="hold" nodeType="afterEffect">
                                  <p:stCondLst>
                                    <p:cond delay="0"/>
                                  </p:stCondLst>
                                  <p:childTnLst>
                                    <p:set>
                                      <p:cBhvr>
                                        <p:cTn id="47" dur="1" fill="hold">
                                          <p:stCondLst>
                                            <p:cond delay="0"/>
                                          </p:stCondLst>
                                        </p:cTn>
                                        <p:tgtEl>
                                          <p:spTgt spid="35"/>
                                        </p:tgtEl>
                                        <p:attrNameLst>
                                          <p:attrName>style.visibility</p:attrName>
                                        </p:attrNameLst>
                                      </p:cBhvr>
                                      <p:to>
                                        <p:strVal val="visible"/>
                                      </p:to>
                                    </p:set>
                                    <p:anim calcmode="lin" valueType="num">
                                      <p:cBhvr additive="base">
                                        <p:cTn id="48" dur="500" fill="hold"/>
                                        <p:tgtEl>
                                          <p:spTgt spid="35"/>
                                        </p:tgtEl>
                                        <p:attrNameLst>
                                          <p:attrName>ppt_x</p:attrName>
                                        </p:attrNameLst>
                                      </p:cBhvr>
                                      <p:tavLst>
                                        <p:tav tm="0">
                                          <p:val>
                                            <p:strVal val="1+#ppt_w/2"/>
                                          </p:val>
                                        </p:tav>
                                        <p:tav tm="100000">
                                          <p:val>
                                            <p:strVal val="#ppt_x"/>
                                          </p:val>
                                        </p:tav>
                                      </p:tavLst>
                                    </p:anim>
                                    <p:anim calcmode="lin" valueType="num">
                                      <p:cBhvr additive="base">
                                        <p:cTn id="49" dur="500" fill="hold"/>
                                        <p:tgtEl>
                                          <p:spTgt spid="35"/>
                                        </p:tgtEl>
                                        <p:attrNameLst>
                                          <p:attrName>ppt_y</p:attrName>
                                        </p:attrNameLst>
                                      </p:cBhvr>
                                      <p:tavLst>
                                        <p:tav tm="0">
                                          <p:val>
                                            <p:strVal val="#ppt_y"/>
                                          </p:val>
                                        </p:tav>
                                        <p:tav tm="100000">
                                          <p:val>
                                            <p:strVal val="#ppt_y"/>
                                          </p:val>
                                        </p:tav>
                                      </p:tavLst>
                                    </p:anim>
                                  </p:childTnLst>
                                </p:cTn>
                              </p:par>
                            </p:childTnLst>
                          </p:cTn>
                        </p:par>
                        <p:par>
                          <p:cTn id="50" fill="hold">
                            <p:stCondLst>
                              <p:cond delay="5000"/>
                            </p:stCondLst>
                            <p:childTnLst>
                              <p:par>
                                <p:cTn id="51" presetID="18" presetClass="entr" presetSubtype="6"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strips(downRight)">
                                      <p:cBhvr>
                                        <p:cTn id="53" dur="250"/>
                                        <p:tgtEl>
                                          <p:spTgt spid="18"/>
                                        </p:tgtEl>
                                      </p:cBhvr>
                                    </p:animEffect>
                                  </p:childTnLst>
                                </p:cTn>
                              </p:par>
                            </p:childTnLst>
                          </p:cTn>
                        </p:par>
                        <p:par>
                          <p:cTn id="54" fill="hold">
                            <p:stCondLst>
                              <p:cond delay="5250"/>
                            </p:stCondLst>
                            <p:childTnLst>
                              <p:par>
                                <p:cTn id="55" presetID="22" presetClass="entr" presetSubtype="2"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right)">
                                      <p:cBhvr>
                                        <p:cTn id="57" dur="750"/>
                                        <p:tgtEl>
                                          <p:spTgt spid="19"/>
                                        </p:tgtEl>
                                      </p:cBhvr>
                                    </p:animEffect>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 calcmode="lin" valueType="num">
                                      <p:cBhvr>
                                        <p:cTn id="61" dur="500" fill="hold"/>
                                        <p:tgtEl>
                                          <p:spTgt spid="59"/>
                                        </p:tgtEl>
                                        <p:attrNameLst>
                                          <p:attrName>ppt_w</p:attrName>
                                        </p:attrNameLst>
                                      </p:cBhvr>
                                      <p:tavLst>
                                        <p:tav tm="0">
                                          <p:val>
                                            <p:fltVal val="0"/>
                                          </p:val>
                                        </p:tav>
                                        <p:tav tm="100000">
                                          <p:val>
                                            <p:strVal val="#ppt_w"/>
                                          </p:val>
                                        </p:tav>
                                      </p:tavLst>
                                    </p:anim>
                                    <p:anim calcmode="lin" valueType="num">
                                      <p:cBhvr>
                                        <p:cTn id="62" dur="500" fill="hold"/>
                                        <p:tgtEl>
                                          <p:spTgt spid="59"/>
                                        </p:tgtEl>
                                        <p:attrNameLst>
                                          <p:attrName>ppt_h</p:attrName>
                                        </p:attrNameLst>
                                      </p:cBhvr>
                                      <p:tavLst>
                                        <p:tav tm="0">
                                          <p:val>
                                            <p:fltVal val="0"/>
                                          </p:val>
                                        </p:tav>
                                        <p:tav tm="100000">
                                          <p:val>
                                            <p:strVal val="#ppt_h"/>
                                          </p:val>
                                        </p:tav>
                                      </p:tavLst>
                                    </p:anim>
                                    <p:animEffect transition="in" filter="fade">
                                      <p:cBhvr>
                                        <p:cTn id="63" dur="500"/>
                                        <p:tgtEl>
                                          <p:spTgt spid="59"/>
                                        </p:tgtEl>
                                      </p:cBhvr>
                                    </p:animEffect>
                                  </p:childTnLst>
                                </p:cTn>
                              </p:par>
                            </p:childTnLst>
                          </p:cTn>
                        </p:par>
                        <p:par>
                          <p:cTn id="64" fill="hold">
                            <p:stCondLst>
                              <p:cond delay="65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1000"/>
                                        <p:tgtEl>
                                          <p:spTgt spid="32"/>
                                        </p:tgtEl>
                                      </p:cBhvr>
                                    </p:animEffect>
                                    <p:anim calcmode="lin" valueType="num">
                                      <p:cBhvr>
                                        <p:cTn id="68" dur="1000" fill="hold"/>
                                        <p:tgtEl>
                                          <p:spTgt spid="32"/>
                                        </p:tgtEl>
                                        <p:attrNameLst>
                                          <p:attrName>ppt_x</p:attrName>
                                        </p:attrNameLst>
                                      </p:cBhvr>
                                      <p:tavLst>
                                        <p:tav tm="0">
                                          <p:val>
                                            <p:strVal val="#ppt_x"/>
                                          </p:val>
                                        </p:tav>
                                        <p:tav tm="100000">
                                          <p:val>
                                            <p:strVal val="#ppt_x"/>
                                          </p:val>
                                        </p:tav>
                                      </p:tavLst>
                                    </p:anim>
                                    <p:anim calcmode="lin" valueType="num">
                                      <p:cBhvr>
                                        <p:cTn id="69" dur="10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750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500"/>
                            </p:stCondLst>
                            <p:childTnLst>
                              <p:par>
                                <p:cTn id="77" presetID="2" presetClass="entr" presetSubtype="2" fill="hold" nodeType="afterEffect">
                                  <p:stCondLst>
                                    <p:cond delay="0"/>
                                  </p:stCondLst>
                                  <p:childTnLst>
                                    <p:set>
                                      <p:cBhvr>
                                        <p:cTn id="78" dur="1" fill="hold">
                                          <p:stCondLst>
                                            <p:cond delay="0"/>
                                          </p:stCondLst>
                                        </p:cTn>
                                        <p:tgtEl>
                                          <p:spTgt spid="44"/>
                                        </p:tgtEl>
                                        <p:attrNameLst>
                                          <p:attrName>style.visibility</p:attrName>
                                        </p:attrNameLst>
                                      </p:cBhvr>
                                      <p:to>
                                        <p:strVal val="visible"/>
                                      </p:to>
                                    </p:set>
                                    <p:anim calcmode="lin" valueType="num">
                                      <p:cBhvr additive="base">
                                        <p:cTn id="79" dur="500" fill="hold"/>
                                        <p:tgtEl>
                                          <p:spTgt spid="44"/>
                                        </p:tgtEl>
                                        <p:attrNameLst>
                                          <p:attrName>ppt_x</p:attrName>
                                        </p:attrNameLst>
                                      </p:cBhvr>
                                      <p:tavLst>
                                        <p:tav tm="0">
                                          <p:val>
                                            <p:strVal val="1+#ppt_w/2"/>
                                          </p:val>
                                        </p:tav>
                                        <p:tav tm="100000">
                                          <p:val>
                                            <p:strVal val="#ppt_x"/>
                                          </p:val>
                                        </p:tav>
                                      </p:tavLst>
                                    </p:anim>
                                    <p:anim calcmode="lin" valueType="num">
                                      <p:cBhvr additive="base">
                                        <p:cTn id="80" dur="500" fill="hold"/>
                                        <p:tgtEl>
                                          <p:spTgt spid="44"/>
                                        </p:tgtEl>
                                        <p:attrNameLst>
                                          <p:attrName>ppt_y</p:attrName>
                                        </p:attrNameLst>
                                      </p:cBhvr>
                                      <p:tavLst>
                                        <p:tav tm="0">
                                          <p:val>
                                            <p:strVal val="#ppt_y"/>
                                          </p:val>
                                        </p:tav>
                                        <p:tav tm="100000">
                                          <p:val>
                                            <p:strVal val="#ppt_y"/>
                                          </p:val>
                                        </p:tav>
                                      </p:tavLst>
                                    </p:anim>
                                  </p:childTnLst>
                                </p:cTn>
                              </p:par>
                            </p:childTnLst>
                          </p:cTn>
                        </p:par>
                        <p:par>
                          <p:cTn id="81" fill="hold">
                            <p:stCondLst>
                              <p:cond delay="9000"/>
                            </p:stCondLst>
                            <p:childTnLst>
                              <p:par>
                                <p:cTn id="82" presetID="18" presetClass="entr" presetSubtype="12" fill="hold" grpId="0" nodeType="afterEffect">
                                  <p:stCondLst>
                                    <p:cond delay="0"/>
                                  </p:stCondLst>
                                  <p:childTnLst>
                                    <p:set>
                                      <p:cBhvr>
                                        <p:cTn id="83" dur="1" fill="hold">
                                          <p:stCondLst>
                                            <p:cond delay="0"/>
                                          </p:stCondLst>
                                        </p:cTn>
                                        <p:tgtEl>
                                          <p:spTgt spid="21"/>
                                        </p:tgtEl>
                                        <p:attrNameLst>
                                          <p:attrName>style.visibility</p:attrName>
                                        </p:attrNameLst>
                                      </p:cBhvr>
                                      <p:to>
                                        <p:strVal val="visible"/>
                                      </p:to>
                                    </p:set>
                                    <p:animEffect transition="in" filter="strips(downLeft)">
                                      <p:cBhvr>
                                        <p:cTn id="84" dur="250"/>
                                        <p:tgtEl>
                                          <p:spTgt spid="21"/>
                                        </p:tgtEl>
                                      </p:cBhvr>
                                    </p:animEffect>
                                  </p:childTnLst>
                                </p:cTn>
                              </p:par>
                            </p:childTnLst>
                          </p:cTn>
                        </p:par>
                        <p:par>
                          <p:cTn id="85" fill="hold">
                            <p:stCondLst>
                              <p:cond delay="9250"/>
                            </p:stCondLst>
                            <p:childTnLst>
                              <p:par>
                                <p:cTn id="86" presetID="22" presetClass="entr" presetSubtype="4" fill="hold" grpId="0" nodeType="afterEffect">
                                  <p:stCondLst>
                                    <p:cond delay="0"/>
                                  </p:stCondLst>
                                  <p:childTnLst>
                                    <p:set>
                                      <p:cBhvr>
                                        <p:cTn id="87" dur="1" fill="hold">
                                          <p:stCondLst>
                                            <p:cond delay="0"/>
                                          </p:stCondLst>
                                        </p:cTn>
                                        <p:tgtEl>
                                          <p:spTgt spid="22"/>
                                        </p:tgtEl>
                                        <p:attrNameLst>
                                          <p:attrName>style.visibility</p:attrName>
                                        </p:attrNameLst>
                                      </p:cBhvr>
                                      <p:to>
                                        <p:strVal val="visible"/>
                                      </p:to>
                                    </p:set>
                                    <p:animEffect transition="in" filter="wipe(down)">
                                      <p:cBhvr>
                                        <p:cTn id="88" dur="750"/>
                                        <p:tgtEl>
                                          <p:spTgt spid="22"/>
                                        </p:tgtEl>
                                      </p:cBhvr>
                                    </p:animEffect>
                                  </p:childTnLst>
                                </p:cTn>
                              </p:par>
                            </p:childTnLst>
                          </p:cTn>
                        </p:par>
                        <p:par>
                          <p:cTn id="89" fill="hold">
                            <p:stCondLst>
                              <p:cond delay="10000"/>
                            </p:stCondLst>
                            <p:childTnLst>
                              <p:par>
                                <p:cTn id="90" presetID="53" presetClass="entr" presetSubtype="16" fill="hold" grpId="0" nodeType="afterEffect">
                                  <p:stCondLst>
                                    <p:cond delay="0"/>
                                  </p:stCondLst>
                                  <p:childTnLst>
                                    <p:set>
                                      <p:cBhvr>
                                        <p:cTn id="91" dur="1" fill="hold">
                                          <p:stCondLst>
                                            <p:cond delay="0"/>
                                          </p:stCondLst>
                                        </p:cTn>
                                        <p:tgtEl>
                                          <p:spTgt spid="58"/>
                                        </p:tgtEl>
                                        <p:attrNameLst>
                                          <p:attrName>style.visibility</p:attrName>
                                        </p:attrNameLst>
                                      </p:cBhvr>
                                      <p:to>
                                        <p:strVal val="visible"/>
                                      </p:to>
                                    </p:set>
                                    <p:anim calcmode="lin" valueType="num">
                                      <p:cBhvr>
                                        <p:cTn id="92" dur="500" fill="hold"/>
                                        <p:tgtEl>
                                          <p:spTgt spid="58"/>
                                        </p:tgtEl>
                                        <p:attrNameLst>
                                          <p:attrName>ppt_w</p:attrName>
                                        </p:attrNameLst>
                                      </p:cBhvr>
                                      <p:tavLst>
                                        <p:tav tm="0">
                                          <p:val>
                                            <p:fltVal val="0"/>
                                          </p:val>
                                        </p:tav>
                                        <p:tav tm="100000">
                                          <p:val>
                                            <p:strVal val="#ppt_w"/>
                                          </p:val>
                                        </p:tav>
                                      </p:tavLst>
                                    </p:anim>
                                    <p:anim calcmode="lin" valueType="num">
                                      <p:cBhvr>
                                        <p:cTn id="93" dur="500" fill="hold"/>
                                        <p:tgtEl>
                                          <p:spTgt spid="58"/>
                                        </p:tgtEl>
                                        <p:attrNameLst>
                                          <p:attrName>ppt_h</p:attrName>
                                        </p:attrNameLst>
                                      </p:cBhvr>
                                      <p:tavLst>
                                        <p:tav tm="0">
                                          <p:val>
                                            <p:fltVal val="0"/>
                                          </p:val>
                                        </p:tav>
                                        <p:tav tm="100000">
                                          <p:val>
                                            <p:strVal val="#ppt_h"/>
                                          </p:val>
                                        </p:tav>
                                      </p:tavLst>
                                    </p:anim>
                                    <p:animEffect transition="in" filter="fade">
                                      <p:cBhvr>
                                        <p:cTn id="94" dur="500"/>
                                        <p:tgtEl>
                                          <p:spTgt spid="58"/>
                                        </p:tgtEl>
                                      </p:cBhvr>
                                    </p:animEffect>
                                  </p:childTnLst>
                                </p:cTn>
                              </p:par>
                            </p:childTnLst>
                          </p:cTn>
                        </p:par>
                        <p:par>
                          <p:cTn id="95" fill="hold">
                            <p:stCondLst>
                              <p:cond delay="1050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42" presetClass="entr" presetSubtype="0" fill="hold" grpId="0" nodeType="afterEffect">
                                  <p:stCondLst>
                                    <p:cond delay="0"/>
                                  </p:stCondLst>
                                  <p:childTnLst>
                                    <p:set>
                                      <p:cBhvr>
                                        <p:cTn id="103" dur="1" fill="hold">
                                          <p:stCondLst>
                                            <p:cond delay="0"/>
                                          </p:stCondLst>
                                        </p:cTn>
                                        <p:tgtEl>
                                          <p:spTgt spid="43"/>
                                        </p:tgtEl>
                                        <p:attrNameLst>
                                          <p:attrName>style.visibility</p:attrName>
                                        </p:attrNameLst>
                                      </p:cBhvr>
                                      <p:to>
                                        <p:strVal val="visible"/>
                                      </p:to>
                                    </p:set>
                                    <p:animEffect transition="in" filter="fade">
                                      <p:cBhvr>
                                        <p:cTn id="104" dur="1000"/>
                                        <p:tgtEl>
                                          <p:spTgt spid="43"/>
                                        </p:tgtEl>
                                      </p:cBhvr>
                                    </p:animEffect>
                                    <p:anim calcmode="lin" valueType="num">
                                      <p:cBhvr>
                                        <p:cTn id="105" dur="1000" fill="hold"/>
                                        <p:tgtEl>
                                          <p:spTgt spid="43"/>
                                        </p:tgtEl>
                                        <p:attrNameLst>
                                          <p:attrName>ppt_x</p:attrName>
                                        </p:attrNameLst>
                                      </p:cBhvr>
                                      <p:tavLst>
                                        <p:tav tm="0">
                                          <p:val>
                                            <p:strVal val="#ppt_x"/>
                                          </p:val>
                                        </p:tav>
                                        <p:tav tm="100000">
                                          <p:val>
                                            <p:strVal val="#ppt_x"/>
                                          </p:val>
                                        </p:tav>
                                      </p:tavLst>
                                    </p:anim>
                                    <p:anim calcmode="lin" valueType="num">
                                      <p:cBhvr>
                                        <p:cTn id="106" dur="1000" fill="hold"/>
                                        <p:tgtEl>
                                          <p:spTgt spid="43"/>
                                        </p:tgtEl>
                                        <p:attrNameLst>
                                          <p:attrName>ppt_y</p:attrName>
                                        </p:attrNameLst>
                                      </p:cBhvr>
                                      <p:tavLst>
                                        <p:tav tm="0">
                                          <p:val>
                                            <p:strVal val="#ppt_y+.1"/>
                                          </p:val>
                                        </p:tav>
                                        <p:tav tm="100000">
                                          <p:val>
                                            <p:strVal val="#ppt_y"/>
                                          </p:val>
                                        </p:tav>
                                      </p:tavLst>
                                    </p:anim>
                                  </p:childTnLst>
                                </p:cTn>
                              </p:par>
                            </p:childTnLst>
                          </p:cTn>
                        </p:par>
                        <p:par>
                          <p:cTn id="107" fill="hold">
                            <p:stCondLst>
                              <p:cond delay="12500"/>
                            </p:stCondLst>
                            <p:childTnLst>
                              <p:par>
                                <p:cTn id="108" presetID="2" presetClass="entr" presetSubtype="2" fill="hold" nodeType="afterEffect">
                                  <p:stCondLst>
                                    <p:cond delay="0"/>
                                  </p:stCondLst>
                                  <p:childTnLst>
                                    <p:set>
                                      <p:cBhvr>
                                        <p:cTn id="109" dur="1" fill="hold">
                                          <p:stCondLst>
                                            <p:cond delay="0"/>
                                          </p:stCondLst>
                                        </p:cTn>
                                        <p:tgtEl>
                                          <p:spTgt spid="50"/>
                                        </p:tgtEl>
                                        <p:attrNameLst>
                                          <p:attrName>style.visibility</p:attrName>
                                        </p:attrNameLst>
                                      </p:cBhvr>
                                      <p:to>
                                        <p:strVal val="visible"/>
                                      </p:to>
                                    </p:set>
                                    <p:anim calcmode="lin" valueType="num">
                                      <p:cBhvr additive="base">
                                        <p:cTn id="110" dur="500" fill="hold"/>
                                        <p:tgtEl>
                                          <p:spTgt spid="50"/>
                                        </p:tgtEl>
                                        <p:attrNameLst>
                                          <p:attrName>ppt_x</p:attrName>
                                        </p:attrNameLst>
                                      </p:cBhvr>
                                      <p:tavLst>
                                        <p:tav tm="0">
                                          <p:val>
                                            <p:strVal val="1+#ppt_w/2"/>
                                          </p:val>
                                        </p:tav>
                                        <p:tav tm="100000">
                                          <p:val>
                                            <p:strVal val="#ppt_x"/>
                                          </p:val>
                                        </p:tav>
                                      </p:tavLst>
                                    </p:anim>
                                    <p:anim calcmode="lin" valueType="num">
                                      <p:cBhvr additive="base">
                                        <p:cTn id="111" dur="500" fill="hold"/>
                                        <p:tgtEl>
                                          <p:spTgt spid="50"/>
                                        </p:tgtEl>
                                        <p:attrNameLst>
                                          <p:attrName>ppt_y</p:attrName>
                                        </p:attrNameLst>
                                      </p:cBhvr>
                                      <p:tavLst>
                                        <p:tav tm="0">
                                          <p:val>
                                            <p:strVal val="#ppt_y"/>
                                          </p:val>
                                        </p:tav>
                                        <p:tav tm="100000">
                                          <p:val>
                                            <p:strVal val="#ppt_y"/>
                                          </p:val>
                                        </p:tav>
                                      </p:tavLst>
                                    </p:anim>
                                  </p:childTnLst>
                                </p:cTn>
                              </p:par>
                            </p:childTnLst>
                          </p:cTn>
                        </p:par>
                        <p:par>
                          <p:cTn id="112" fill="hold">
                            <p:stCondLst>
                              <p:cond delay="13000"/>
                            </p:stCondLst>
                            <p:childTnLst>
                              <p:par>
                                <p:cTn id="113" presetID="18" presetClass="entr" presetSubtype="9" fill="hold" grpId="0" nodeType="afterEffect">
                                  <p:stCondLst>
                                    <p:cond delay="0"/>
                                  </p:stCondLst>
                                  <p:childTnLst>
                                    <p:set>
                                      <p:cBhvr>
                                        <p:cTn id="114" dur="1" fill="hold">
                                          <p:stCondLst>
                                            <p:cond delay="0"/>
                                          </p:stCondLst>
                                        </p:cTn>
                                        <p:tgtEl>
                                          <p:spTgt spid="24"/>
                                        </p:tgtEl>
                                        <p:attrNameLst>
                                          <p:attrName>style.visibility</p:attrName>
                                        </p:attrNameLst>
                                      </p:cBhvr>
                                      <p:to>
                                        <p:strVal val="visible"/>
                                      </p:to>
                                    </p:set>
                                    <p:animEffect transition="in" filter="strips(upLeft)">
                                      <p:cBhvr>
                                        <p:cTn id="115" dur="250"/>
                                        <p:tgtEl>
                                          <p:spTgt spid="24"/>
                                        </p:tgtEl>
                                      </p:cBhvr>
                                    </p:animEffect>
                                  </p:childTnLst>
                                </p:cTn>
                              </p:par>
                            </p:childTnLst>
                          </p:cTn>
                        </p:par>
                        <p:par>
                          <p:cTn id="116" fill="hold">
                            <p:stCondLst>
                              <p:cond delay="13250"/>
                            </p:stCondLst>
                            <p:childTnLst>
                              <p:par>
                                <p:cTn id="117" presetID="22" presetClass="entr" presetSubtype="8" fill="hold" grpId="0" nodeType="afterEffect">
                                  <p:stCondLst>
                                    <p:cond delay="0"/>
                                  </p:stCondLst>
                                  <p:childTnLst>
                                    <p:set>
                                      <p:cBhvr>
                                        <p:cTn id="118" dur="1" fill="hold">
                                          <p:stCondLst>
                                            <p:cond delay="0"/>
                                          </p:stCondLst>
                                        </p:cTn>
                                        <p:tgtEl>
                                          <p:spTgt spid="25"/>
                                        </p:tgtEl>
                                        <p:attrNameLst>
                                          <p:attrName>style.visibility</p:attrName>
                                        </p:attrNameLst>
                                      </p:cBhvr>
                                      <p:to>
                                        <p:strVal val="visible"/>
                                      </p:to>
                                    </p:set>
                                    <p:animEffect transition="in" filter="wipe(left)">
                                      <p:cBhvr>
                                        <p:cTn id="119" dur="750"/>
                                        <p:tgtEl>
                                          <p:spTgt spid="25"/>
                                        </p:tgtEl>
                                      </p:cBhvr>
                                    </p:animEffect>
                                  </p:childTnLst>
                                </p:cTn>
                              </p:par>
                            </p:childTnLst>
                          </p:cTn>
                        </p:par>
                        <p:par>
                          <p:cTn id="120" fill="hold">
                            <p:stCondLst>
                              <p:cond delay="14000"/>
                            </p:stCondLst>
                            <p:childTnLst>
                              <p:par>
                                <p:cTn id="121" presetID="53" presetClass="entr" presetSubtype="16"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 calcmode="lin" valueType="num">
                                      <p:cBhvr>
                                        <p:cTn id="123" dur="500" fill="hold"/>
                                        <p:tgtEl>
                                          <p:spTgt spid="56"/>
                                        </p:tgtEl>
                                        <p:attrNameLst>
                                          <p:attrName>ppt_w</p:attrName>
                                        </p:attrNameLst>
                                      </p:cBhvr>
                                      <p:tavLst>
                                        <p:tav tm="0">
                                          <p:val>
                                            <p:fltVal val="0"/>
                                          </p:val>
                                        </p:tav>
                                        <p:tav tm="100000">
                                          <p:val>
                                            <p:strVal val="#ppt_w"/>
                                          </p:val>
                                        </p:tav>
                                      </p:tavLst>
                                    </p:anim>
                                    <p:anim calcmode="lin" valueType="num">
                                      <p:cBhvr>
                                        <p:cTn id="124" dur="500" fill="hold"/>
                                        <p:tgtEl>
                                          <p:spTgt spid="56"/>
                                        </p:tgtEl>
                                        <p:attrNameLst>
                                          <p:attrName>ppt_h</p:attrName>
                                        </p:attrNameLst>
                                      </p:cBhvr>
                                      <p:tavLst>
                                        <p:tav tm="0">
                                          <p:val>
                                            <p:fltVal val="0"/>
                                          </p:val>
                                        </p:tav>
                                        <p:tav tm="100000">
                                          <p:val>
                                            <p:strVal val="#ppt_h"/>
                                          </p:val>
                                        </p:tav>
                                      </p:tavLst>
                                    </p:anim>
                                    <p:animEffect transition="in" filter="fade">
                                      <p:cBhvr>
                                        <p:cTn id="125" dur="500"/>
                                        <p:tgtEl>
                                          <p:spTgt spid="56"/>
                                        </p:tgtEl>
                                      </p:cBhvr>
                                    </p:animEffect>
                                  </p:childTnLst>
                                </p:cTn>
                              </p:par>
                            </p:childTnLst>
                          </p:cTn>
                        </p:par>
                        <p:par>
                          <p:cTn id="126" fill="hold">
                            <p:stCondLst>
                              <p:cond delay="1450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41"/>
                                        </p:tgtEl>
                                        <p:attrNameLst>
                                          <p:attrName>style.visibility</p:attrName>
                                        </p:attrNameLst>
                                      </p:cBhvr>
                                      <p:to>
                                        <p:strVal val="visible"/>
                                      </p:to>
                                    </p:set>
                                    <p:animEffect transition="in" filter="fade">
                                      <p:cBhvr>
                                        <p:cTn id="135" dur="1000"/>
                                        <p:tgtEl>
                                          <p:spTgt spid="41"/>
                                        </p:tgtEl>
                                      </p:cBhvr>
                                    </p:animEffect>
                                    <p:anim calcmode="lin" valueType="num">
                                      <p:cBhvr>
                                        <p:cTn id="136" dur="1000" fill="hold"/>
                                        <p:tgtEl>
                                          <p:spTgt spid="41"/>
                                        </p:tgtEl>
                                        <p:attrNameLst>
                                          <p:attrName>ppt_x</p:attrName>
                                        </p:attrNameLst>
                                      </p:cBhvr>
                                      <p:tavLst>
                                        <p:tav tm="0">
                                          <p:val>
                                            <p:strVal val="#ppt_x"/>
                                          </p:val>
                                        </p:tav>
                                        <p:tav tm="100000">
                                          <p:val>
                                            <p:strVal val="#ppt_x"/>
                                          </p:val>
                                        </p:tav>
                                      </p:tavLst>
                                    </p:anim>
                                    <p:anim calcmode="lin" valueType="num">
                                      <p:cBhvr>
                                        <p:cTn id="137" dur="1000" fill="hold"/>
                                        <p:tgtEl>
                                          <p:spTgt spid="41"/>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2" presetClass="entr" presetSubtype="2" fill="hold" nodeType="afterEffect">
                                  <p:stCondLst>
                                    <p:cond delay="0"/>
                                  </p:stCondLst>
                                  <p:childTnLst>
                                    <p:set>
                                      <p:cBhvr>
                                        <p:cTn id="140" dur="1" fill="hold">
                                          <p:stCondLst>
                                            <p:cond delay="0"/>
                                          </p:stCondLst>
                                        </p:cTn>
                                        <p:tgtEl>
                                          <p:spTgt spid="47"/>
                                        </p:tgtEl>
                                        <p:attrNameLst>
                                          <p:attrName>style.visibility</p:attrName>
                                        </p:attrNameLst>
                                      </p:cBhvr>
                                      <p:to>
                                        <p:strVal val="visible"/>
                                      </p:to>
                                    </p:set>
                                    <p:anim calcmode="lin" valueType="num">
                                      <p:cBhvr additive="base">
                                        <p:cTn id="141" dur="500" fill="hold"/>
                                        <p:tgtEl>
                                          <p:spTgt spid="47"/>
                                        </p:tgtEl>
                                        <p:attrNameLst>
                                          <p:attrName>ppt_x</p:attrName>
                                        </p:attrNameLst>
                                      </p:cBhvr>
                                      <p:tavLst>
                                        <p:tav tm="0">
                                          <p:val>
                                            <p:strVal val="1+#ppt_w/2"/>
                                          </p:val>
                                        </p:tav>
                                        <p:tav tm="100000">
                                          <p:val>
                                            <p:strVal val="#ppt_x"/>
                                          </p:val>
                                        </p:tav>
                                      </p:tavLst>
                                    </p:anim>
                                    <p:anim calcmode="lin" valueType="num">
                                      <p:cBhvr additive="base">
                                        <p:cTn id="142" dur="500" fill="hold"/>
                                        <p:tgtEl>
                                          <p:spTgt spid="4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8" grpId="0" animBg="1"/>
      <p:bldP spid="13" grpId="0" animBg="1"/>
      <p:bldP spid="24" grpId="0" animBg="1"/>
      <p:bldP spid="4" grpId="0" animBg="1"/>
      <p:bldP spid="10" grpId="0" animBg="1"/>
      <p:bldP spid="19" grpId="0" animBg="1"/>
      <p:bldP spid="22" grpId="0" animBg="1"/>
      <p:bldP spid="25" grpId="0" animBg="1"/>
      <p:bldP spid="31" grpId="0" animBg="1"/>
      <p:bldP spid="32" grpId="0" animBg="1"/>
      <p:bldP spid="33" grpId="0" animBg="1"/>
      <p:bldP spid="34" grpId="0" animBg="1"/>
      <p:bldP spid="38" grpId="0"/>
      <p:bldP spid="40" grpId="0"/>
      <p:bldP spid="41" grpId="0"/>
      <p:bldP spid="42" grpId="0"/>
      <p:bldP spid="43" grpId="0"/>
      <p:bldP spid="56" grpId="0" animBg="1"/>
      <p:bldP spid="57" grpId="0" animBg="1"/>
      <p:bldP spid="58" grpId="0" animBg="1"/>
      <p:bldP spid="5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3658212" y="1736337"/>
            <a:ext cx="4752108" cy="47521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17" name="Group 59"/>
          <p:cNvGrpSpPr/>
          <p:nvPr/>
        </p:nvGrpSpPr>
        <p:grpSpPr>
          <a:xfrm>
            <a:off x="9334323" y="5313627"/>
            <a:ext cx="2743200" cy="1438400"/>
            <a:chOff x="7154104" y="3206176"/>
            <a:chExt cx="2057400" cy="1078799"/>
          </a:xfrm>
        </p:grpSpPr>
        <p:sp>
          <p:nvSpPr>
            <p:cNvPr id="18" name="TextBox 17"/>
            <p:cNvSpPr txBox="1"/>
            <p:nvPr/>
          </p:nvSpPr>
          <p:spPr>
            <a:xfrm>
              <a:off x="7154104" y="3453979"/>
              <a:ext cx="2057400" cy="830996"/>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9" name="Rectangle 18"/>
            <p:cNvSpPr/>
            <p:nvPr/>
          </p:nvSpPr>
          <p:spPr>
            <a:xfrm>
              <a:off x="7154104" y="3206176"/>
              <a:ext cx="1052019" cy="215492"/>
            </a:xfrm>
            <a:prstGeom prst="rect">
              <a:avLst/>
            </a:prstGeom>
          </p:spPr>
          <p:txBody>
            <a:bodyPr wrap="none" lIns="0" tIns="0" rIns="0" bIns="0">
              <a:spAutoFit/>
            </a:bodyPr>
            <a:lstStyle/>
            <a:p>
              <a:r>
                <a:rPr lang="en-US" sz="1867" b="1" dirty="0">
                  <a:solidFill>
                    <a:srgbClr val="57CCC6"/>
                  </a:solidFill>
                </a:rPr>
                <a:t>Keyword Here</a:t>
              </a:r>
            </a:p>
          </p:txBody>
        </p:sp>
      </p:grpSp>
      <p:grpSp>
        <p:nvGrpSpPr>
          <p:cNvPr id="20" name="Group 58"/>
          <p:cNvGrpSpPr/>
          <p:nvPr/>
        </p:nvGrpSpPr>
        <p:grpSpPr>
          <a:xfrm>
            <a:off x="9337179" y="1612296"/>
            <a:ext cx="2743200" cy="1069068"/>
            <a:chOff x="7174423" y="1352592"/>
            <a:chExt cx="3103410" cy="801800"/>
          </a:xfrm>
        </p:grpSpPr>
        <p:sp>
          <p:nvSpPr>
            <p:cNvPr id="21" name="TextBox 20"/>
            <p:cNvSpPr txBox="1"/>
            <p:nvPr/>
          </p:nvSpPr>
          <p:spPr>
            <a:xfrm>
              <a:off x="7174423" y="1600395"/>
              <a:ext cx="3103410"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2" name="Rectangle 21"/>
            <p:cNvSpPr/>
            <p:nvPr/>
          </p:nvSpPr>
          <p:spPr>
            <a:xfrm>
              <a:off x="7174424" y="1352592"/>
              <a:ext cx="1586880" cy="215492"/>
            </a:xfrm>
            <a:prstGeom prst="rect">
              <a:avLst/>
            </a:prstGeom>
          </p:spPr>
          <p:txBody>
            <a:bodyPr wrap="none" lIns="0" tIns="0" rIns="0" bIns="0">
              <a:spAutoFit/>
            </a:bodyPr>
            <a:lstStyle/>
            <a:p>
              <a:r>
                <a:rPr lang="en-US" sz="1867" b="1" dirty="0">
                  <a:solidFill>
                    <a:srgbClr val="F4C956"/>
                  </a:solidFill>
                </a:rPr>
                <a:t>Keyword Here</a:t>
              </a:r>
            </a:p>
          </p:txBody>
        </p:sp>
      </p:grpSp>
      <p:grpSp>
        <p:nvGrpSpPr>
          <p:cNvPr id="23" name="Group 56"/>
          <p:cNvGrpSpPr/>
          <p:nvPr/>
        </p:nvGrpSpPr>
        <p:grpSpPr>
          <a:xfrm>
            <a:off x="107155" y="1657230"/>
            <a:ext cx="2651760" cy="1385080"/>
            <a:chOff x="446926" y="1403491"/>
            <a:chExt cx="1988820" cy="1038809"/>
          </a:xfrm>
        </p:grpSpPr>
        <p:sp>
          <p:nvSpPr>
            <p:cNvPr id="24" name="TextBox 23"/>
            <p:cNvSpPr txBox="1"/>
            <p:nvPr/>
          </p:nvSpPr>
          <p:spPr>
            <a:xfrm>
              <a:off x="446926" y="1611304"/>
              <a:ext cx="198882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5" name="Rectangle 24"/>
            <p:cNvSpPr/>
            <p:nvPr/>
          </p:nvSpPr>
          <p:spPr>
            <a:xfrm>
              <a:off x="1383727" y="1403491"/>
              <a:ext cx="1052019" cy="215492"/>
            </a:xfrm>
            <a:prstGeom prst="rect">
              <a:avLst/>
            </a:prstGeom>
          </p:spPr>
          <p:txBody>
            <a:bodyPr wrap="none" lIns="0" tIns="0" rIns="0" bIns="0">
              <a:spAutoFit/>
            </a:bodyPr>
            <a:lstStyle/>
            <a:p>
              <a:pPr algn="r"/>
              <a:r>
                <a:rPr lang="en-US" sz="1867" b="1" dirty="0">
                  <a:solidFill>
                    <a:srgbClr val="4CC8EC"/>
                  </a:solidFill>
                </a:rPr>
                <a:t>Keyword Here</a:t>
              </a:r>
            </a:p>
          </p:txBody>
        </p:sp>
      </p:grpSp>
      <p:grpSp>
        <p:nvGrpSpPr>
          <p:cNvPr id="26" name="Group 56"/>
          <p:cNvGrpSpPr/>
          <p:nvPr/>
        </p:nvGrpSpPr>
        <p:grpSpPr>
          <a:xfrm>
            <a:off x="123608" y="5328153"/>
            <a:ext cx="2651760" cy="1441517"/>
            <a:chOff x="454503" y="1361163"/>
            <a:chExt cx="2059706" cy="1081137"/>
          </a:xfrm>
        </p:grpSpPr>
        <p:sp>
          <p:nvSpPr>
            <p:cNvPr id="27" name="TextBox 26"/>
            <p:cNvSpPr txBox="1"/>
            <p:nvPr/>
          </p:nvSpPr>
          <p:spPr>
            <a:xfrm>
              <a:off x="454503" y="1611304"/>
              <a:ext cx="2057400" cy="830996"/>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8" name="Rectangle 27"/>
            <p:cNvSpPr/>
            <p:nvPr/>
          </p:nvSpPr>
          <p:spPr>
            <a:xfrm>
              <a:off x="1424693" y="1361163"/>
              <a:ext cx="1089516" cy="215492"/>
            </a:xfrm>
            <a:prstGeom prst="rect">
              <a:avLst/>
            </a:prstGeom>
          </p:spPr>
          <p:txBody>
            <a:bodyPr wrap="none" lIns="0" tIns="0" rIns="0" bIns="0">
              <a:spAutoFit/>
            </a:bodyPr>
            <a:lstStyle/>
            <a:p>
              <a:pPr algn="r"/>
              <a:r>
                <a:rPr lang="en-US" sz="1867" b="1" dirty="0">
                  <a:solidFill>
                    <a:srgbClr val="FF7467"/>
                  </a:solidFill>
                </a:rPr>
                <a:t>Keyword Here</a:t>
              </a:r>
            </a:p>
          </p:txBody>
        </p:sp>
      </p:grpSp>
      <p:sp>
        <p:nvSpPr>
          <p:cNvPr id="30" name="Freeform 6"/>
          <p:cNvSpPr>
            <a:spLocks noChangeAspect="1"/>
          </p:cNvSpPr>
          <p:nvPr/>
        </p:nvSpPr>
        <p:spPr bwMode="auto">
          <a:xfrm rot="3976403">
            <a:off x="7925764" y="238258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31" name="Freeform 6"/>
          <p:cNvSpPr>
            <a:spLocks noChangeAspect="1"/>
          </p:cNvSpPr>
          <p:nvPr/>
        </p:nvSpPr>
        <p:spPr bwMode="auto">
          <a:xfrm rot="6844835">
            <a:off x="7833626" y="4570644"/>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5" name="Freeform 6"/>
          <p:cNvSpPr>
            <a:spLocks noChangeAspect="1"/>
          </p:cNvSpPr>
          <p:nvPr/>
        </p:nvSpPr>
        <p:spPr bwMode="auto">
          <a:xfrm rot="14753987">
            <a:off x="2866638" y="4522550"/>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16" name="Freeform 6"/>
          <p:cNvSpPr>
            <a:spLocks noChangeAspect="1"/>
          </p:cNvSpPr>
          <p:nvPr/>
        </p:nvSpPr>
        <p:spPr bwMode="auto">
          <a:xfrm rot="17641848">
            <a:off x="2900358" y="2325109"/>
            <a:ext cx="1280160" cy="131944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 name="Freeform 17"/>
          <p:cNvSpPr/>
          <p:nvPr/>
        </p:nvSpPr>
        <p:spPr>
          <a:xfrm>
            <a:off x="3818315"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21"/>
          <p:cNvSpPr/>
          <p:nvPr/>
        </p:nvSpPr>
        <p:spPr>
          <a:xfrm rot="16200000">
            <a:off x="3818314" y="4115332"/>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23"/>
          <p:cNvSpPr/>
          <p:nvPr/>
        </p:nvSpPr>
        <p:spPr>
          <a:xfrm rot="10800000">
            <a:off x="6060596"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57CCC6"/>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19"/>
          <p:cNvSpPr/>
          <p:nvPr/>
        </p:nvSpPr>
        <p:spPr>
          <a:xfrm rot="5400000">
            <a:off x="6060753" y="1883857"/>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F4C956"/>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135"/>
          <p:cNvSpPr>
            <a:spLocks noEditPoints="1"/>
          </p:cNvSpPr>
          <p:nvPr/>
        </p:nvSpPr>
        <p:spPr bwMode="auto">
          <a:xfrm>
            <a:off x="5781788" y="3834679"/>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TextBox 28"/>
          <p:cNvSpPr txBox="1"/>
          <p:nvPr/>
        </p:nvSpPr>
        <p:spPr>
          <a:xfrm>
            <a:off x="4398172" y="2615498"/>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3" name="TextBox 32"/>
          <p:cNvSpPr txBox="1"/>
          <p:nvPr/>
        </p:nvSpPr>
        <p:spPr>
          <a:xfrm>
            <a:off x="4325005" y="4755046"/>
            <a:ext cx="1460158" cy="738664"/>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a:t>
            </a:r>
          </a:p>
        </p:txBody>
      </p:sp>
      <p:sp>
        <p:nvSpPr>
          <p:cNvPr id="35" name="TextBox 34"/>
          <p:cNvSpPr txBox="1"/>
          <p:nvPr/>
        </p:nvSpPr>
        <p:spPr>
          <a:xfrm>
            <a:off x="6210397" y="4763103"/>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
        <p:nvSpPr>
          <p:cNvPr id="36" name="TextBox 35"/>
          <p:cNvSpPr txBox="1"/>
          <p:nvPr/>
        </p:nvSpPr>
        <p:spPr>
          <a:xfrm>
            <a:off x="6210153" y="2615498"/>
            <a:ext cx="1460158" cy="738664"/>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277683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p:cTn id="17" dur="500" fill="hold"/>
                                        <p:tgtEl>
                                          <p:spTgt spid="32"/>
                                        </p:tgtEl>
                                        <p:attrNameLst>
                                          <p:attrName>ppt_w</p:attrName>
                                        </p:attrNameLst>
                                      </p:cBhvr>
                                      <p:tavLst>
                                        <p:tav tm="0">
                                          <p:val>
                                            <p:fltVal val="0"/>
                                          </p:val>
                                        </p:tav>
                                        <p:tav tm="100000">
                                          <p:val>
                                            <p:strVal val="#ppt_w"/>
                                          </p:val>
                                        </p:tav>
                                      </p:tavLst>
                                    </p:anim>
                                    <p:anim calcmode="lin" valueType="num">
                                      <p:cBhvr>
                                        <p:cTn id="18" dur="500" fill="hold"/>
                                        <p:tgtEl>
                                          <p:spTgt spid="32"/>
                                        </p:tgtEl>
                                        <p:attrNameLst>
                                          <p:attrName>ppt_h</p:attrName>
                                        </p:attrNameLst>
                                      </p:cBhvr>
                                      <p:tavLst>
                                        <p:tav tm="0">
                                          <p:val>
                                            <p:fltVal val="0"/>
                                          </p:val>
                                        </p:tav>
                                        <p:tav tm="100000">
                                          <p:val>
                                            <p:strVal val="#ppt_h"/>
                                          </p:val>
                                        </p:tav>
                                      </p:tavLst>
                                    </p:anim>
                                    <p:animEffect transition="in" filter="fade">
                                      <p:cBhvr>
                                        <p:cTn id="19" dur="500"/>
                                        <p:tgtEl>
                                          <p:spTgt spid="32"/>
                                        </p:tgtEl>
                                      </p:cBhvr>
                                    </p:animEffect>
                                  </p:childTnLst>
                                </p:cTn>
                              </p:par>
                            </p:childTnLst>
                          </p:cTn>
                        </p:par>
                        <p:par>
                          <p:cTn id="20" fill="hold">
                            <p:stCondLst>
                              <p:cond delay="1500"/>
                            </p:stCondLst>
                            <p:childTnLst>
                              <p:par>
                                <p:cTn id="21" presetID="18" presetClass="entr" presetSubtype="9"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strips(upLeft)">
                                      <p:cBhvr>
                                        <p:cTn id="23" dur="1000"/>
                                        <p:tgtEl>
                                          <p:spTgt spid="9"/>
                                        </p:tgtEl>
                                      </p:cBhvr>
                                    </p:animEffect>
                                  </p:childTnLst>
                                </p:cTn>
                              </p:par>
                              <p:par>
                                <p:cTn id="24" presetID="18" presetClass="entr" presetSubtype="3"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upRight)">
                                      <p:cBhvr>
                                        <p:cTn id="26" dur="1000"/>
                                        <p:tgtEl>
                                          <p:spTgt spid="10"/>
                                        </p:tgtEl>
                                      </p:cBhvr>
                                    </p:animEffect>
                                  </p:childTnLst>
                                </p:cTn>
                              </p:par>
                              <p:par>
                                <p:cTn id="27" presetID="18" presetClass="entr" presetSubtype="6"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strips(downRight)">
                                      <p:cBhvr>
                                        <p:cTn id="29" dur="1000"/>
                                        <p:tgtEl>
                                          <p:spTgt spid="1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strips(downLeft)">
                                      <p:cBhvr>
                                        <p:cTn id="32" dur="1000"/>
                                        <p:tgtEl>
                                          <p:spTgt spid="11"/>
                                        </p:tgtEl>
                                      </p:cBhvr>
                                    </p:animEffect>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animEffect transition="in" filter="fade">
                                      <p:cBhvr>
                                        <p:cTn id="38" dur="500"/>
                                        <p:tgtEl>
                                          <p:spTgt spid="33"/>
                                        </p:tgtEl>
                                      </p:cBhvr>
                                    </p:animEffect>
                                  </p:childTnLst>
                                </p:cTn>
                              </p:par>
                            </p:childTnLst>
                          </p:cTn>
                        </p:par>
                        <p:par>
                          <p:cTn id="39" fill="hold">
                            <p:stCondLst>
                              <p:cond delay="3000"/>
                            </p:stCondLst>
                            <p:childTnLst>
                              <p:par>
                                <p:cTn id="40" presetID="18" presetClass="entr" presetSubtype="12" fill="hold" grpId="0" nodeType="after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strips(downLeft)">
                                      <p:cBhvr>
                                        <p:cTn id="42" dur="500"/>
                                        <p:tgtEl>
                                          <p:spTgt spid="15"/>
                                        </p:tgtEl>
                                      </p:cBhvr>
                                    </p:animEffect>
                                  </p:childTnLst>
                                </p:cTn>
                              </p:par>
                              <p:par>
                                <p:cTn id="43" presetID="2" presetClass="entr" presetSubtype="8" accel="50000" decel="50000"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additive="base">
                                        <p:cTn id="45" dur="500" fill="hold"/>
                                        <p:tgtEl>
                                          <p:spTgt spid="26"/>
                                        </p:tgtEl>
                                        <p:attrNameLst>
                                          <p:attrName>ppt_x</p:attrName>
                                        </p:attrNameLst>
                                      </p:cBhvr>
                                      <p:tavLst>
                                        <p:tav tm="0">
                                          <p:val>
                                            <p:strVal val="0-#ppt_w/2"/>
                                          </p:val>
                                        </p:tav>
                                        <p:tav tm="100000">
                                          <p:val>
                                            <p:strVal val="#ppt_x"/>
                                          </p:val>
                                        </p:tav>
                                      </p:tavLst>
                                    </p:anim>
                                    <p:anim calcmode="lin" valueType="num">
                                      <p:cBhvr additive="base">
                                        <p:cTn id="46" dur="500" fill="hold"/>
                                        <p:tgtEl>
                                          <p:spTgt spid="26"/>
                                        </p:tgtEl>
                                        <p:attrNameLst>
                                          <p:attrName>ppt_y</p:attrName>
                                        </p:attrNameLst>
                                      </p:cBhvr>
                                      <p:tavLst>
                                        <p:tav tm="0">
                                          <p:val>
                                            <p:strVal val="#ppt_y"/>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childTnLst>
                                </p:cTn>
                              </p:par>
                            </p:childTnLst>
                          </p:cTn>
                        </p:par>
                        <p:par>
                          <p:cTn id="53" fill="hold">
                            <p:stCondLst>
                              <p:cond delay="4000"/>
                            </p:stCondLst>
                            <p:childTnLst>
                              <p:par>
                                <p:cTn id="54" presetID="18" presetClass="entr" presetSubtype="9" fill="hold" grpId="0" nodeType="afterEffect">
                                  <p:stCondLst>
                                    <p:cond delay="0"/>
                                  </p:stCondLst>
                                  <p:childTnLst>
                                    <p:set>
                                      <p:cBhvr>
                                        <p:cTn id="55" dur="1" fill="hold">
                                          <p:stCondLst>
                                            <p:cond delay="0"/>
                                          </p:stCondLst>
                                        </p:cTn>
                                        <p:tgtEl>
                                          <p:spTgt spid="16"/>
                                        </p:tgtEl>
                                        <p:attrNameLst>
                                          <p:attrName>style.visibility</p:attrName>
                                        </p:attrNameLst>
                                      </p:cBhvr>
                                      <p:to>
                                        <p:strVal val="visible"/>
                                      </p:to>
                                    </p:set>
                                    <p:animEffect transition="in" filter="strips(upLeft)">
                                      <p:cBhvr>
                                        <p:cTn id="56" dur="500"/>
                                        <p:tgtEl>
                                          <p:spTgt spid="16"/>
                                        </p:tgtEl>
                                      </p:cBhvr>
                                    </p:animEffect>
                                  </p:childTnLst>
                                </p:cTn>
                              </p:par>
                              <p:par>
                                <p:cTn id="57" presetID="2" presetClass="entr" presetSubtype="8" accel="50000" decel="5000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additive="base">
                                        <p:cTn id="59" dur="500" fill="hold"/>
                                        <p:tgtEl>
                                          <p:spTgt spid="23"/>
                                        </p:tgtEl>
                                        <p:attrNameLst>
                                          <p:attrName>ppt_x</p:attrName>
                                        </p:attrNameLst>
                                      </p:cBhvr>
                                      <p:tavLst>
                                        <p:tav tm="0">
                                          <p:val>
                                            <p:strVal val="0-#ppt_w/2"/>
                                          </p:val>
                                        </p:tav>
                                        <p:tav tm="100000">
                                          <p:val>
                                            <p:strVal val="#ppt_x"/>
                                          </p:val>
                                        </p:tav>
                                      </p:tavLst>
                                    </p:anim>
                                    <p:anim calcmode="lin" valueType="num">
                                      <p:cBhvr additive="base">
                                        <p:cTn id="60" dur="500" fill="hold"/>
                                        <p:tgtEl>
                                          <p:spTgt spid="23"/>
                                        </p:tgtEl>
                                        <p:attrNameLst>
                                          <p:attrName>ppt_y</p:attrName>
                                        </p:attrNameLst>
                                      </p:cBhvr>
                                      <p:tavLst>
                                        <p:tav tm="0">
                                          <p:val>
                                            <p:strVal val="#ppt_y"/>
                                          </p:val>
                                        </p:tav>
                                        <p:tav tm="100000">
                                          <p:val>
                                            <p:strVal val="#ppt_y"/>
                                          </p:val>
                                        </p:tav>
                                      </p:tavLst>
                                    </p:anim>
                                  </p:childTnLst>
                                </p:cTn>
                              </p:par>
                            </p:childTnLst>
                          </p:cTn>
                        </p:par>
                        <p:par>
                          <p:cTn id="61" fill="hold">
                            <p:stCondLst>
                              <p:cond delay="4500"/>
                            </p:stCondLst>
                            <p:childTnLst>
                              <p:par>
                                <p:cTn id="62" presetID="53" presetClass="entr" presetSubtype="16"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 calcmode="lin" valueType="num">
                                      <p:cBhvr>
                                        <p:cTn id="64" dur="500" fill="hold"/>
                                        <p:tgtEl>
                                          <p:spTgt spid="36"/>
                                        </p:tgtEl>
                                        <p:attrNameLst>
                                          <p:attrName>ppt_w</p:attrName>
                                        </p:attrNameLst>
                                      </p:cBhvr>
                                      <p:tavLst>
                                        <p:tav tm="0">
                                          <p:val>
                                            <p:fltVal val="0"/>
                                          </p:val>
                                        </p:tav>
                                        <p:tav tm="100000">
                                          <p:val>
                                            <p:strVal val="#ppt_w"/>
                                          </p:val>
                                        </p:tav>
                                      </p:tavLst>
                                    </p:anim>
                                    <p:anim calcmode="lin" valueType="num">
                                      <p:cBhvr>
                                        <p:cTn id="65" dur="500" fill="hold"/>
                                        <p:tgtEl>
                                          <p:spTgt spid="36"/>
                                        </p:tgtEl>
                                        <p:attrNameLst>
                                          <p:attrName>ppt_h</p:attrName>
                                        </p:attrNameLst>
                                      </p:cBhvr>
                                      <p:tavLst>
                                        <p:tav tm="0">
                                          <p:val>
                                            <p:fltVal val="0"/>
                                          </p:val>
                                        </p:tav>
                                        <p:tav tm="100000">
                                          <p:val>
                                            <p:strVal val="#ppt_h"/>
                                          </p:val>
                                        </p:tav>
                                      </p:tavLst>
                                    </p:anim>
                                    <p:animEffect transition="in" filter="fade">
                                      <p:cBhvr>
                                        <p:cTn id="66" dur="500"/>
                                        <p:tgtEl>
                                          <p:spTgt spid="36"/>
                                        </p:tgtEl>
                                      </p:cBhvr>
                                    </p:animEffect>
                                  </p:childTnLst>
                                </p:cTn>
                              </p:par>
                            </p:childTnLst>
                          </p:cTn>
                        </p:par>
                        <p:par>
                          <p:cTn id="67" fill="hold">
                            <p:stCondLst>
                              <p:cond delay="5000"/>
                            </p:stCondLst>
                            <p:childTnLst>
                              <p:par>
                                <p:cTn id="68" presetID="18" presetClass="entr" presetSubtype="3" fill="hold" grpId="0" nodeType="after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strips(upRight)">
                                      <p:cBhvr>
                                        <p:cTn id="70" dur="500"/>
                                        <p:tgtEl>
                                          <p:spTgt spid="30"/>
                                        </p:tgtEl>
                                      </p:cBhvr>
                                    </p:animEffect>
                                  </p:childTnLst>
                                </p:cTn>
                              </p:par>
                              <p:par>
                                <p:cTn id="71" presetID="2" presetClass="entr" presetSubtype="2" accel="50000" decel="50000" fill="hold" nodeType="with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additive="base">
                                        <p:cTn id="73" dur="500" fill="hold"/>
                                        <p:tgtEl>
                                          <p:spTgt spid="20"/>
                                        </p:tgtEl>
                                        <p:attrNameLst>
                                          <p:attrName>ppt_x</p:attrName>
                                        </p:attrNameLst>
                                      </p:cBhvr>
                                      <p:tavLst>
                                        <p:tav tm="0">
                                          <p:val>
                                            <p:strVal val="1+#ppt_w/2"/>
                                          </p:val>
                                        </p:tav>
                                        <p:tav tm="100000">
                                          <p:val>
                                            <p:strVal val="#ppt_x"/>
                                          </p:val>
                                        </p:tav>
                                      </p:tavLst>
                                    </p:anim>
                                    <p:anim calcmode="lin" valueType="num">
                                      <p:cBhvr additive="base">
                                        <p:cTn id="74" dur="500" fill="hold"/>
                                        <p:tgtEl>
                                          <p:spTgt spid="20"/>
                                        </p:tgtEl>
                                        <p:attrNameLst>
                                          <p:attrName>ppt_y</p:attrName>
                                        </p:attrNameLst>
                                      </p:cBhvr>
                                      <p:tavLst>
                                        <p:tav tm="0">
                                          <p:val>
                                            <p:strVal val="#ppt_y"/>
                                          </p:val>
                                        </p:tav>
                                        <p:tav tm="100000">
                                          <p:val>
                                            <p:strVal val="#ppt_y"/>
                                          </p:val>
                                        </p:tav>
                                      </p:tavLst>
                                    </p:anim>
                                  </p:childTnLst>
                                </p:cTn>
                              </p:par>
                            </p:childTnLst>
                          </p:cTn>
                        </p:par>
                        <p:par>
                          <p:cTn id="75" fill="hold">
                            <p:stCondLst>
                              <p:cond delay="5500"/>
                            </p:stCondLst>
                            <p:childTnLst>
                              <p:par>
                                <p:cTn id="76" presetID="53" presetClass="entr" presetSubtype="16" fill="hold" grpId="0"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childTnLst>
                                </p:cTn>
                              </p:par>
                            </p:childTnLst>
                          </p:cTn>
                        </p:par>
                        <p:par>
                          <p:cTn id="81" fill="hold">
                            <p:stCondLst>
                              <p:cond delay="6000"/>
                            </p:stCondLst>
                            <p:childTnLst>
                              <p:par>
                                <p:cTn id="82" presetID="18" presetClass="entr" presetSubtype="6" fill="hold" grpId="0" nodeType="afterEffect">
                                  <p:stCondLst>
                                    <p:cond delay="0"/>
                                  </p:stCondLst>
                                  <p:childTnLst>
                                    <p:set>
                                      <p:cBhvr>
                                        <p:cTn id="83" dur="1" fill="hold">
                                          <p:stCondLst>
                                            <p:cond delay="0"/>
                                          </p:stCondLst>
                                        </p:cTn>
                                        <p:tgtEl>
                                          <p:spTgt spid="31"/>
                                        </p:tgtEl>
                                        <p:attrNameLst>
                                          <p:attrName>style.visibility</p:attrName>
                                        </p:attrNameLst>
                                      </p:cBhvr>
                                      <p:to>
                                        <p:strVal val="visible"/>
                                      </p:to>
                                    </p:set>
                                    <p:animEffect transition="in" filter="strips(downRight)">
                                      <p:cBhvr>
                                        <p:cTn id="84" dur="500"/>
                                        <p:tgtEl>
                                          <p:spTgt spid="31"/>
                                        </p:tgtEl>
                                      </p:cBhvr>
                                    </p:animEffect>
                                  </p:childTnLst>
                                </p:cTn>
                              </p:par>
                              <p:par>
                                <p:cTn id="85" presetID="2" presetClass="entr" presetSubtype="2" accel="50000" decel="50000" fill="hold" nodeType="withEffect">
                                  <p:stCondLst>
                                    <p:cond delay="0"/>
                                  </p:stCondLst>
                                  <p:childTnLst>
                                    <p:set>
                                      <p:cBhvr>
                                        <p:cTn id="86" dur="1" fill="hold">
                                          <p:stCondLst>
                                            <p:cond delay="0"/>
                                          </p:stCondLst>
                                        </p:cTn>
                                        <p:tgtEl>
                                          <p:spTgt spid="17"/>
                                        </p:tgtEl>
                                        <p:attrNameLst>
                                          <p:attrName>style.visibility</p:attrName>
                                        </p:attrNameLst>
                                      </p:cBhvr>
                                      <p:to>
                                        <p:strVal val="visible"/>
                                      </p:to>
                                    </p:set>
                                    <p:anim calcmode="lin" valueType="num">
                                      <p:cBhvr additive="base">
                                        <p:cTn id="87" dur="500" fill="hold"/>
                                        <p:tgtEl>
                                          <p:spTgt spid="17"/>
                                        </p:tgtEl>
                                        <p:attrNameLst>
                                          <p:attrName>ppt_x</p:attrName>
                                        </p:attrNameLst>
                                      </p:cBhvr>
                                      <p:tavLst>
                                        <p:tav tm="0">
                                          <p:val>
                                            <p:strVal val="1+#ppt_w/2"/>
                                          </p:val>
                                        </p:tav>
                                        <p:tav tm="100000">
                                          <p:val>
                                            <p:strVal val="#ppt_x"/>
                                          </p:val>
                                        </p:tav>
                                      </p:tavLst>
                                    </p:anim>
                                    <p:anim calcmode="lin" valueType="num">
                                      <p:cBhvr additive="base">
                                        <p:cTn id="88"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p:bldP spid="30" grpId="0" animBg="1"/>
      <p:bldP spid="31" grpId="0" animBg="1"/>
      <p:bldP spid="15" grpId="0" animBg="1"/>
      <p:bldP spid="16" grpId="0" animBg="1"/>
      <p:bldP spid="9" grpId="0" animBg="1"/>
      <p:bldP spid="11" grpId="0" animBg="1"/>
      <p:bldP spid="12" grpId="0" animBg="1"/>
      <p:bldP spid="10" grpId="0" animBg="1"/>
      <p:bldP spid="32" grpId="0" animBg="1"/>
      <p:bldP spid="29" grpId="0"/>
      <p:bldP spid="33"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023377" y="2618843"/>
            <a:ext cx="1411291" cy="1411291"/>
            <a:chOff x="958033" y="1865707"/>
            <a:chExt cx="1134668" cy="1134668"/>
          </a:xfrm>
        </p:grpSpPr>
        <p:sp>
          <p:nvSpPr>
            <p:cNvPr id="4" name="Sev01"/>
            <p:cNvSpPr/>
            <p:nvPr/>
          </p:nvSpPr>
          <p:spPr>
            <a:xfrm>
              <a:off x="1069535" y="1977209"/>
              <a:ext cx="911664" cy="911664"/>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25" name="Sev01"/>
            <p:cNvSpPr/>
            <p:nvPr/>
          </p:nvSpPr>
          <p:spPr>
            <a:xfrm>
              <a:off x="958033" y="1865707"/>
              <a:ext cx="1134668" cy="1134668"/>
            </a:xfrm>
            <a:prstGeom prst="ellipse">
              <a:avLst/>
            </a:prstGeom>
            <a:noFill/>
            <a:ln>
              <a:solidFill>
                <a:srgbClr val="FF74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29" name="Group 28"/>
          <p:cNvGrpSpPr/>
          <p:nvPr/>
        </p:nvGrpSpPr>
        <p:grpSpPr>
          <a:xfrm>
            <a:off x="3201700" y="2618843"/>
            <a:ext cx="1411291" cy="1411291"/>
            <a:chOff x="958033" y="1865707"/>
            <a:chExt cx="1134668" cy="1134668"/>
          </a:xfrm>
        </p:grpSpPr>
        <p:sp>
          <p:nvSpPr>
            <p:cNvPr id="30" name="Sev01"/>
            <p:cNvSpPr/>
            <p:nvPr/>
          </p:nvSpPr>
          <p:spPr>
            <a:xfrm>
              <a:off x="1069535" y="1977209"/>
              <a:ext cx="911664" cy="911664"/>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1" name="Sev01"/>
            <p:cNvSpPr/>
            <p:nvPr/>
          </p:nvSpPr>
          <p:spPr>
            <a:xfrm>
              <a:off x="958033" y="1865707"/>
              <a:ext cx="1134668" cy="1134668"/>
            </a:xfrm>
            <a:prstGeom prst="ellipse">
              <a:avLst/>
            </a:prstGeom>
            <a:noFill/>
            <a:ln>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36" name="Group 35"/>
          <p:cNvGrpSpPr/>
          <p:nvPr/>
        </p:nvGrpSpPr>
        <p:grpSpPr>
          <a:xfrm>
            <a:off x="5380023" y="2618843"/>
            <a:ext cx="1411291" cy="1411291"/>
            <a:chOff x="958033" y="1865707"/>
            <a:chExt cx="1134668" cy="1134668"/>
          </a:xfrm>
        </p:grpSpPr>
        <p:sp>
          <p:nvSpPr>
            <p:cNvPr id="37" name="Sev01"/>
            <p:cNvSpPr/>
            <p:nvPr/>
          </p:nvSpPr>
          <p:spPr>
            <a:xfrm>
              <a:off x="1069535" y="1977209"/>
              <a:ext cx="911664" cy="911664"/>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38" name="Sev01"/>
            <p:cNvSpPr/>
            <p:nvPr/>
          </p:nvSpPr>
          <p:spPr>
            <a:xfrm>
              <a:off x="958033" y="1865707"/>
              <a:ext cx="1134668" cy="1134668"/>
            </a:xfrm>
            <a:prstGeom prst="ellipse">
              <a:avLst/>
            </a:prstGeom>
            <a:noFill/>
            <a:ln>
              <a:solidFill>
                <a:srgbClr val="F4C9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43" name="Group 42"/>
          <p:cNvGrpSpPr/>
          <p:nvPr/>
        </p:nvGrpSpPr>
        <p:grpSpPr>
          <a:xfrm>
            <a:off x="7558345" y="2618843"/>
            <a:ext cx="1411291" cy="1411291"/>
            <a:chOff x="958033" y="1865707"/>
            <a:chExt cx="1134668" cy="1134668"/>
          </a:xfrm>
        </p:grpSpPr>
        <p:sp>
          <p:nvSpPr>
            <p:cNvPr id="44" name="Sev01"/>
            <p:cNvSpPr/>
            <p:nvPr/>
          </p:nvSpPr>
          <p:spPr>
            <a:xfrm>
              <a:off x="1069535" y="1977209"/>
              <a:ext cx="911664" cy="911664"/>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5" name="Sev01"/>
            <p:cNvSpPr/>
            <p:nvPr/>
          </p:nvSpPr>
          <p:spPr>
            <a:xfrm>
              <a:off x="958033" y="1865707"/>
              <a:ext cx="1134668" cy="1134668"/>
            </a:xfrm>
            <a:prstGeom prst="ellipse">
              <a:avLst/>
            </a:prstGeom>
            <a:noFill/>
            <a:ln>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grpSp>
        <p:nvGrpSpPr>
          <p:cNvPr id="50" name="Group 49"/>
          <p:cNvGrpSpPr/>
          <p:nvPr/>
        </p:nvGrpSpPr>
        <p:grpSpPr>
          <a:xfrm>
            <a:off x="9736667" y="2618843"/>
            <a:ext cx="1411291" cy="1411291"/>
            <a:chOff x="958033" y="1865707"/>
            <a:chExt cx="1134668" cy="1134668"/>
          </a:xfrm>
        </p:grpSpPr>
        <p:sp>
          <p:nvSpPr>
            <p:cNvPr id="51" name="Sev01"/>
            <p:cNvSpPr/>
            <p:nvPr/>
          </p:nvSpPr>
          <p:spPr>
            <a:xfrm>
              <a:off x="1069535" y="1977209"/>
              <a:ext cx="911664" cy="911664"/>
            </a:xfrm>
            <a:prstGeom prst="ellipse">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2" name="Sev01"/>
            <p:cNvSpPr/>
            <p:nvPr/>
          </p:nvSpPr>
          <p:spPr>
            <a:xfrm>
              <a:off x="958033" y="1865707"/>
              <a:ext cx="1134668" cy="1134668"/>
            </a:xfrm>
            <a:prstGeom prst="ellipse">
              <a:avLst/>
            </a:prstGeom>
            <a:noFill/>
            <a:ln>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3" name="TextBox 52"/>
          <p:cNvSpPr txBox="1"/>
          <p:nvPr/>
        </p:nvSpPr>
        <p:spPr>
          <a:xfrm>
            <a:off x="677462" y="4256149"/>
            <a:ext cx="2103120" cy="1754326"/>
          </a:xfrm>
          <a:prstGeom prst="rect">
            <a:avLst/>
          </a:prstGeom>
          <a:noFill/>
        </p:spPr>
        <p:txBody>
          <a:bodyPr wrap="square" rtlCol="0">
            <a:spAutoFit/>
          </a:bodyPr>
          <a:lstStyle/>
          <a:p>
            <a:pPr algn="ctr"/>
            <a:r>
              <a:rPr lang="en-US" sz="2000" b="1" dirty="0">
                <a:solidFill>
                  <a:srgbClr val="FF7467"/>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p:cNvSpPr txBox="1"/>
          <p:nvPr/>
        </p:nvSpPr>
        <p:spPr>
          <a:xfrm>
            <a:off x="2855785" y="4256149"/>
            <a:ext cx="2103120" cy="1754326"/>
          </a:xfrm>
          <a:prstGeom prst="rect">
            <a:avLst/>
          </a:prstGeom>
          <a:noFill/>
        </p:spPr>
        <p:txBody>
          <a:bodyPr wrap="square" rtlCol="0">
            <a:spAutoFit/>
          </a:bodyPr>
          <a:lstStyle/>
          <a:p>
            <a:pPr algn="ctr"/>
            <a:r>
              <a:rPr lang="en-US" sz="2000" b="1" dirty="0">
                <a:solidFill>
                  <a:srgbClr val="4CC8EC"/>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p:cNvSpPr txBox="1"/>
          <p:nvPr/>
        </p:nvSpPr>
        <p:spPr>
          <a:xfrm>
            <a:off x="5044440" y="4256149"/>
            <a:ext cx="2103120" cy="1754326"/>
          </a:xfrm>
          <a:prstGeom prst="rect">
            <a:avLst/>
          </a:prstGeom>
          <a:noFill/>
        </p:spPr>
        <p:txBody>
          <a:bodyPr wrap="square" rtlCol="0">
            <a:spAutoFit/>
          </a:bodyPr>
          <a:lstStyle/>
          <a:p>
            <a:pPr algn="ctr"/>
            <a:r>
              <a:rPr lang="en-US" sz="2000" b="1" dirty="0">
                <a:solidFill>
                  <a:srgbClr val="F4C95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3" name="TextBox 62"/>
          <p:cNvSpPr txBox="1"/>
          <p:nvPr/>
        </p:nvSpPr>
        <p:spPr>
          <a:xfrm>
            <a:off x="7233095" y="4256149"/>
            <a:ext cx="2103120" cy="1754326"/>
          </a:xfrm>
          <a:prstGeom prst="rect">
            <a:avLst/>
          </a:prstGeom>
          <a:noFill/>
        </p:spPr>
        <p:txBody>
          <a:bodyPr wrap="square" rtlCol="0">
            <a:spAutoFit/>
          </a:bodyPr>
          <a:lstStyle/>
          <a:p>
            <a:pPr algn="ctr"/>
            <a:r>
              <a:rPr lang="en-US" sz="2000" b="1" dirty="0">
                <a:solidFill>
                  <a:srgbClr val="57CCC6"/>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64" name="TextBox 63"/>
          <p:cNvSpPr txBox="1"/>
          <p:nvPr/>
        </p:nvSpPr>
        <p:spPr>
          <a:xfrm>
            <a:off x="9421750" y="4256149"/>
            <a:ext cx="2103120" cy="1754326"/>
          </a:xfrm>
          <a:prstGeom prst="rect">
            <a:avLst/>
          </a:prstGeom>
          <a:noFill/>
        </p:spPr>
        <p:txBody>
          <a:bodyPr wrap="square" rtlCol="0">
            <a:spAutoFit/>
          </a:bodyPr>
          <a:lstStyle/>
          <a:p>
            <a:pPr algn="ctr"/>
            <a:r>
              <a:rPr lang="en-US" sz="2000" b="1" dirty="0">
                <a:solidFill>
                  <a:srgbClr val="FF9285"/>
                </a:solidFill>
                <a:latin typeface="Calibri" panose="020F0502020204030204" pitchFamily="34" charset="0"/>
              </a:rPr>
              <a:t>Lorem Ipsum</a:t>
            </a:r>
          </a:p>
          <a:p>
            <a:pPr algn="ctr"/>
            <a:endParaRPr lang="en-US" sz="1000" b="1" dirty="0">
              <a:solidFill>
                <a:schemeClr val="bg1"/>
              </a:solidFill>
              <a:latin typeface="Calibri" panose="020F0502020204030204" pitchFamily="34" charset="0"/>
            </a:endParaRPr>
          </a:p>
          <a:p>
            <a:pPr algn="ctr"/>
            <a:r>
              <a:rPr lang="en-US" sz="1200" dirty="0">
                <a:solidFill>
                  <a:schemeClr val="bg1"/>
                </a:solidFill>
                <a:latin typeface="Calibri" panose="020F050202020403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grpSp>
        <p:nvGrpSpPr>
          <p:cNvPr id="65" name="Group 23"/>
          <p:cNvGrpSpPr/>
          <p:nvPr/>
        </p:nvGrpSpPr>
        <p:grpSpPr>
          <a:xfrm>
            <a:off x="10253166" y="3122057"/>
            <a:ext cx="378292" cy="434818"/>
            <a:chOff x="7948613" y="2360612"/>
            <a:chExt cx="276225" cy="317500"/>
          </a:xfrm>
          <a:solidFill>
            <a:schemeClr val="accent5"/>
          </a:solidFill>
          <a:effectLst>
            <a:outerShdw blurRad="50800" dist="38100" dir="2700000" algn="tl" rotWithShape="0">
              <a:prstClr val="black">
                <a:alpha val="40000"/>
              </a:prstClr>
            </a:outerShdw>
          </a:effectLst>
        </p:grpSpPr>
        <p:sp>
          <p:nvSpPr>
            <p:cNvPr id="66"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8" name="Freeform 370"/>
          <p:cNvSpPr>
            <a:spLocks noEditPoints="1"/>
          </p:cNvSpPr>
          <p:nvPr/>
        </p:nvSpPr>
        <p:spPr bwMode="auto">
          <a:xfrm>
            <a:off x="8060974" y="3131739"/>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364"/>
          <p:cNvSpPr>
            <a:spLocks noEditPoints="1"/>
          </p:cNvSpPr>
          <p:nvPr/>
        </p:nvSpPr>
        <p:spPr bwMode="auto">
          <a:xfrm>
            <a:off x="3735941" y="316596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381"/>
          <p:cNvSpPr>
            <a:spLocks noEditPoints="1"/>
          </p:cNvSpPr>
          <p:nvPr/>
        </p:nvSpPr>
        <p:spPr bwMode="auto">
          <a:xfrm>
            <a:off x="5904709" y="315515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74"/>
          <p:cNvSpPr>
            <a:spLocks noEditPoints="1"/>
          </p:cNvSpPr>
          <p:nvPr/>
        </p:nvSpPr>
        <p:spPr bwMode="auto">
          <a:xfrm>
            <a:off x="1538074" y="3119108"/>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3537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23" presetClass="entr" presetSubtype="16" fill="hold" nodeType="afterEffect">
                                  <p:stCondLst>
                                    <p:cond delay="0"/>
                                  </p:stCondLst>
                                  <p:childTnLst>
                                    <p:set>
                                      <p:cBhvr>
                                        <p:cTn id="20" dur="1" fill="hold">
                                          <p:stCondLst>
                                            <p:cond delay="0"/>
                                          </p:stCondLst>
                                        </p:cTn>
                                        <p:tgtEl>
                                          <p:spTgt spid="36"/>
                                        </p:tgtEl>
                                        <p:attrNameLst>
                                          <p:attrName>style.visibility</p:attrName>
                                        </p:attrNameLst>
                                      </p:cBhvr>
                                      <p:to>
                                        <p:strVal val="visible"/>
                                      </p:to>
                                    </p:set>
                                    <p:anim calcmode="lin" valueType="num">
                                      <p:cBhvr>
                                        <p:cTn id="21" dur="500" fill="hold"/>
                                        <p:tgtEl>
                                          <p:spTgt spid="36"/>
                                        </p:tgtEl>
                                        <p:attrNameLst>
                                          <p:attrName>ppt_w</p:attrName>
                                        </p:attrNameLst>
                                      </p:cBhvr>
                                      <p:tavLst>
                                        <p:tav tm="0">
                                          <p:val>
                                            <p:fltVal val="0"/>
                                          </p:val>
                                        </p:tav>
                                        <p:tav tm="100000">
                                          <p:val>
                                            <p:strVal val="#ppt_w"/>
                                          </p:val>
                                        </p:tav>
                                      </p:tavLst>
                                    </p:anim>
                                    <p:anim calcmode="lin" valueType="num">
                                      <p:cBhvr>
                                        <p:cTn id="22" dur="500" fill="hold"/>
                                        <p:tgtEl>
                                          <p:spTgt spid="36"/>
                                        </p:tgtEl>
                                        <p:attrNameLst>
                                          <p:attrName>ppt_h</p:attrName>
                                        </p:attrNameLst>
                                      </p:cBhvr>
                                      <p:tavLst>
                                        <p:tav tm="0">
                                          <p:val>
                                            <p:fltVal val="0"/>
                                          </p:val>
                                        </p:tav>
                                        <p:tav tm="100000">
                                          <p:val>
                                            <p:strVal val="#ppt_h"/>
                                          </p:val>
                                        </p:tav>
                                      </p:tavLst>
                                    </p:anim>
                                  </p:childTnLst>
                                </p:cTn>
                              </p:par>
                            </p:childTnLst>
                          </p:cTn>
                        </p:par>
                        <p:par>
                          <p:cTn id="23" fill="hold">
                            <p:stCondLst>
                              <p:cond delay="2000"/>
                            </p:stCondLst>
                            <p:childTnLst>
                              <p:par>
                                <p:cTn id="24" presetID="23" presetClass="entr" presetSubtype="16" fill="hold"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50"/>
                                        </p:tgtEl>
                                        <p:attrNameLst>
                                          <p:attrName>style.visibility</p:attrName>
                                        </p:attrNameLst>
                                      </p:cBhvr>
                                      <p:to>
                                        <p:strVal val="visible"/>
                                      </p:to>
                                    </p:set>
                                    <p:anim calcmode="lin" valueType="num">
                                      <p:cBhvr>
                                        <p:cTn id="31" dur="500" fill="hold"/>
                                        <p:tgtEl>
                                          <p:spTgt spid="50"/>
                                        </p:tgtEl>
                                        <p:attrNameLst>
                                          <p:attrName>ppt_w</p:attrName>
                                        </p:attrNameLst>
                                      </p:cBhvr>
                                      <p:tavLst>
                                        <p:tav tm="0">
                                          <p:val>
                                            <p:fltVal val="0"/>
                                          </p:val>
                                        </p:tav>
                                        <p:tav tm="100000">
                                          <p:val>
                                            <p:strVal val="#ppt_w"/>
                                          </p:val>
                                        </p:tav>
                                      </p:tavLst>
                                    </p:anim>
                                    <p:anim calcmode="lin" valueType="num">
                                      <p:cBhvr>
                                        <p:cTn id="32" dur="500" fill="hold"/>
                                        <p:tgtEl>
                                          <p:spTgt spid="50"/>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1000"/>
                                        <p:tgtEl>
                                          <p:spTgt spid="53"/>
                                        </p:tgtEl>
                                      </p:cBhvr>
                                    </p:animEffect>
                                    <p:anim calcmode="lin" valueType="num">
                                      <p:cBhvr>
                                        <p:cTn id="43" dur="1000" fill="hold"/>
                                        <p:tgtEl>
                                          <p:spTgt spid="53"/>
                                        </p:tgtEl>
                                        <p:attrNameLst>
                                          <p:attrName>ppt_x</p:attrName>
                                        </p:attrNameLst>
                                      </p:cBhvr>
                                      <p:tavLst>
                                        <p:tav tm="0">
                                          <p:val>
                                            <p:strVal val="#ppt_x"/>
                                          </p:val>
                                        </p:tav>
                                        <p:tav tm="100000">
                                          <p:val>
                                            <p:strVal val="#ppt_x"/>
                                          </p:val>
                                        </p:tav>
                                      </p:tavLst>
                                    </p:anim>
                                    <p:anim calcmode="lin" valueType="num">
                                      <p:cBhvr>
                                        <p:cTn id="44" dur="1000" fill="hold"/>
                                        <p:tgtEl>
                                          <p:spTgt spid="53"/>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 calcmode="lin" valueType="num">
                                      <p:cBhvr>
                                        <p:cTn id="48" dur="500" fill="hold"/>
                                        <p:tgtEl>
                                          <p:spTgt spid="69"/>
                                        </p:tgtEl>
                                        <p:attrNameLst>
                                          <p:attrName>ppt_w</p:attrName>
                                        </p:attrNameLst>
                                      </p:cBhvr>
                                      <p:tavLst>
                                        <p:tav tm="0">
                                          <p:val>
                                            <p:fltVal val="0"/>
                                          </p:val>
                                        </p:tav>
                                        <p:tav tm="100000">
                                          <p:val>
                                            <p:strVal val="#ppt_w"/>
                                          </p:val>
                                        </p:tav>
                                      </p:tavLst>
                                    </p:anim>
                                    <p:anim calcmode="lin" valueType="num">
                                      <p:cBhvr>
                                        <p:cTn id="49" dur="500" fill="hold"/>
                                        <p:tgtEl>
                                          <p:spTgt spid="69"/>
                                        </p:tgtEl>
                                        <p:attrNameLst>
                                          <p:attrName>ppt_h</p:attrName>
                                        </p:attrNameLst>
                                      </p:cBhvr>
                                      <p:tavLst>
                                        <p:tav tm="0">
                                          <p:val>
                                            <p:fltVal val="0"/>
                                          </p:val>
                                        </p:tav>
                                        <p:tav tm="100000">
                                          <p:val>
                                            <p:strVal val="#ppt_h"/>
                                          </p:val>
                                        </p:tav>
                                      </p:tavLst>
                                    </p:anim>
                                    <p:animEffect transition="in" filter="fade">
                                      <p:cBhvr>
                                        <p:cTn id="50" dur="500"/>
                                        <p:tgtEl>
                                          <p:spTgt spid="69"/>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61"/>
                                        </p:tgtEl>
                                        <p:attrNameLst>
                                          <p:attrName>style.visibility</p:attrName>
                                        </p:attrNameLst>
                                      </p:cBhvr>
                                      <p:to>
                                        <p:strVal val="visible"/>
                                      </p:to>
                                    </p:set>
                                    <p:animEffect transition="in" filter="fade">
                                      <p:cBhvr>
                                        <p:cTn id="54" dur="1000"/>
                                        <p:tgtEl>
                                          <p:spTgt spid="61"/>
                                        </p:tgtEl>
                                      </p:cBhvr>
                                    </p:animEffect>
                                    <p:anim calcmode="lin" valueType="num">
                                      <p:cBhvr>
                                        <p:cTn id="55" dur="1000" fill="hold"/>
                                        <p:tgtEl>
                                          <p:spTgt spid="61"/>
                                        </p:tgtEl>
                                        <p:attrNameLst>
                                          <p:attrName>ppt_x</p:attrName>
                                        </p:attrNameLst>
                                      </p:cBhvr>
                                      <p:tavLst>
                                        <p:tav tm="0">
                                          <p:val>
                                            <p:strVal val="#ppt_x"/>
                                          </p:val>
                                        </p:tav>
                                        <p:tav tm="100000">
                                          <p:val>
                                            <p:strVal val="#ppt_x"/>
                                          </p:val>
                                        </p:tav>
                                      </p:tavLst>
                                    </p:anim>
                                    <p:anim calcmode="lin" valueType="num">
                                      <p:cBhvr>
                                        <p:cTn id="56" dur="1000" fill="hold"/>
                                        <p:tgtEl>
                                          <p:spTgt spid="61"/>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 calcmode="lin" valueType="num">
                                      <p:cBhvr>
                                        <p:cTn id="60" dur="500" fill="hold"/>
                                        <p:tgtEl>
                                          <p:spTgt spid="70"/>
                                        </p:tgtEl>
                                        <p:attrNameLst>
                                          <p:attrName>ppt_w</p:attrName>
                                        </p:attrNameLst>
                                      </p:cBhvr>
                                      <p:tavLst>
                                        <p:tav tm="0">
                                          <p:val>
                                            <p:fltVal val="0"/>
                                          </p:val>
                                        </p:tav>
                                        <p:tav tm="100000">
                                          <p:val>
                                            <p:strVal val="#ppt_w"/>
                                          </p:val>
                                        </p:tav>
                                      </p:tavLst>
                                    </p:anim>
                                    <p:anim calcmode="lin" valueType="num">
                                      <p:cBhvr>
                                        <p:cTn id="61" dur="500" fill="hold"/>
                                        <p:tgtEl>
                                          <p:spTgt spid="70"/>
                                        </p:tgtEl>
                                        <p:attrNameLst>
                                          <p:attrName>ppt_h</p:attrName>
                                        </p:attrNameLst>
                                      </p:cBhvr>
                                      <p:tavLst>
                                        <p:tav tm="0">
                                          <p:val>
                                            <p:fltVal val="0"/>
                                          </p:val>
                                        </p:tav>
                                        <p:tav tm="100000">
                                          <p:val>
                                            <p:strVal val="#ppt_h"/>
                                          </p:val>
                                        </p:tav>
                                      </p:tavLst>
                                    </p:anim>
                                    <p:animEffect transition="in" filter="fade">
                                      <p:cBhvr>
                                        <p:cTn id="62" dur="500"/>
                                        <p:tgtEl>
                                          <p:spTgt spid="70"/>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62"/>
                                        </p:tgtEl>
                                        <p:attrNameLst>
                                          <p:attrName>style.visibility</p:attrName>
                                        </p:attrNameLst>
                                      </p:cBhvr>
                                      <p:to>
                                        <p:strVal val="visible"/>
                                      </p:to>
                                    </p:set>
                                    <p:animEffect transition="in" filter="fade">
                                      <p:cBhvr>
                                        <p:cTn id="66" dur="1000"/>
                                        <p:tgtEl>
                                          <p:spTgt spid="62"/>
                                        </p:tgtEl>
                                      </p:cBhvr>
                                    </p:animEffect>
                                    <p:anim calcmode="lin" valueType="num">
                                      <p:cBhvr>
                                        <p:cTn id="67" dur="1000" fill="hold"/>
                                        <p:tgtEl>
                                          <p:spTgt spid="62"/>
                                        </p:tgtEl>
                                        <p:attrNameLst>
                                          <p:attrName>ppt_x</p:attrName>
                                        </p:attrNameLst>
                                      </p:cBhvr>
                                      <p:tavLst>
                                        <p:tav tm="0">
                                          <p:val>
                                            <p:strVal val="#ppt_x"/>
                                          </p:val>
                                        </p:tav>
                                        <p:tav tm="100000">
                                          <p:val>
                                            <p:strVal val="#ppt_x"/>
                                          </p:val>
                                        </p:tav>
                                      </p:tavLst>
                                    </p:anim>
                                    <p:anim calcmode="lin" valueType="num">
                                      <p:cBhvr>
                                        <p:cTn id="68" dur="1000" fill="hold"/>
                                        <p:tgtEl>
                                          <p:spTgt spid="62"/>
                                        </p:tgtEl>
                                        <p:attrNameLst>
                                          <p:attrName>ppt_y</p:attrName>
                                        </p:attrNameLst>
                                      </p:cBhvr>
                                      <p:tavLst>
                                        <p:tav tm="0">
                                          <p:val>
                                            <p:strVal val="#ppt_y+.1"/>
                                          </p:val>
                                        </p:tav>
                                        <p:tav tm="100000">
                                          <p:val>
                                            <p:strVal val="#ppt_y"/>
                                          </p:val>
                                        </p:tav>
                                      </p:tavLst>
                                    </p:anim>
                                  </p:childTnLst>
                                </p:cTn>
                              </p:par>
                            </p:childTnLst>
                          </p:cTn>
                        </p:par>
                        <p:par>
                          <p:cTn id="69" fill="hold">
                            <p:stCondLst>
                              <p:cond delay="7500"/>
                            </p:stCondLst>
                            <p:childTnLst>
                              <p:par>
                                <p:cTn id="70" presetID="53" presetClass="entr" presetSubtype="16" fill="hold" grpId="0" nodeType="afterEffect">
                                  <p:stCondLst>
                                    <p:cond delay="0"/>
                                  </p:stCondLst>
                                  <p:childTnLst>
                                    <p:set>
                                      <p:cBhvr>
                                        <p:cTn id="71" dur="1" fill="hold">
                                          <p:stCondLst>
                                            <p:cond delay="0"/>
                                          </p:stCondLst>
                                        </p:cTn>
                                        <p:tgtEl>
                                          <p:spTgt spid="68"/>
                                        </p:tgtEl>
                                        <p:attrNameLst>
                                          <p:attrName>style.visibility</p:attrName>
                                        </p:attrNameLst>
                                      </p:cBhvr>
                                      <p:to>
                                        <p:strVal val="visible"/>
                                      </p:to>
                                    </p:set>
                                    <p:anim calcmode="lin" valueType="num">
                                      <p:cBhvr>
                                        <p:cTn id="72" dur="500" fill="hold"/>
                                        <p:tgtEl>
                                          <p:spTgt spid="68"/>
                                        </p:tgtEl>
                                        <p:attrNameLst>
                                          <p:attrName>ppt_w</p:attrName>
                                        </p:attrNameLst>
                                      </p:cBhvr>
                                      <p:tavLst>
                                        <p:tav tm="0">
                                          <p:val>
                                            <p:fltVal val="0"/>
                                          </p:val>
                                        </p:tav>
                                        <p:tav tm="100000">
                                          <p:val>
                                            <p:strVal val="#ppt_w"/>
                                          </p:val>
                                        </p:tav>
                                      </p:tavLst>
                                    </p:anim>
                                    <p:anim calcmode="lin" valueType="num">
                                      <p:cBhvr>
                                        <p:cTn id="73" dur="500" fill="hold"/>
                                        <p:tgtEl>
                                          <p:spTgt spid="68"/>
                                        </p:tgtEl>
                                        <p:attrNameLst>
                                          <p:attrName>ppt_h</p:attrName>
                                        </p:attrNameLst>
                                      </p:cBhvr>
                                      <p:tavLst>
                                        <p:tav tm="0">
                                          <p:val>
                                            <p:fltVal val="0"/>
                                          </p:val>
                                        </p:tav>
                                        <p:tav tm="100000">
                                          <p:val>
                                            <p:strVal val="#ppt_h"/>
                                          </p:val>
                                        </p:tav>
                                      </p:tavLst>
                                    </p:anim>
                                    <p:animEffect transition="in" filter="fade">
                                      <p:cBhvr>
                                        <p:cTn id="74" dur="500"/>
                                        <p:tgtEl>
                                          <p:spTgt spid="68"/>
                                        </p:tgtEl>
                                      </p:cBhvr>
                                    </p:animEffect>
                                  </p:childTnLst>
                                </p:cTn>
                              </p:par>
                            </p:childTnLst>
                          </p:cTn>
                        </p:par>
                        <p:par>
                          <p:cTn id="75" fill="hold">
                            <p:stCondLst>
                              <p:cond delay="8000"/>
                            </p:stCondLst>
                            <p:childTnLst>
                              <p:par>
                                <p:cTn id="76" presetID="42" presetClass="entr" presetSubtype="0" fill="hold" grpId="0" nodeType="afterEffect">
                                  <p:stCondLst>
                                    <p:cond delay="0"/>
                                  </p:stCondLst>
                                  <p:childTnLst>
                                    <p:set>
                                      <p:cBhvr>
                                        <p:cTn id="77" dur="1" fill="hold">
                                          <p:stCondLst>
                                            <p:cond delay="0"/>
                                          </p:stCondLst>
                                        </p:cTn>
                                        <p:tgtEl>
                                          <p:spTgt spid="63"/>
                                        </p:tgtEl>
                                        <p:attrNameLst>
                                          <p:attrName>style.visibility</p:attrName>
                                        </p:attrNameLst>
                                      </p:cBhvr>
                                      <p:to>
                                        <p:strVal val="visible"/>
                                      </p:to>
                                    </p:set>
                                    <p:animEffect transition="in" filter="fade">
                                      <p:cBhvr>
                                        <p:cTn id="78" dur="1000"/>
                                        <p:tgtEl>
                                          <p:spTgt spid="63"/>
                                        </p:tgtEl>
                                      </p:cBhvr>
                                    </p:animEffect>
                                    <p:anim calcmode="lin" valueType="num">
                                      <p:cBhvr>
                                        <p:cTn id="79" dur="1000" fill="hold"/>
                                        <p:tgtEl>
                                          <p:spTgt spid="63"/>
                                        </p:tgtEl>
                                        <p:attrNameLst>
                                          <p:attrName>ppt_x</p:attrName>
                                        </p:attrNameLst>
                                      </p:cBhvr>
                                      <p:tavLst>
                                        <p:tav tm="0">
                                          <p:val>
                                            <p:strVal val="#ppt_x"/>
                                          </p:val>
                                        </p:tav>
                                        <p:tav tm="100000">
                                          <p:val>
                                            <p:strVal val="#ppt_x"/>
                                          </p:val>
                                        </p:tav>
                                      </p:tavLst>
                                    </p:anim>
                                    <p:anim calcmode="lin" valueType="num">
                                      <p:cBhvr>
                                        <p:cTn id="80" dur="1000" fill="hold"/>
                                        <p:tgtEl>
                                          <p:spTgt spid="63"/>
                                        </p:tgtEl>
                                        <p:attrNameLst>
                                          <p:attrName>ppt_y</p:attrName>
                                        </p:attrNameLst>
                                      </p:cBhvr>
                                      <p:tavLst>
                                        <p:tav tm="0">
                                          <p:val>
                                            <p:strVal val="#ppt_y+.1"/>
                                          </p:val>
                                        </p:tav>
                                        <p:tav tm="100000">
                                          <p:val>
                                            <p:strVal val="#ppt_y"/>
                                          </p:val>
                                        </p:tav>
                                      </p:tavLst>
                                    </p:anim>
                                  </p:childTnLst>
                                </p:cTn>
                              </p:par>
                            </p:childTnLst>
                          </p:cTn>
                        </p:par>
                        <p:par>
                          <p:cTn id="81" fill="hold">
                            <p:stCondLst>
                              <p:cond delay="9000"/>
                            </p:stCondLst>
                            <p:childTnLst>
                              <p:par>
                                <p:cTn id="82" presetID="53" presetClass="entr" presetSubtype="16" fill="hold" nodeType="afterEffect">
                                  <p:stCondLst>
                                    <p:cond delay="0"/>
                                  </p:stCondLst>
                                  <p:childTnLst>
                                    <p:set>
                                      <p:cBhvr>
                                        <p:cTn id="83" dur="1" fill="hold">
                                          <p:stCondLst>
                                            <p:cond delay="0"/>
                                          </p:stCondLst>
                                        </p:cTn>
                                        <p:tgtEl>
                                          <p:spTgt spid="65"/>
                                        </p:tgtEl>
                                        <p:attrNameLst>
                                          <p:attrName>style.visibility</p:attrName>
                                        </p:attrNameLst>
                                      </p:cBhvr>
                                      <p:to>
                                        <p:strVal val="visible"/>
                                      </p:to>
                                    </p:set>
                                    <p:anim calcmode="lin" valueType="num">
                                      <p:cBhvr>
                                        <p:cTn id="84" dur="500" fill="hold"/>
                                        <p:tgtEl>
                                          <p:spTgt spid="65"/>
                                        </p:tgtEl>
                                        <p:attrNameLst>
                                          <p:attrName>ppt_w</p:attrName>
                                        </p:attrNameLst>
                                      </p:cBhvr>
                                      <p:tavLst>
                                        <p:tav tm="0">
                                          <p:val>
                                            <p:fltVal val="0"/>
                                          </p:val>
                                        </p:tav>
                                        <p:tav tm="100000">
                                          <p:val>
                                            <p:strVal val="#ppt_w"/>
                                          </p:val>
                                        </p:tav>
                                      </p:tavLst>
                                    </p:anim>
                                    <p:anim calcmode="lin" valueType="num">
                                      <p:cBhvr>
                                        <p:cTn id="85" dur="500" fill="hold"/>
                                        <p:tgtEl>
                                          <p:spTgt spid="65"/>
                                        </p:tgtEl>
                                        <p:attrNameLst>
                                          <p:attrName>ppt_h</p:attrName>
                                        </p:attrNameLst>
                                      </p:cBhvr>
                                      <p:tavLst>
                                        <p:tav tm="0">
                                          <p:val>
                                            <p:fltVal val="0"/>
                                          </p:val>
                                        </p:tav>
                                        <p:tav tm="100000">
                                          <p:val>
                                            <p:strVal val="#ppt_h"/>
                                          </p:val>
                                        </p:tav>
                                      </p:tavLst>
                                    </p:anim>
                                    <p:animEffect transition="in" filter="fade">
                                      <p:cBhvr>
                                        <p:cTn id="86" dur="500"/>
                                        <p:tgtEl>
                                          <p:spTgt spid="65"/>
                                        </p:tgtEl>
                                      </p:cBhvr>
                                    </p:animEffect>
                                  </p:childTnLst>
                                </p:cTn>
                              </p:par>
                            </p:childTnLst>
                          </p:cTn>
                        </p:par>
                        <p:par>
                          <p:cTn id="87" fill="hold">
                            <p:stCondLst>
                              <p:cond delay="9500"/>
                            </p:stCondLst>
                            <p:childTnLst>
                              <p:par>
                                <p:cTn id="88" presetID="42" presetClass="entr" presetSubtype="0"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Effect transition="in" filter="fade">
                                      <p:cBhvr>
                                        <p:cTn id="90" dur="1000"/>
                                        <p:tgtEl>
                                          <p:spTgt spid="64"/>
                                        </p:tgtEl>
                                      </p:cBhvr>
                                    </p:animEffect>
                                    <p:anim calcmode="lin" valueType="num">
                                      <p:cBhvr>
                                        <p:cTn id="91" dur="1000" fill="hold"/>
                                        <p:tgtEl>
                                          <p:spTgt spid="64"/>
                                        </p:tgtEl>
                                        <p:attrNameLst>
                                          <p:attrName>ppt_x</p:attrName>
                                        </p:attrNameLst>
                                      </p:cBhvr>
                                      <p:tavLst>
                                        <p:tav tm="0">
                                          <p:val>
                                            <p:strVal val="#ppt_x"/>
                                          </p:val>
                                        </p:tav>
                                        <p:tav tm="100000">
                                          <p:val>
                                            <p:strVal val="#ppt_x"/>
                                          </p:val>
                                        </p:tav>
                                      </p:tavLst>
                                    </p:anim>
                                    <p:anim calcmode="lin" valueType="num">
                                      <p:cBhvr>
                                        <p:cTn id="9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53" grpId="0"/>
      <p:bldP spid="61" grpId="0"/>
      <p:bldP spid="62" grpId="0"/>
      <p:bldP spid="63" grpId="0"/>
      <p:bldP spid="64" grpId="0"/>
      <p:bldP spid="68" grpId="0" animBg="1"/>
      <p:bldP spid="69" grpId="0" animBg="1"/>
      <p:bldP spid="70" grpId="0" animBg="1"/>
      <p:bldP spid="7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3" name="Group 33"/>
          <p:cNvGrpSpPr/>
          <p:nvPr/>
        </p:nvGrpSpPr>
        <p:grpSpPr>
          <a:xfrm rot="16200000">
            <a:off x="3999003" y="1475726"/>
            <a:ext cx="2095132" cy="2468455"/>
            <a:chOff x="1208671" y="1659213"/>
            <a:chExt cx="2151201" cy="2534514"/>
          </a:xfrm>
          <a:solidFill>
            <a:srgbClr val="FF7467"/>
          </a:solidFill>
        </p:grpSpPr>
        <p:sp>
          <p:nvSpPr>
            <p:cNvPr id="25" name="Flowchart: Alternate Process 24"/>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Isosceles Triangle 31"/>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33"/>
          <p:cNvGrpSpPr/>
          <p:nvPr/>
        </p:nvGrpSpPr>
        <p:grpSpPr>
          <a:xfrm>
            <a:off x="6292074" y="1662386"/>
            <a:ext cx="2095133" cy="2468455"/>
            <a:chOff x="1208671" y="1659213"/>
            <a:chExt cx="2151201" cy="2534514"/>
          </a:xfrm>
          <a:solidFill>
            <a:srgbClr val="4CC8EC"/>
          </a:solidFill>
        </p:grpSpPr>
        <p:sp>
          <p:nvSpPr>
            <p:cNvPr id="34" name="Flowchart: Alternate Process 3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Isosceles Triangle 34"/>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 name="Group 33"/>
          <p:cNvGrpSpPr/>
          <p:nvPr/>
        </p:nvGrpSpPr>
        <p:grpSpPr>
          <a:xfrm rot="5400000">
            <a:off x="6117282" y="3944181"/>
            <a:ext cx="2095132" cy="2468455"/>
            <a:chOff x="1208671" y="1659213"/>
            <a:chExt cx="2151201" cy="2534514"/>
          </a:xfrm>
          <a:solidFill>
            <a:srgbClr val="F4C956"/>
          </a:solidFill>
        </p:grpSpPr>
        <p:sp>
          <p:nvSpPr>
            <p:cNvPr id="44" name="Flowchart: Alternate Process 43"/>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Isosceles Triangle 48"/>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33"/>
          <p:cNvGrpSpPr/>
          <p:nvPr/>
        </p:nvGrpSpPr>
        <p:grpSpPr>
          <a:xfrm rot="10800000">
            <a:off x="3792924" y="3750254"/>
            <a:ext cx="2095133" cy="2468455"/>
            <a:chOff x="1208671" y="1659213"/>
            <a:chExt cx="2151201" cy="2534514"/>
          </a:xfrm>
          <a:solidFill>
            <a:srgbClr val="57CCC6"/>
          </a:solidFill>
        </p:grpSpPr>
        <p:sp>
          <p:nvSpPr>
            <p:cNvPr id="53" name="Flowchart: Alternate Process 52"/>
            <p:cNvSpPr/>
            <p:nvPr/>
          </p:nvSpPr>
          <p:spPr>
            <a:xfrm>
              <a:off x="1208671" y="1659213"/>
              <a:ext cx="2151201" cy="2151201"/>
            </a:xfrm>
            <a:prstGeom prst="flowChartAlternateProcess">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Isosceles Triangle 53"/>
            <p:cNvSpPr/>
            <p:nvPr/>
          </p:nvSpPr>
          <p:spPr>
            <a:xfrm rot="10800000">
              <a:off x="2007871" y="3790478"/>
              <a:ext cx="552799" cy="403249"/>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8" name="Group 134"/>
          <p:cNvGrpSpPr>
            <a:grpSpLocks noChangeAspect="1"/>
          </p:cNvGrpSpPr>
          <p:nvPr/>
        </p:nvGrpSpPr>
        <p:grpSpPr>
          <a:xfrm>
            <a:off x="3274123" y="2172921"/>
            <a:ext cx="1037599" cy="1038467"/>
            <a:chOff x="3287425" y="1417883"/>
            <a:chExt cx="648499" cy="649042"/>
          </a:xfrm>
          <a:effectLst>
            <a:outerShdw blurRad="50800" dist="38100" algn="l" rotWithShape="0">
              <a:prstClr val="black">
                <a:alpha val="40000"/>
              </a:prstClr>
            </a:outerShdw>
          </a:effectLst>
        </p:grpSpPr>
        <p:sp>
          <p:nvSpPr>
            <p:cNvPr id="89" name="Oval 88"/>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95" name="Oval 94"/>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01</a:t>
              </a:r>
              <a:endParaRPr lang="en-US" sz="2133" b="1" dirty="0">
                <a:solidFill>
                  <a:schemeClr val="bg1"/>
                </a:solidFill>
                <a:latin typeface="+mj-lt"/>
              </a:endParaRPr>
            </a:p>
          </p:txBody>
        </p:sp>
      </p:grpSp>
      <p:grpSp>
        <p:nvGrpSpPr>
          <p:cNvPr id="96" name="Group 129"/>
          <p:cNvGrpSpPr>
            <a:grpSpLocks noChangeAspect="1"/>
          </p:cNvGrpSpPr>
          <p:nvPr/>
        </p:nvGrpSpPr>
        <p:grpSpPr>
          <a:xfrm>
            <a:off x="7868407" y="2172921"/>
            <a:ext cx="1037599" cy="1038467"/>
            <a:chOff x="2779491" y="2517212"/>
            <a:chExt cx="648499" cy="649042"/>
          </a:xfrm>
          <a:effectLst>
            <a:outerShdw blurRad="50800" dist="38100" dir="10800000" algn="r" rotWithShape="0">
              <a:prstClr val="black">
                <a:alpha val="40000"/>
              </a:prstClr>
            </a:outerShdw>
          </a:effectLst>
        </p:grpSpPr>
        <p:sp>
          <p:nvSpPr>
            <p:cNvPr id="97" name="Oval 96"/>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11" name="Oval 110"/>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02</a:t>
              </a:r>
              <a:endParaRPr lang="en-US" sz="2400" b="1" dirty="0">
                <a:latin typeface="+mj-lt"/>
              </a:endParaRPr>
            </a:p>
          </p:txBody>
        </p:sp>
      </p:grpSp>
      <p:grpSp>
        <p:nvGrpSpPr>
          <p:cNvPr id="127" name="Group 130"/>
          <p:cNvGrpSpPr>
            <a:grpSpLocks noChangeAspect="1"/>
          </p:cNvGrpSpPr>
          <p:nvPr/>
        </p:nvGrpSpPr>
        <p:grpSpPr>
          <a:xfrm>
            <a:off x="7801602" y="4660311"/>
            <a:ext cx="1037599" cy="1038467"/>
            <a:chOff x="3287425" y="3613920"/>
            <a:chExt cx="648499" cy="649042"/>
          </a:xfrm>
          <a:effectLst>
            <a:outerShdw blurRad="50800" dist="38100" dir="10800000" algn="r" rotWithShape="0">
              <a:prstClr val="black">
                <a:alpha val="40000"/>
              </a:prstClr>
            </a:outerShdw>
          </a:effectLst>
        </p:grpSpPr>
        <p:sp>
          <p:nvSpPr>
            <p:cNvPr id="128" name="Oval 127"/>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29" name="Oval 128"/>
            <p:cNvSpPr>
              <a:spLocks noChangeAspect="1"/>
            </p:cNvSpPr>
            <p:nvPr/>
          </p:nvSpPr>
          <p:spPr>
            <a:xfrm>
              <a:off x="3362252" y="3688810"/>
              <a:ext cx="498845" cy="499263"/>
            </a:xfrm>
            <a:prstGeom prst="ellipse">
              <a:avLst/>
            </a:prstGeom>
            <a:solidFill>
              <a:srgbClr val="F4C95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03</a:t>
              </a:r>
              <a:endParaRPr lang="en-US" sz="2400" b="1" dirty="0">
                <a:latin typeface="+mj-lt"/>
              </a:endParaRPr>
            </a:p>
          </p:txBody>
        </p:sp>
      </p:grpSp>
      <p:grpSp>
        <p:nvGrpSpPr>
          <p:cNvPr id="130" name="Group 133"/>
          <p:cNvGrpSpPr>
            <a:grpSpLocks noChangeAspect="1"/>
          </p:cNvGrpSpPr>
          <p:nvPr/>
        </p:nvGrpSpPr>
        <p:grpSpPr>
          <a:xfrm>
            <a:off x="3293542" y="4660311"/>
            <a:ext cx="1037599" cy="1038467"/>
            <a:chOff x="5249342" y="1406453"/>
            <a:chExt cx="648499" cy="649042"/>
          </a:xfrm>
          <a:effectLst>
            <a:outerShdw blurRad="50800" dist="38100" algn="l" rotWithShape="0">
              <a:prstClr val="black">
                <a:alpha val="40000"/>
              </a:prstClr>
            </a:outerShdw>
          </a:effectLst>
        </p:grpSpPr>
        <p:sp>
          <p:nvSpPr>
            <p:cNvPr id="131" name="Oval 130"/>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2" name="Oval 131"/>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bg1"/>
                  </a:solidFill>
                </a:rPr>
                <a:t>04</a:t>
              </a:r>
              <a:endParaRPr lang="en-US" sz="2400" b="1" dirty="0">
                <a:latin typeface="+mj-lt"/>
              </a:endParaRPr>
            </a:p>
          </p:txBody>
        </p:sp>
      </p:grpSp>
      <p:grpSp>
        <p:nvGrpSpPr>
          <p:cNvPr id="133" name="Group 72"/>
          <p:cNvGrpSpPr/>
          <p:nvPr/>
        </p:nvGrpSpPr>
        <p:grpSpPr>
          <a:xfrm>
            <a:off x="952279" y="2095404"/>
            <a:ext cx="2165011" cy="1084116"/>
            <a:chOff x="5776018" y="1609114"/>
            <a:chExt cx="1623758" cy="813087"/>
          </a:xfrm>
        </p:grpSpPr>
        <p:sp>
          <p:nvSpPr>
            <p:cNvPr id="134" name="Text Placeholder 3"/>
            <p:cNvSpPr txBox="1">
              <a:spLocks/>
            </p:cNvSpPr>
            <p:nvPr/>
          </p:nvSpPr>
          <p:spPr>
            <a:xfrm>
              <a:off x="6770998" y="1609114"/>
              <a:ext cx="628778"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600" b="1" dirty="0">
                  <a:solidFill>
                    <a:srgbClr val="FF7467"/>
                  </a:solidFill>
                  <a:latin typeface="Candara" panose="020E0502030303020204" pitchFamily="34" charset="0"/>
                </a:rPr>
                <a:t>First Step</a:t>
              </a:r>
            </a:p>
          </p:txBody>
        </p:sp>
        <p:sp>
          <p:nvSpPr>
            <p:cNvPr id="135" name="Text Placeholder 3"/>
            <p:cNvSpPr txBox="1">
              <a:spLocks/>
            </p:cNvSpPr>
            <p:nvPr/>
          </p:nvSpPr>
          <p:spPr>
            <a:xfrm>
              <a:off x="5776018" y="1806840"/>
              <a:ext cx="162375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6" name="Group 72"/>
          <p:cNvGrpSpPr/>
          <p:nvPr/>
        </p:nvGrpSpPr>
        <p:grpSpPr>
          <a:xfrm>
            <a:off x="9026944" y="2097155"/>
            <a:ext cx="2138472" cy="1080616"/>
            <a:chOff x="5776018" y="1548154"/>
            <a:chExt cx="1603854" cy="810462"/>
          </a:xfrm>
        </p:grpSpPr>
        <p:sp>
          <p:nvSpPr>
            <p:cNvPr id="137" name="Text Placeholder 3"/>
            <p:cNvSpPr txBox="1">
              <a:spLocks/>
            </p:cNvSpPr>
            <p:nvPr/>
          </p:nvSpPr>
          <p:spPr>
            <a:xfrm>
              <a:off x="5776018" y="1548154"/>
              <a:ext cx="818735"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4CC8EC"/>
                  </a:solidFill>
                  <a:latin typeface="Candara" panose="020E0502030303020204" pitchFamily="34" charset="0"/>
                </a:rPr>
                <a:t>Second Step</a:t>
              </a:r>
            </a:p>
          </p:txBody>
        </p:sp>
        <p:sp>
          <p:nvSpPr>
            <p:cNvPr id="138" name="Text Placeholder 3"/>
            <p:cNvSpPr txBox="1">
              <a:spLocks/>
            </p:cNvSpPr>
            <p:nvPr/>
          </p:nvSpPr>
          <p:spPr>
            <a:xfrm>
              <a:off x="5776018" y="1743255"/>
              <a:ext cx="1603854"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39" name="Group 72"/>
          <p:cNvGrpSpPr/>
          <p:nvPr/>
        </p:nvGrpSpPr>
        <p:grpSpPr>
          <a:xfrm>
            <a:off x="9014143" y="4665523"/>
            <a:ext cx="2074464" cy="1076352"/>
            <a:chOff x="5776019" y="1537993"/>
            <a:chExt cx="1555848" cy="807264"/>
          </a:xfrm>
        </p:grpSpPr>
        <p:sp>
          <p:nvSpPr>
            <p:cNvPr id="140" name="Text Placeholder 3"/>
            <p:cNvSpPr txBox="1">
              <a:spLocks/>
            </p:cNvSpPr>
            <p:nvPr/>
          </p:nvSpPr>
          <p:spPr>
            <a:xfrm>
              <a:off x="5776019" y="1537993"/>
              <a:ext cx="681677"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600" b="1" dirty="0">
                  <a:solidFill>
                    <a:srgbClr val="F4C956"/>
                  </a:solidFill>
                  <a:latin typeface="Candara" panose="020E0502030303020204" pitchFamily="34" charset="0"/>
                </a:rPr>
                <a:t>Third Step</a:t>
              </a:r>
            </a:p>
          </p:txBody>
        </p:sp>
        <p:sp>
          <p:nvSpPr>
            <p:cNvPr id="141" name="Text Placeholder 3"/>
            <p:cNvSpPr txBox="1">
              <a:spLocks/>
            </p:cNvSpPr>
            <p:nvPr/>
          </p:nvSpPr>
          <p:spPr>
            <a:xfrm>
              <a:off x="5776019" y="1729896"/>
              <a:ext cx="155584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grpSp>
        <p:nvGrpSpPr>
          <p:cNvPr id="142" name="Group 72"/>
          <p:cNvGrpSpPr/>
          <p:nvPr/>
        </p:nvGrpSpPr>
        <p:grpSpPr>
          <a:xfrm>
            <a:off x="969132" y="4670653"/>
            <a:ext cx="2148157" cy="1066093"/>
            <a:chOff x="5776018" y="1545687"/>
            <a:chExt cx="1611118" cy="799570"/>
          </a:xfrm>
        </p:grpSpPr>
        <p:sp>
          <p:nvSpPr>
            <p:cNvPr id="143" name="Text Placeholder 3"/>
            <p:cNvSpPr txBox="1">
              <a:spLocks/>
            </p:cNvSpPr>
            <p:nvPr/>
          </p:nvSpPr>
          <p:spPr>
            <a:xfrm>
              <a:off x="6671796" y="1545687"/>
              <a:ext cx="715340" cy="169325"/>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467" b="1" dirty="0">
                  <a:solidFill>
                    <a:srgbClr val="57CCC6"/>
                  </a:solidFill>
                  <a:latin typeface="Candara" panose="020E0502030303020204" pitchFamily="34" charset="0"/>
                </a:rPr>
                <a:t>Fourth Step</a:t>
              </a:r>
            </a:p>
          </p:txBody>
        </p:sp>
        <p:sp>
          <p:nvSpPr>
            <p:cNvPr id="144" name="Text Placeholder 3"/>
            <p:cNvSpPr txBox="1">
              <a:spLocks/>
            </p:cNvSpPr>
            <p:nvPr/>
          </p:nvSpPr>
          <p:spPr>
            <a:xfrm>
              <a:off x="5776018" y="1729896"/>
              <a:ext cx="1611118" cy="61536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9170">
                <a:spcBef>
                  <a:spcPct val="20000"/>
                </a:spcBef>
                <a:defRPr/>
              </a:pPr>
              <a:r>
                <a:rPr lang="en-US" sz="1333" dirty="0">
                  <a:solidFill>
                    <a:schemeClr val="bg1"/>
                  </a:solidFill>
                  <a:latin typeface="Candara" panose="020E0502030303020204" pitchFamily="34" charset="0"/>
                </a:rPr>
                <a:t>There are many  in variations passage of lorem ipsum available but the majority have in slightly</a:t>
              </a:r>
            </a:p>
          </p:txBody>
        </p:sp>
      </p:grpSp>
      <p:sp>
        <p:nvSpPr>
          <p:cNvPr id="145" name="Freeform 187"/>
          <p:cNvSpPr>
            <a:spLocks noEditPoints="1"/>
          </p:cNvSpPr>
          <p:nvPr/>
        </p:nvSpPr>
        <p:spPr bwMode="auto">
          <a:xfrm>
            <a:off x="4528836" y="2449952"/>
            <a:ext cx="708563" cy="457915"/>
          </a:xfrm>
          <a:custGeom>
            <a:avLst/>
            <a:gdLst/>
            <a:ahLst/>
            <a:cxnLst>
              <a:cxn ang="0">
                <a:pos x="68" y="25"/>
              </a:cxn>
              <a:cxn ang="0">
                <a:pos x="34" y="44"/>
              </a:cxn>
              <a:cxn ang="0">
                <a:pos x="1" y="25"/>
              </a:cxn>
              <a:cxn ang="0">
                <a:pos x="0" y="22"/>
              </a:cxn>
              <a:cxn ang="0">
                <a:pos x="1" y="20"/>
              </a:cxn>
              <a:cxn ang="0">
                <a:pos x="34" y="0"/>
              </a:cxn>
              <a:cxn ang="0">
                <a:pos x="68" y="20"/>
              </a:cxn>
              <a:cxn ang="0">
                <a:pos x="68" y="22"/>
              </a:cxn>
              <a:cxn ang="0">
                <a:pos x="68" y="25"/>
              </a:cxn>
              <a:cxn ang="0">
                <a:pos x="49" y="9"/>
              </a:cxn>
              <a:cxn ang="0">
                <a:pos x="51" y="17"/>
              </a:cxn>
              <a:cxn ang="0">
                <a:pos x="34" y="34"/>
              </a:cxn>
              <a:cxn ang="0">
                <a:pos x="17" y="17"/>
              </a:cxn>
              <a:cxn ang="0">
                <a:pos x="20" y="9"/>
              </a:cxn>
              <a:cxn ang="0">
                <a:pos x="5" y="22"/>
              </a:cxn>
              <a:cxn ang="0">
                <a:pos x="34" y="39"/>
              </a:cxn>
              <a:cxn ang="0">
                <a:pos x="64" y="22"/>
              </a:cxn>
              <a:cxn ang="0">
                <a:pos x="49" y="9"/>
              </a:cxn>
              <a:cxn ang="0">
                <a:pos x="34" y="6"/>
              </a:cxn>
              <a:cxn ang="0">
                <a:pos x="23" y="17"/>
              </a:cxn>
              <a:cxn ang="0">
                <a:pos x="25" y="19"/>
              </a:cxn>
              <a:cxn ang="0">
                <a:pos x="27" y="17"/>
              </a:cxn>
              <a:cxn ang="0">
                <a:pos x="34" y="9"/>
              </a:cxn>
              <a:cxn ang="0">
                <a:pos x="36" y="8"/>
              </a:cxn>
              <a:cxn ang="0">
                <a:pos x="34" y="6"/>
              </a:cxn>
            </a:cxnLst>
            <a:rect l="0" t="0" r="r" b="b"/>
            <a:pathLst>
              <a:path w="68" h="44">
                <a:moveTo>
                  <a:pt x="68" y="25"/>
                </a:moveTo>
                <a:cubicBezTo>
                  <a:pt x="61" y="36"/>
                  <a:pt x="48" y="44"/>
                  <a:pt x="34" y="44"/>
                </a:cubicBezTo>
                <a:cubicBezTo>
                  <a:pt x="21" y="44"/>
                  <a:pt x="8" y="36"/>
                  <a:pt x="1" y="25"/>
                </a:cubicBezTo>
                <a:cubicBezTo>
                  <a:pt x="1" y="24"/>
                  <a:pt x="0" y="23"/>
                  <a:pt x="0" y="22"/>
                </a:cubicBezTo>
                <a:cubicBezTo>
                  <a:pt x="0" y="21"/>
                  <a:pt x="1" y="20"/>
                  <a:pt x="1" y="20"/>
                </a:cubicBezTo>
                <a:cubicBezTo>
                  <a:pt x="8" y="8"/>
                  <a:pt x="21" y="0"/>
                  <a:pt x="34" y="0"/>
                </a:cubicBezTo>
                <a:cubicBezTo>
                  <a:pt x="48" y="0"/>
                  <a:pt x="61" y="8"/>
                  <a:pt x="68" y="20"/>
                </a:cubicBezTo>
                <a:cubicBezTo>
                  <a:pt x="68" y="20"/>
                  <a:pt x="68" y="21"/>
                  <a:pt x="68" y="22"/>
                </a:cubicBezTo>
                <a:cubicBezTo>
                  <a:pt x="68" y="23"/>
                  <a:pt x="68" y="24"/>
                  <a:pt x="68" y="25"/>
                </a:cubicBezTo>
                <a:close/>
                <a:moveTo>
                  <a:pt x="49" y="9"/>
                </a:moveTo>
                <a:cubicBezTo>
                  <a:pt x="51" y="11"/>
                  <a:pt x="51" y="14"/>
                  <a:pt x="51" y="17"/>
                </a:cubicBezTo>
                <a:cubicBezTo>
                  <a:pt x="51" y="27"/>
                  <a:pt x="44" y="34"/>
                  <a:pt x="34" y="34"/>
                </a:cubicBezTo>
                <a:cubicBezTo>
                  <a:pt x="25" y="34"/>
                  <a:pt x="17" y="27"/>
                  <a:pt x="17" y="17"/>
                </a:cubicBezTo>
                <a:cubicBezTo>
                  <a:pt x="17" y="14"/>
                  <a:pt x="18" y="11"/>
                  <a:pt x="20" y="9"/>
                </a:cubicBezTo>
                <a:cubicBezTo>
                  <a:pt x="14" y="12"/>
                  <a:pt x="9" y="17"/>
                  <a:pt x="5" y="22"/>
                </a:cubicBezTo>
                <a:cubicBezTo>
                  <a:pt x="12" y="32"/>
                  <a:pt x="22" y="39"/>
                  <a:pt x="34" y="39"/>
                </a:cubicBezTo>
                <a:cubicBezTo>
                  <a:pt x="47" y="39"/>
                  <a:pt x="57" y="32"/>
                  <a:pt x="64" y="22"/>
                </a:cubicBezTo>
                <a:cubicBezTo>
                  <a:pt x="60" y="17"/>
                  <a:pt x="55" y="12"/>
                  <a:pt x="49" y="9"/>
                </a:cubicBezTo>
                <a:close/>
                <a:moveTo>
                  <a:pt x="34" y="6"/>
                </a:moveTo>
                <a:cubicBezTo>
                  <a:pt x="28" y="6"/>
                  <a:pt x="23" y="11"/>
                  <a:pt x="23" y="17"/>
                </a:cubicBezTo>
                <a:cubicBezTo>
                  <a:pt x="23" y="18"/>
                  <a:pt x="24" y="19"/>
                  <a:pt x="25" y="19"/>
                </a:cubicBezTo>
                <a:cubicBezTo>
                  <a:pt x="26" y="19"/>
                  <a:pt x="27" y="18"/>
                  <a:pt x="27" y="17"/>
                </a:cubicBezTo>
                <a:cubicBezTo>
                  <a:pt x="27" y="13"/>
                  <a:pt x="30" y="9"/>
                  <a:pt x="34" y="9"/>
                </a:cubicBezTo>
                <a:cubicBezTo>
                  <a:pt x="35" y="9"/>
                  <a:pt x="36" y="9"/>
                  <a:pt x="36" y="8"/>
                </a:cubicBezTo>
                <a:cubicBezTo>
                  <a:pt x="36" y="7"/>
                  <a:pt x="35" y="6"/>
                  <a:pt x="34" y="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52"/>
          <p:cNvSpPr>
            <a:spLocks noEditPoints="1"/>
          </p:cNvSpPr>
          <p:nvPr/>
        </p:nvSpPr>
        <p:spPr bwMode="auto">
          <a:xfrm>
            <a:off x="6986430" y="2356031"/>
            <a:ext cx="645757" cy="645757"/>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56"/>
          <p:cNvSpPr>
            <a:spLocks noEditPoints="1"/>
          </p:cNvSpPr>
          <p:nvPr/>
        </p:nvSpPr>
        <p:spPr bwMode="auto">
          <a:xfrm>
            <a:off x="7000130" y="4813930"/>
            <a:ext cx="618359" cy="618359"/>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152"/>
          <p:cNvSpPr>
            <a:spLocks noEditPoints="1"/>
          </p:cNvSpPr>
          <p:nvPr/>
        </p:nvSpPr>
        <p:spPr bwMode="auto">
          <a:xfrm>
            <a:off x="4556989" y="4866272"/>
            <a:ext cx="603601" cy="557809"/>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376085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 calcmode="lin" valueType="num">
                                      <p:cBhvr>
                                        <p:cTn id="16" dur="500" fill="hold"/>
                                        <p:tgtEl>
                                          <p:spTgt spid="88"/>
                                        </p:tgtEl>
                                        <p:attrNameLst>
                                          <p:attrName>ppt_w</p:attrName>
                                        </p:attrNameLst>
                                      </p:cBhvr>
                                      <p:tavLst>
                                        <p:tav tm="0">
                                          <p:val>
                                            <p:fltVal val="0"/>
                                          </p:val>
                                        </p:tav>
                                        <p:tav tm="100000">
                                          <p:val>
                                            <p:strVal val="#ppt_w"/>
                                          </p:val>
                                        </p:tav>
                                      </p:tavLst>
                                    </p:anim>
                                    <p:anim calcmode="lin" valueType="num">
                                      <p:cBhvr>
                                        <p:cTn id="17" dur="500" fill="hold"/>
                                        <p:tgtEl>
                                          <p:spTgt spid="88"/>
                                        </p:tgtEl>
                                        <p:attrNameLst>
                                          <p:attrName>ppt_h</p:attrName>
                                        </p:attrNameLst>
                                      </p:cBhvr>
                                      <p:tavLst>
                                        <p:tav tm="0">
                                          <p:val>
                                            <p:fltVal val="0"/>
                                          </p:val>
                                        </p:tav>
                                        <p:tav tm="100000">
                                          <p:val>
                                            <p:strVal val="#ppt_h"/>
                                          </p:val>
                                        </p:tav>
                                      </p:tavLst>
                                    </p:anim>
                                    <p:animEffect transition="in" filter="fade">
                                      <p:cBhvr>
                                        <p:cTn id="18" dur="500"/>
                                        <p:tgtEl>
                                          <p:spTgt spid="88"/>
                                        </p:tgtEl>
                                      </p:cBhvr>
                                    </p:animEffect>
                                  </p:childTnLst>
                                </p:cTn>
                              </p:par>
                            </p:childTnLst>
                          </p:cTn>
                        </p:par>
                        <p:par>
                          <p:cTn id="19" fill="hold">
                            <p:stCondLst>
                              <p:cond delay="1500"/>
                            </p:stCondLst>
                            <p:childTnLst>
                              <p:par>
                                <p:cTn id="20" presetID="53" presetClass="entr" presetSubtype="0" fill="hold" grpId="0" nodeType="afterEffect">
                                  <p:stCondLst>
                                    <p:cond delay="0"/>
                                  </p:stCondLst>
                                  <p:childTnLst>
                                    <p:set>
                                      <p:cBhvr>
                                        <p:cTn id="21" dur="1" fill="hold">
                                          <p:stCondLst>
                                            <p:cond delay="0"/>
                                          </p:stCondLst>
                                        </p:cTn>
                                        <p:tgtEl>
                                          <p:spTgt spid="145"/>
                                        </p:tgtEl>
                                        <p:attrNameLst>
                                          <p:attrName>style.visibility</p:attrName>
                                        </p:attrNameLst>
                                      </p:cBhvr>
                                      <p:to>
                                        <p:strVal val="visible"/>
                                      </p:to>
                                    </p:set>
                                    <p:anim calcmode="lin" valueType="num">
                                      <p:cBhvr>
                                        <p:cTn id="22" dur="500" fill="hold"/>
                                        <p:tgtEl>
                                          <p:spTgt spid="145"/>
                                        </p:tgtEl>
                                        <p:attrNameLst>
                                          <p:attrName>ppt_w</p:attrName>
                                        </p:attrNameLst>
                                      </p:cBhvr>
                                      <p:tavLst>
                                        <p:tav tm="0">
                                          <p:val>
                                            <p:fltVal val="0"/>
                                          </p:val>
                                        </p:tav>
                                        <p:tav tm="100000">
                                          <p:val>
                                            <p:strVal val="#ppt_w"/>
                                          </p:val>
                                        </p:tav>
                                      </p:tavLst>
                                    </p:anim>
                                    <p:anim calcmode="lin" valueType="num">
                                      <p:cBhvr>
                                        <p:cTn id="23" dur="500" fill="hold"/>
                                        <p:tgtEl>
                                          <p:spTgt spid="145"/>
                                        </p:tgtEl>
                                        <p:attrNameLst>
                                          <p:attrName>ppt_h</p:attrName>
                                        </p:attrNameLst>
                                      </p:cBhvr>
                                      <p:tavLst>
                                        <p:tav tm="0">
                                          <p:val>
                                            <p:fltVal val="0"/>
                                          </p:val>
                                        </p:tav>
                                        <p:tav tm="100000">
                                          <p:val>
                                            <p:strVal val="#ppt_h"/>
                                          </p:val>
                                        </p:tav>
                                      </p:tavLst>
                                    </p:anim>
                                    <p:animEffect transition="in" filter="fade">
                                      <p:cBhvr>
                                        <p:cTn id="24" dur="500"/>
                                        <p:tgtEl>
                                          <p:spTgt spid="145"/>
                                        </p:tgtEl>
                                      </p:cBhvr>
                                    </p:animEffect>
                                  </p:childTnLst>
                                </p:cTn>
                              </p:par>
                            </p:childTnLst>
                          </p:cTn>
                        </p:par>
                        <p:par>
                          <p:cTn id="25" fill="hold">
                            <p:stCondLst>
                              <p:cond delay="2000"/>
                            </p:stCondLst>
                            <p:childTnLst>
                              <p:par>
                                <p:cTn id="26" presetID="2" presetClass="entr" presetSubtype="8" accel="50000" decel="50000" fill="hold" nodeType="afterEffect">
                                  <p:stCondLst>
                                    <p:cond delay="0"/>
                                  </p:stCondLst>
                                  <p:childTnLst>
                                    <p:set>
                                      <p:cBhvr>
                                        <p:cTn id="27" dur="1" fill="hold">
                                          <p:stCondLst>
                                            <p:cond delay="0"/>
                                          </p:stCondLst>
                                        </p:cTn>
                                        <p:tgtEl>
                                          <p:spTgt spid="133"/>
                                        </p:tgtEl>
                                        <p:attrNameLst>
                                          <p:attrName>style.visibility</p:attrName>
                                        </p:attrNameLst>
                                      </p:cBhvr>
                                      <p:to>
                                        <p:strVal val="visible"/>
                                      </p:to>
                                    </p:set>
                                    <p:anim calcmode="lin" valueType="num">
                                      <p:cBhvr additive="base">
                                        <p:cTn id="28" dur="1000" fill="hold"/>
                                        <p:tgtEl>
                                          <p:spTgt spid="133"/>
                                        </p:tgtEl>
                                        <p:attrNameLst>
                                          <p:attrName>ppt_x</p:attrName>
                                        </p:attrNameLst>
                                      </p:cBhvr>
                                      <p:tavLst>
                                        <p:tav tm="0">
                                          <p:val>
                                            <p:strVal val="0-#ppt_w/2"/>
                                          </p:val>
                                        </p:tav>
                                        <p:tav tm="100000">
                                          <p:val>
                                            <p:strVal val="#ppt_x"/>
                                          </p:val>
                                        </p:tav>
                                      </p:tavLst>
                                    </p:anim>
                                    <p:anim calcmode="lin" valueType="num">
                                      <p:cBhvr additive="base">
                                        <p:cTn id="29" dur="1000" fill="hold"/>
                                        <p:tgtEl>
                                          <p:spTgt spid="133"/>
                                        </p:tgtEl>
                                        <p:attrNameLst>
                                          <p:attrName>ppt_y</p:attrName>
                                        </p:attrNameLst>
                                      </p:cBhvr>
                                      <p:tavLst>
                                        <p:tav tm="0">
                                          <p:val>
                                            <p:strVal val="#ppt_y"/>
                                          </p:val>
                                        </p:tav>
                                        <p:tav tm="100000">
                                          <p:val>
                                            <p:strVal val="#ppt_y"/>
                                          </p:val>
                                        </p:tav>
                                      </p:tavLst>
                                    </p:anim>
                                  </p:childTnLst>
                                </p:cTn>
                              </p:par>
                            </p:childTnLst>
                          </p:cTn>
                        </p:par>
                        <p:par>
                          <p:cTn id="30" fill="hold">
                            <p:stCondLst>
                              <p:cond delay="3000"/>
                            </p:stCondLst>
                            <p:childTnLst>
                              <p:par>
                                <p:cTn id="31" presetID="2" presetClass="entr" presetSubtype="1" accel="50000" decel="50000"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additive="base">
                                        <p:cTn id="33" dur="500" fill="hold"/>
                                        <p:tgtEl>
                                          <p:spTgt spid="5"/>
                                        </p:tgtEl>
                                        <p:attrNameLst>
                                          <p:attrName>ppt_x</p:attrName>
                                        </p:attrNameLst>
                                      </p:cBhvr>
                                      <p:tavLst>
                                        <p:tav tm="0">
                                          <p:val>
                                            <p:strVal val="#ppt_x"/>
                                          </p:val>
                                        </p:tav>
                                        <p:tav tm="100000">
                                          <p:val>
                                            <p:strVal val="#ppt_x"/>
                                          </p:val>
                                        </p:tav>
                                      </p:tavLst>
                                    </p:anim>
                                    <p:anim calcmode="lin" valueType="num">
                                      <p:cBhvr additive="base">
                                        <p:cTn id="34" dur="500" fill="hold"/>
                                        <p:tgtEl>
                                          <p:spTgt spid="5"/>
                                        </p:tgtEl>
                                        <p:attrNameLst>
                                          <p:attrName>ppt_y</p:attrName>
                                        </p:attrNameLst>
                                      </p:cBhvr>
                                      <p:tavLst>
                                        <p:tav tm="0">
                                          <p:val>
                                            <p:strVal val="0-#ppt_h/2"/>
                                          </p:val>
                                        </p:tav>
                                        <p:tav tm="100000">
                                          <p:val>
                                            <p:strVal val="#ppt_y"/>
                                          </p:val>
                                        </p:tav>
                                      </p:tavLst>
                                    </p:anim>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96"/>
                                        </p:tgtEl>
                                        <p:attrNameLst>
                                          <p:attrName>style.visibility</p:attrName>
                                        </p:attrNameLst>
                                      </p:cBhvr>
                                      <p:to>
                                        <p:strVal val="visible"/>
                                      </p:to>
                                    </p:set>
                                    <p:anim calcmode="lin" valueType="num">
                                      <p:cBhvr>
                                        <p:cTn id="38" dur="500" fill="hold"/>
                                        <p:tgtEl>
                                          <p:spTgt spid="96"/>
                                        </p:tgtEl>
                                        <p:attrNameLst>
                                          <p:attrName>ppt_w</p:attrName>
                                        </p:attrNameLst>
                                      </p:cBhvr>
                                      <p:tavLst>
                                        <p:tav tm="0">
                                          <p:val>
                                            <p:fltVal val="0"/>
                                          </p:val>
                                        </p:tav>
                                        <p:tav tm="100000">
                                          <p:val>
                                            <p:strVal val="#ppt_w"/>
                                          </p:val>
                                        </p:tav>
                                      </p:tavLst>
                                    </p:anim>
                                    <p:anim calcmode="lin" valueType="num">
                                      <p:cBhvr>
                                        <p:cTn id="39" dur="500" fill="hold"/>
                                        <p:tgtEl>
                                          <p:spTgt spid="96"/>
                                        </p:tgtEl>
                                        <p:attrNameLst>
                                          <p:attrName>ppt_h</p:attrName>
                                        </p:attrNameLst>
                                      </p:cBhvr>
                                      <p:tavLst>
                                        <p:tav tm="0">
                                          <p:val>
                                            <p:fltVal val="0"/>
                                          </p:val>
                                        </p:tav>
                                        <p:tav tm="100000">
                                          <p:val>
                                            <p:strVal val="#ppt_h"/>
                                          </p:val>
                                        </p:tav>
                                      </p:tavLst>
                                    </p:anim>
                                    <p:animEffect transition="in" filter="fade">
                                      <p:cBhvr>
                                        <p:cTn id="40" dur="500"/>
                                        <p:tgtEl>
                                          <p:spTgt spid="96"/>
                                        </p:tgtEl>
                                      </p:cBhvr>
                                    </p:animEffect>
                                  </p:childTnLst>
                                </p:cTn>
                              </p:par>
                            </p:childTnLst>
                          </p:cTn>
                        </p:par>
                        <p:par>
                          <p:cTn id="41" fill="hold">
                            <p:stCondLst>
                              <p:cond delay="4000"/>
                            </p:stCondLst>
                            <p:childTnLst>
                              <p:par>
                                <p:cTn id="42" presetID="53" presetClass="entr" presetSubtype="0" fill="hold" grpId="0" nodeType="afterEffect">
                                  <p:stCondLst>
                                    <p:cond delay="0"/>
                                  </p:stCondLst>
                                  <p:childTnLst>
                                    <p:set>
                                      <p:cBhvr>
                                        <p:cTn id="43" dur="1" fill="hold">
                                          <p:stCondLst>
                                            <p:cond delay="0"/>
                                          </p:stCondLst>
                                        </p:cTn>
                                        <p:tgtEl>
                                          <p:spTgt spid="146"/>
                                        </p:tgtEl>
                                        <p:attrNameLst>
                                          <p:attrName>style.visibility</p:attrName>
                                        </p:attrNameLst>
                                      </p:cBhvr>
                                      <p:to>
                                        <p:strVal val="visible"/>
                                      </p:to>
                                    </p:set>
                                    <p:anim calcmode="lin" valueType="num">
                                      <p:cBhvr>
                                        <p:cTn id="44" dur="500" fill="hold"/>
                                        <p:tgtEl>
                                          <p:spTgt spid="146"/>
                                        </p:tgtEl>
                                        <p:attrNameLst>
                                          <p:attrName>ppt_w</p:attrName>
                                        </p:attrNameLst>
                                      </p:cBhvr>
                                      <p:tavLst>
                                        <p:tav tm="0">
                                          <p:val>
                                            <p:fltVal val="0"/>
                                          </p:val>
                                        </p:tav>
                                        <p:tav tm="100000">
                                          <p:val>
                                            <p:strVal val="#ppt_w"/>
                                          </p:val>
                                        </p:tav>
                                      </p:tavLst>
                                    </p:anim>
                                    <p:anim calcmode="lin" valueType="num">
                                      <p:cBhvr>
                                        <p:cTn id="45" dur="500" fill="hold"/>
                                        <p:tgtEl>
                                          <p:spTgt spid="146"/>
                                        </p:tgtEl>
                                        <p:attrNameLst>
                                          <p:attrName>ppt_h</p:attrName>
                                        </p:attrNameLst>
                                      </p:cBhvr>
                                      <p:tavLst>
                                        <p:tav tm="0">
                                          <p:val>
                                            <p:fltVal val="0"/>
                                          </p:val>
                                        </p:tav>
                                        <p:tav tm="100000">
                                          <p:val>
                                            <p:strVal val="#ppt_h"/>
                                          </p:val>
                                        </p:tav>
                                      </p:tavLst>
                                    </p:anim>
                                    <p:animEffect transition="in" filter="fade">
                                      <p:cBhvr>
                                        <p:cTn id="46" dur="500"/>
                                        <p:tgtEl>
                                          <p:spTgt spid="146"/>
                                        </p:tgtEl>
                                      </p:cBhvr>
                                    </p:animEffect>
                                  </p:childTnLst>
                                </p:cTn>
                              </p:par>
                            </p:childTnLst>
                          </p:cTn>
                        </p:par>
                        <p:par>
                          <p:cTn id="47" fill="hold">
                            <p:stCondLst>
                              <p:cond delay="4500"/>
                            </p:stCondLst>
                            <p:childTnLst>
                              <p:par>
                                <p:cTn id="48" presetID="2" presetClass="entr" presetSubtype="2" accel="50000" decel="50000" fill="hold" nodeType="afterEffect">
                                  <p:stCondLst>
                                    <p:cond delay="0"/>
                                  </p:stCondLst>
                                  <p:childTnLst>
                                    <p:set>
                                      <p:cBhvr>
                                        <p:cTn id="49" dur="1" fill="hold">
                                          <p:stCondLst>
                                            <p:cond delay="0"/>
                                          </p:stCondLst>
                                        </p:cTn>
                                        <p:tgtEl>
                                          <p:spTgt spid="136"/>
                                        </p:tgtEl>
                                        <p:attrNameLst>
                                          <p:attrName>style.visibility</p:attrName>
                                        </p:attrNameLst>
                                      </p:cBhvr>
                                      <p:to>
                                        <p:strVal val="visible"/>
                                      </p:to>
                                    </p:set>
                                    <p:anim calcmode="lin" valueType="num">
                                      <p:cBhvr additive="base">
                                        <p:cTn id="50" dur="1000" fill="hold"/>
                                        <p:tgtEl>
                                          <p:spTgt spid="136"/>
                                        </p:tgtEl>
                                        <p:attrNameLst>
                                          <p:attrName>ppt_x</p:attrName>
                                        </p:attrNameLst>
                                      </p:cBhvr>
                                      <p:tavLst>
                                        <p:tav tm="0">
                                          <p:val>
                                            <p:strVal val="1+#ppt_w/2"/>
                                          </p:val>
                                        </p:tav>
                                        <p:tav tm="100000">
                                          <p:val>
                                            <p:strVal val="#ppt_x"/>
                                          </p:val>
                                        </p:tav>
                                      </p:tavLst>
                                    </p:anim>
                                    <p:anim calcmode="lin" valueType="num">
                                      <p:cBhvr additive="base">
                                        <p:cTn id="51" dur="1000" fill="hold"/>
                                        <p:tgtEl>
                                          <p:spTgt spid="136"/>
                                        </p:tgtEl>
                                        <p:attrNameLst>
                                          <p:attrName>ppt_y</p:attrName>
                                        </p:attrNameLst>
                                      </p:cBhvr>
                                      <p:tavLst>
                                        <p:tav tm="0">
                                          <p:val>
                                            <p:strVal val="#ppt_y"/>
                                          </p:val>
                                        </p:tav>
                                        <p:tav tm="100000">
                                          <p:val>
                                            <p:strVal val="#ppt_y"/>
                                          </p:val>
                                        </p:tav>
                                      </p:tavLst>
                                    </p:anim>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additive="base">
                                        <p:cTn id="55" dur="500" fill="hold"/>
                                        <p:tgtEl>
                                          <p:spTgt spid="6"/>
                                        </p:tgtEl>
                                        <p:attrNameLst>
                                          <p:attrName>ppt_x</p:attrName>
                                        </p:attrNameLst>
                                      </p:cBhvr>
                                      <p:tavLst>
                                        <p:tav tm="0">
                                          <p:val>
                                            <p:strVal val="1+#ppt_w/2"/>
                                          </p:val>
                                        </p:tav>
                                        <p:tav tm="100000">
                                          <p:val>
                                            <p:strVal val="#ppt_x"/>
                                          </p:val>
                                        </p:tav>
                                      </p:tavLst>
                                    </p:anim>
                                    <p:anim calcmode="lin" valueType="num">
                                      <p:cBhvr additive="base">
                                        <p:cTn id="56" dur="500" fill="hold"/>
                                        <p:tgtEl>
                                          <p:spTgt spid="6"/>
                                        </p:tgtEl>
                                        <p:attrNameLst>
                                          <p:attrName>ppt_y</p:attrName>
                                        </p:attrNameLst>
                                      </p:cBhvr>
                                      <p:tavLst>
                                        <p:tav tm="0">
                                          <p:val>
                                            <p:strVal val="#ppt_y"/>
                                          </p:val>
                                        </p:tav>
                                        <p:tav tm="100000">
                                          <p:val>
                                            <p:strVal val="#ppt_y"/>
                                          </p:val>
                                        </p:tav>
                                      </p:tavLst>
                                    </p:anim>
                                  </p:childTnLst>
                                </p:cTn>
                              </p:par>
                            </p:childTnLst>
                          </p:cTn>
                        </p:par>
                        <p:par>
                          <p:cTn id="57" fill="hold">
                            <p:stCondLst>
                              <p:cond delay="6000"/>
                            </p:stCondLst>
                            <p:childTnLst>
                              <p:par>
                                <p:cTn id="58" presetID="53" presetClass="entr" presetSubtype="0"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500" fill="hold"/>
                                        <p:tgtEl>
                                          <p:spTgt spid="127"/>
                                        </p:tgtEl>
                                        <p:attrNameLst>
                                          <p:attrName>ppt_w</p:attrName>
                                        </p:attrNameLst>
                                      </p:cBhvr>
                                      <p:tavLst>
                                        <p:tav tm="0">
                                          <p:val>
                                            <p:fltVal val="0"/>
                                          </p:val>
                                        </p:tav>
                                        <p:tav tm="100000">
                                          <p:val>
                                            <p:strVal val="#ppt_w"/>
                                          </p:val>
                                        </p:tav>
                                      </p:tavLst>
                                    </p:anim>
                                    <p:anim calcmode="lin" valueType="num">
                                      <p:cBhvr>
                                        <p:cTn id="61" dur="500" fill="hold"/>
                                        <p:tgtEl>
                                          <p:spTgt spid="127"/>
                                        </p:tgtEl>
                                        <p:attrNameLst>
                                          <p:attrName>ppt_h</p:attrName>
                                        </p:attrNameLst>
                                      </p:cBhvr>
                                      <p:tavLst>
                                        <p:tav tm="0">
                                          <p:val>
                                            <p:fltVal val="0"/>
                                          </p:val>
                                        </p:tav>
                                        <p:tav tm="100000">
                                          <p:val>
                                            <p:strVal val="#ppt_h"/>
                                          </p:val>
                                        </p:tav>
                                      </p:tavLst>
                                    </p:anim>
                                    <p:animEffect transition="in" filter="fade">
                                      <p:cBhvr>
                                        <p:cTn id="62" dur="500"/>
                                        <p:tgtEl>
                                          <p:spTgt spid="127"/>
                                        </p:tgtEl>
                                      </p:cBhvr>
                                    </p:animEffect>
                                  </p:childTnLst>
                                </p:cTn>
                              </p:par>
                            </p:childTnLst>
                          </p:cTn>
                        </p:par>
                        <p:par>
                          <p:cTn id="63" fill="hold">
                            <p:stCondLst>
                              <p:cond delay="6500"/>
                            </p:stCondLst>
                            <p:childTnLst>
                              <p:par>
                                <p:cTn id="64" presetID="53" presetClass="entr" presetSubtype="0" fill="hold" grpId="0" nodeType="afterEffect">
                                  <p:stCondLst>
                                    <p:cond delay="0"/>
                                  </p:stCondLst>
                                  <p:childTnLst>
                                    <p:set>
                                      <p:cBhvr>
                                        <p:cTn id="65" dur="1" fill="hold">
                                          <p:stCondLst>
                                            <p:cond delay="0"/>
                                          </p:stCondLst>
                                        </p:cTn>
                                        <p:tgtEl>
                                          <p:spTgt spid="147"/>
                                        </p:tgtEl>
                                        <p:attrNameLst>
                                          <p:attrName>style.visibility</p:attrName>
                                        </p:attrNameLst>
                                      </p:cBhvr>
                                      <p:to>
                                        <p:strVal val="visible"/>
                                      </p:to>
                                    </p:set>
                                    <p:anim calcmode="lin" valueType="num">
                                      <p:cBhvr>
                                        <p:cTn id="66" dur="500" fill="hold"/>
                                        <p:tgtEl>
                                          <p:spTgt spid="147"/>
                                        </p:tgtEl>
                                        <p:attrNameLst>
                                          <p:attrName>ppt_w</p:attrName>
                                        </p:attrNameLst>
                                      </p:cBhvr>
                                      <p:tavLst>
                                        <p:tav tm="0">
                                          <p:val>
                                            <p:fltVal val="0"/>
                                          </p:val>
                                        </p:tav>
                                        <p:tav tm="100000">
                                          <p:val>
                                            <p:strVal val="#ppt_w"/>
                                          </p:val>
                                        </p:tav>
                                      </p:tavLst>
                                    </p:anim>
                                    <p:anim calcmode="lin" valueType="num">
                                      <p:cBhvr>
                                        <p:cTn id="67" dur="500" fill="hold"/>
                                        <p:tgtEl>
                                          <p:spTgt spid="147"/>
                                        </p:tgtEl>
                                        <p:attrNameLst>
                                          <p:attrName>ppt_h</p:attrName>
                                        </p:attrNameLst>
                                      </p:cBhvr>
                                      <p:tavLst>
                                        <p:tav tm="0">
                                          <p:val>
                                            <p:fltVal val="0"/>
                                          </p:val>
                                        </p:tav>
                                        <p:tav tm="100000">
                                          <p:val>
                                            <p:strVal val="#ppt_h"/>
                                          </p:val>
                                        </p:tav>
                                      </p:tavLst>
                                    </p:anim>
                                    <p:animEffect transition="in" filter="fade">
                                      <p:cBhvr>
                                        <p:cTn id="68" dur="500"/>
                                        <p:tgtEl>
                                          <p:spTgt spid="147"/>
                                        </p:tgtEl>
                                      </p:cBhvr>
                                    </p:animEffect>
                                  </p:childTnLst>
                                </p:cTn>
                              </p:par>
                            </p:childTnLst>
                          </p:cTn>
                        </p:par>
                        <p:par>
                          <p:cTn id="69" fill="hold">
                            <p:stCondLst>
                              <p:cond delay="7000"/>
                            </p:stCondLst>
                            <p:childTnLst>
                              <p:par>
                                <p:cTn id="70" presetID="2" presetClass="entr" presetSubtype="2" accel="50000" decel="50000" fill="hold" nodeType="afterEffect">
                                  <p:stCondLst>
                                    <p:cond delay="0"/>
                                  </p:stCondLst>
                                  <p:childTnLst>
                                    <p:set>
                                      <p:cBhvr>
                                        <p:cTn id="71" dur="1" fill="hold">
                                          <p:stCondLst>
                                            <p:cond delay="0"/>
                                          </p:stCondLst>
                                        </p:cTn>
                                        <p:tgtEl>
                                          <p:spTgt spid="139"/>
                                        </p:tgtEl>
                                        <p:attrNameLst>
                                          <p:attrName>style.visibility</p:attrName>
                                        </p:attrNameLst>
                                      </p:cBhvr>
                                      <p:to>
                                        <p:strVal val="visible"/>
                                      </p:to>
                                    </p:set>
                                    <p:anim calcmode="lin" valueType="num">
                                      <p:cBhvr additive="base">
                                        <p:cTn id="72" dur="1000" fill="hold"/>
                                        <p:tgtEl>
                                          <p:spTgt spid="139"/>
                                        </p:tgtEl>
                                        <p:attrNameLst>
                                          <p:attrName>ppt_x</p:attrName>
                                        </p:attrNameLst>
                                      </p:cBhvr>
                                      <p:tavLst>
                                        <p:tav tm="0">
                                          <p:val>
                                            <p:strVal val="1+#ppt_w/2"/>
                                          </p:val>
                                        </p:tav>
                                        <p:tav tm="100000">
                                          <p:val>
                                            <p:strVal val="#ppt_x"/>
                                          </p:val>
                                        </p:tav>
                                      </p:tavLst>
                                    </p:anim>
                                    <p:anim calcmode="lin" valueType="num">
                                      <p:cBhvr additive="base">
                                        <p:cTn id="73" dur="1000" fill="hold"/>
                                        <p:tgtEl>
                                          <p:spTgt spid="139"/>
                                        </p:tgtEl>
                                        <p:attrNameLst>
                                          <p:attrName>ppt_y</p:attrName>
                                        </p:attrNameLst>
                                      </p:cBhvr>
                                      <p:tavLst>
                                        <p:tav tm="0">
                                          <p:val>
                                            <p:strVal val="#ppt_y"/>
                                          </p:val>
                                        </p:tav>
                                        <p:tav tm="100000">
                                          <p:val>
                                            <p:strVal val="#ppt_y"/>
                                          </p:val>
                                        </p:tav>
                                      </p:tavLst>
                                    </p:anim>
                                  </p:childTnLst>
                                </p:cTn>
                              </p:par>
                            </p:childTnLst>
                          </p:cTn>
                        </p:par>
                        <p:par>
                          <p:cTn id="74" fill="hold">
                            <p:stCondLst>
                              <p:cond delay="8000"/>
                            </p:stCondLst>
                            <p:childTnLst>
                              <p:par>
                                <p:cTn id="75" presetID="2" presetClass="entr" presetSubtype="4" accel="50000" decel="50000" fill="hold" nodeType="afterEffect">
                                  <p:stCondLst>
                                    <p:cond delay="0"/>
                                  </p:stCondLst>
                                  <p:childTnLst>
                                    <p:set>
                                      <p:cBhvr>
                                        <p:cTn id="76" dur="1" fill="hold">
                                          <p:stCondLst>
                                            <p:cond delay="0"/>
                                          </p:stCondLst>
                                        </p:cTn>
                                        <p:tgtEl>
                                          <p:spTgt spid="7"/>
                                        </p:tgtEl>
                                        <p:attrNameLst>
                                          <p:attrName>style.visibility</p:attrName>
                                        </p:attrNameLst>
                                      </p:cBhvr>
                                      <p:to>
                                        <p:strVal val="visible"/>
                                      </p:to>
                                    </p:set>
                                    <p:anim calcmode="lin" valueType="num">
                                      <p:cBhvr additive="base">
                                        <p:cTn id="77" dur="500" fill="hold"/>
                                        <p:tgtEl>
                                          <p:spTgt spid="7"/>
                                        </p:tgtEl>
                                        <p:attrNameLst>
                                          <p:attrName>ppt_x</p:attrName>
                                        </p:attrNameLst>
                                      </p:cBhvr>
                                      <p:tavLst>
                                        <p:tav tm="0">
                                          <p:val>
                                            <p:strVal val="#ppt_x"/>
                                          </p:val>
                                        </p:tav>
                                        <p:tav tm="100000">
                                          <p:val>
                                            <p:strVal val="#ppt_x"/>
                                          </p:val>
                                        </p:tav>
                                      </p:tavLst>
                                    </p:anim>
                                    <p:anim calcmode="lin" valueType="num">
                                      <p:cBhvr additive="base">
                                        <p:cTn id="78" dur="500" fill="hold"/>
                                        <p:tgtEl>
                                          <p:spTgt spid="7"/>
                                        </p:tgtEl>
                                        <p:attrNameLst>
                                          <p:attrName>ppt_y</p:attrName>
                                        </p:attrNameLst>
                                      </p:cBhvr>
                                      <p:tavLst>
                                        <p:tav tm="0">
                                          <p:val>
                                            <p:strVal val="1+#ppt_h/2"/>
                                          </p:val>
                                        </p:tav>
                                        <p:tav tm="100000">
                                          <p:val>
                                            <p:strVal val="#ppt_y"/>
                                          </p:val>
                                        </p:tav>
                                      </p:tavLst>
                                    </p:anim>
                                  </p:childTnLst>
                                </p:cTn>
                              </p:par>
                            </p:childTnLst>
                          </p:cTn>
                        </p:par>
                        <p:par>
                          <p:cTn id="79" fill="hold">
                            <p:stCondLst>
                              <p:cond delay="8500"/>
                            </p:stCondLst>
                            <p:childTnLst>
                              <p:par>
                                <p:cTn id="80" presetID="53" presetClass="entr" presetSubtype="0" fill="hold" nodeType="afterEffect">
                                  <p:stCondLst>
                                    <p:cond delay="0"/>
                                  </p:stCondLst>
                                  <p:childTnLst>
                                    <p:set>
                                      <p:cBhvr>
                                        <p:cTn id="81" dur="1" fill="hold">
                                          <p:stCondLst>
                                            <p:cond delay="0"/>
                                          </p:stCondLst>
                                        </p:cTn>
                                        <p:tgtEl>
                                          <p:spTgt spid="130"/>
                                        </p:tgtEl>
                                        <p:attrNameLst>
                                          <p:attrName>style.visibility</p:attrName>
                                        </p:attrNameLst>
                                      </p:cBhvr>
                                      <p:to>
                                        <p:strVal val="visible"/>
                                      </p:to>
                                    </p:set>
                                    <p:anim calcmode="lin" valueType="num">
                                      <p:cBhvr>
                                        <p:cTn id="82" dur="500" fill="hold"/>
                                        <p:tgtEl>
                                          <p:spTgt spid="130"/>
                                        </p:tgtEl>
                                        <p:attrNameLst>
                                          <p:attrName>ppt_w</p:attrName>
                                        </p:attrNameLst>
                                      </p:cBhvr>
                                      <p:tavLst>
                                        <p:tav tm="0">
                                          <p:val>
                                            <p:fltVal val="0"/>
                                          </p:val>
                                        </p:tav>
                                        <p:tav tm="100000">
                                          <p:val>
                                            <p:strVal val="#ppt_w"/>
                                          </p:val>
                                        </p:tav>
                                      </p:tavLst>
                                    </p:anim>
                                    <p:anim calcmode="lin" valueType="num">
                                      <p:cBhvr>
                                        <p:cTn id="83" dur="500" fill="hold"/>
                                        <p:tgtEl>
                                          <p:spTgt spid="130"/>
                                        </p:tgtEl>
                                        <p:attrNameLst>
                                          <p:attrName>ppt_h</p:attrName>
                                        </p:attrNameLst>
                                      </p:cBhvr>
                                      <p:tavLst>
                                        <p:tav tm="0">
                                          <p:val>
                                            <p:fltVal val="0"/>
                                          </p:val>
                                        </p:tav>
                                        <p:tav tm="100000">
                                          <p:val>
                                            <p:strVal val="#ppt_h"/>
                                          </p:val>
                                        </p:tav>
                                      </p:tavLst>
                                    </p:anim>
                                    <p:animEffect transition="in" filter="fade">
                                      <p:cBhvr>
                                        <p:cTn id="84" dur="500"/>
                                        <p:tgtEl>
                                          <p:spTgt spid="130"/>
                                        </p:tgtEl>
                                      </p:cBhvr>
                                    </p:animEffect>
                                  </p:childTnLst>
                                </p:cTn>
                              </p:par>
                            </p:childTnLst>
                          </p:cTn>
                        </p:par>
                        <p:par>
                          <p:cTn id="85" fill="hold">
                            <p:stCondLst>
                              <p:cond delay="9000"/>
                            </p:stCondLst>
                            <p:childTnLst>
                              <p:par>
                                <p:cTn id="86" presetID="53" presetClass="entr" presetSubtype="0" fill="hold" grpId="0" nodeType="afterEffect">
                                  <p:stCondLst>
                                    <p:cond delay="0"/>
                                  </p:stCondLst>
                                  <p:childTnLst>
                                    <p:set>
                                      <p:cBhvr>
                                        <p:cTn id="87" dur="1" fill="hold">
                                          <p:stCondLst>
                                            <p:cond delay="0"/>
                                          </p:stCondLst>
                                        </p:cTn>
                                        <p:tgtEl>
                                          <p:spTgt spid="148"/>
                                        </p:tgtEl>
                                        <p:attrNameLst>
                                          <p:attrName>style.visibility</p:attrName>
                                        </p:attrNameLst>
                                      </p:cBhvr>
                                      <p:to>
                                        <p:strVal val="visible"/>
                                      </p:to>
                                    </p:set>
                                    <p:anim calcmode="lin" valueType="num">
                                      <p:cBhvr>
                                        <p:cTn id="88" dur="500" fill="hold"/>
                                        <p:tgtEl>
                                          <p:spTgt spid="148"/>
                                        </p:tgtEl>
                                        <p:attrNameLst>
                                          <p:attrName>ppt_w</p:attrName>
                                        </p:attrNameLst>
                                      </p:cBhvr>
                                      <p:tavLst>
                                        <p:tav tm="0">
                                          <p:val>
                                            <p:fltVal val="0"/>
                                          </p:val>
                                        </p:tav>
                                        <p:tav tm="100000">
                                          <p:val>
                                            <p:strVal val="#ppt_w"/>
                                          </p:val>
                                        </p:tav>
                                      </p:tavLst>
                                    </p:anim>
                                    <p:anim calcmode="lin" valueType="num">
                                      <p:cBhvr>
                                        <p:cTn id="89" dur="500" fill="hold"/>
                                        <p:tgtEl>
                                          <p:spTgt spid="148"/>
                                        </p:tgtEl>
                                        <p:attrNameLst>
                                          <p:attrName>ppt_h</p:attrName>
                                        </p:attrNameLst>
                                      </p:cBhvr>
                                      <p:tavLst>
                                        <p:tav tm="0">
                                          <p:val>
                                            <p:fltVal val="0"/>
                                          </p:val>
                                        </p:tav>
                                        <p:tav tm="100000">
                                          <p:val>
                                            <p:strVal val="#ppt_h"/>
                                          </p:val>
                                        </p:tav>
                                      </p:tavLst>
                                    </p:anim>
                                    <p:animEffect transition="in" filter="fade">
                                      <p:cBhvr>
                                        <p:cTn id="90" dur="500"/>
                                        <p:tgtEl>
                                          <p:spTgt spid="148"/>
                                        </p:tgtEl>
                                      </p:cBhvr>
                                    </p:animEffect>
                                  </p:childTnLst>
                                </p:cTn>
                              </p:par>
                            </p:childTnLst>
                          </p:cTn>
                        </p:par>
                        <p:par>
                          <p:cTn id="91" fill="hold">
                            <p:stCondLst>
                              <p:cond delay="9500"/>
                            </p:stCondLst>
                            <p:childTnLst>
                              <p:par>
                                <p:cTn id="92" presetID="2" presetClass="entr" presetSubtype="8" accel="50000" decel="50000" fill="hold" nodeType="afterEffect">
                                  <p:stCondLst>
                                    <p:cond delay="0"/>
                                  </p:stCondLst>
                                  <p:childTnLst>
                                    <p:set>
                                      <p:cBhvr>
                                        <p:cTn id="93" dur="1" fill="hold">
                                          <p:stCondLst>
                                            <p:cond delay="0"/>
                                          </p:stCondLst>
                                        </p:cTn>
                                        <p:tgtEl>
                                          <p:spTgt spid="142"/>
                                        </p:tgtEl>
                                        <p:attrNameLst>
                                          <p:attrName>style.visibility</p:attrName>
                                        </p:attrNameLst>
                                      </p:cBhvr>
                                      <p:to>
                                        <p:strVal val="visible"/>
                                      </p:to>
                                    </p:set>
                                    <p:anim calcmode="lin" valueType="num">
                                      <p:cBhvr additive="base">
                                        <p:cTn id="94" dur="1000" fill="hold"/>
                                        <p:tgtEl>
                                          <p:spTgt spid="142"/>
                                        </p:tgtEl>
                                        <p:attrNameLst>
                                          <p:attrName>ppt_x</p:attrName>
                                        </p:attrNameLst>
                                      </p:cBhvr>
                                      <p:tavLst>
                                        <p:tav tm="0">
                                          <p:val>
                                            <p:strVal val="0-#ppt_w/2"/>
                                          </p:val>
                                        </p:tav>
                                        <p:tav tm="100000">
                                          <p:val>
                                            <p:strVal val="#ppt_x"/>
                                          </p:val>
                                        </p:tav>
                                      </p:tavLst>
                                    </p:anim>
                                    <p:anim calcmode="lin" valueType="num">
                                      <p:cBhvr additive="base">
                                        <p:cTn id="95" dur="1000" fill="hold"/>
                                        <p:tgtEl>
                                          <p:spTgt spid="1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 grpId="0" animBg="1"/>
      <p:bldP spid="146" grpId="0" animBg="1"/>
      <p:bldP spid="147" grpId="0" animBg="1"/>
      <p:bldP spid="148" grpId="0" animBg="1"/>
      <p:bldP spid="4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2897</TotalTime>
  <Words>5310</Words>
  <Application>Microsoft Office PowerPoint</Application>
  <PresentationFormat>Widescreen</PresentationFormat>
  <Paragraphs>476</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Arimo</vt:lpstr>
      <vt:lpstr>Calibri</vt:lpstr>
      <vt:lpstr>Calibri Light</vt:lpstr>
      <vt:lpstr>Candara</vt:lpstr>
      <vt:lpstr>Estrangelo Edessa</vt:lpstr>
      <vt:lpstr>FontAwesome</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385</cp:revision>
  <dcterms:created xsi:type="dcterms:W3CDTF">2016-09-28T22:08:47Z</dcterms:created>
  <dcterms:modified xsi:type="dcterms:W3CDTF">2018-02-20T21:39:26Z</dcterms:modified>
</cp:coreProperties>
</file>