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394" r:id="rId2"/>
    <p:sldId id="411" r:id="rId3"/>
    <p:sldId id="409" r:id="rId4"/>
    <p:sldId id="398" r:id="rId5"/>
    <p:sldId id="396" r:id="rId6"/>
    <p:sldId id="397" r:id="rId7"/>
    <p:sldId id="395" r:id="rId8"/>
    <p:sldId id="399" r:id="rId9"/>
    <p:sldId id="401" r:id="rId10"/>
    <p:sldId id="402" r:id="rId11"/>
    <p:sldId id="400" r:id="rId12"/>
    <p:sldId id="403" r:id="rId13"/>
    <p:sldId id="424" r:id="rId14"/>
    <p:sldId id="425" r:id="rId15"/>
    <p:sldId id="420" r:id="rId16"/>
    <p:sldId id="404" r:id="rId17"/>
    <p:sldId id="379" r:id="rId18"/>
    <p:sldId id="405" r:id="rId19"/>
    <p:sldId id="406" r:id="rId20"/>
    <p:sldId id="407" r:id="rId21"/>
    <p:sldId id="408" r:id="rId22"/>
    <p:sldId id="410" r:id="rId23"/>
    <p:sldId id="412" r:id="rId24"/>
    <p:sldId id="413" r:id="rId25"/>
    <p:sldId id="414" r:id="rId26"/>
    <p:sldId id="415" r:id="rId27"/>
    <p:sldId id="421" r:id="rId28"/>
    <p:sldId id="416" r:id="rId29"/>
    <p:sldId id="417" r:id="rId30"/>
    <p:sldId id="422" r:id="rId31"/>
    <p:sldId id="367" r:id="rId32"/>
    <p:sldId id="368" r:id="rId33"/>
    <p:sldId id="369" r:id="rId34"/>
    <p:sldId id="423" r:id="rId35"/>
    <p:sldId id="419" r:id="rId36"/>
    <p:sldId id="328" r:id="rId37"/>
    <p:sldId id="298" r:id="rId38"/>
    <p:sldId id="351" r:id="rId39"/>
    <p:sldId id="418" r:id="rId40"/>
    <p:sldId id="295" r:id="rId41"/>
    <p:sldId id="296" r:id="rId42"/>
    <p:sldId id="276" r:id="rId43"/>
    <p:sldId id="277" r:id="rId44"/>
    <p:sldId id="278" r:id="rId45"/>
    <p:sldId id="279" r:id="rId46"/>
    <p:sldId id="280" r:id="rId47"/>
    <p:sldId id="281" r:id="rId48"/>
    <p:sldId id="282" r:id="rId4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6595E"/>
    <a:srgbClr val="FFA803"/>
    <a:srgbClr val="01AA8D"/>
    <a:srgbClr val="3EB8CD"/>
    <a:srgbClr val="85C401"/>
    <a:srgbClr val="FF2B2A"/>
    <a:srgbClr val="DEF0F6"/>
    <a:srgbClr val="EEF4FA"/>
    <a:srgbClr val="FFFFFF"/>
    <a:srgbClr val="4781CB"/>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7" d="100"/>
          <a:sy n="67" d="100"/>
        </p:scale>
        <p:origin x="66" y="888"/>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12/31/2017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296392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89554838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8118763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862276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760718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12/31/2017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chemeClr val="bg2">
              <a:lumMod val="90000"/>
              <a:alpha val="7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72" r:id="rId16"/>
    <p:sldLayoutId id="2147483673" r:id="rId17"/>
    <p:sldLayoutId id="2147483674" r:id="rId18"/>
    <p:sldLayoutId id="2147483675"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7.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4.jpg"/><Relationship Id="rId5" Type="http://schemas.openxmlformats.org/officeDocument/2006/relationships/image" Target="../media/image13.jpg"/><Relationship Id="rId4" Type="http://schemas.openxmlformats.org/officeDocument/2006/relationships/image" Target="../media/image12.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8" Type="http://schemas.openxmlformats.org/officeDocument/2006/relationships/image" Target="../media/image10.jpg"/><Relationship Id="rId3" Type="http://schemas.openxmlformats.org/officeDocument/2006/relationships/image" Target="../media/image8.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5.jpg"/><Relationship Id="rId5" Type="http://schemas.openxmlformats.org/officeDocument/2006/relationships/image" Target="../media/image6.jpg"/><Relationship Id="rId4" Type="http://schemas.openxmlformats.org/officeDocument/2006/relationships/image" Target="../media/image4.jpg"/></Relationships>
</file>

<file path=ppt/slides/_rels/slide29.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6.png"/><Relationship Id="rId4" Type="http://schemas.openxmlformats.org/officeDocument/2006/relationships/hyperlink" Target="http://slides.sage-fox.com/" TargetMode="Externa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0.jpg"/></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7"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3.jpg"/><Relationship Id="rId5" Type="http://schemas.openxmlformats.org/officeDocument/2006/relationships/image" Target="../media/image32.jpg"/><Relationship Id="rId4" Type="http://schemas.openxmlformats.org/officeDocument/2006/relationships/image" Target="../media/image31.jpg"/></Relationships>
</file>

<file path=ppt/slides/_rels/slide4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10.jpg"/><Relationship Id="rId5" Type="http://schemas.openxmlformats.org/officeDocument/2006/relationships/image" Target="../media/image6.jpg"/><Relationship Id="rId4" Type="http://schemas.openxmlformats.org/officeDocument/2006/relationships/image" Target="../media/image7.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0" name="Freeform: Shape 29">
            <a:extLst>
              <a:ext uri="{FF2B5EF4-FFF2-40B4-BE49-F238E27FC236}">
                <a16:creationId xmlns:a16="http://schemas.microsoft.com/office/drawing/2014/main" id="{3D91D15D-BA04-45F9-84A5-F1DBA42577DC}"/>
              </a:ext>
            </a:extLst>
          </p:cNvPr>
          <p:cNvSpPr/>
          <p:nvPr/>
        </p:nvSpPr>
        <p:spPr>
          <a:xfrm>
            <a:off x="28341" y="6602820"/>
            <a:ext cx="5176266" cy="255180"/>
          </a:xfrm>
          <a:custGeom>
            <a:avLst/>
            <a:gdLst>
              <a:gd name="connsiteX0" fmla="*/ 1942850 w 5176266"/>
              <a:gd name="connsiteY0" fmla="*/ 0 h 255180"/>
              <a:gd name="connsiteX1" fmla="*/ 4921086 w 5176266"/>
              <a:gd name="connsiteY1" fmla="*/ 0 h 255180"/>
              <a:gd name="connsiteX2" fmla="*/ 5176266 w 5176266"/>
              <a:gd name="connsiteY2" fmla="*/ 255180 h 255180"/>
              <a:gd name="connsiteX3" fmla="*/ 1687671 w 5176266"/>
              <a:gd name="connsiteY3" fmla="*/ 255180 h 255180"/>
              <a:gd name="connsiteX4" fmla="*/ 1656453 w 5176266"/>
              <a:gd name="connsiteY4" fmla="*/ 0 h 255180"/>
              <a:gd name="connsiteX5" fmla="*/ 1796751 w 5176266"/>
              <a:gd name="connsiteY5" fmla="*/ 0 h 255180"/>
              <a:gd name="connsiteX6" fmla="*/ 1541571 w 5176266"/>
              <a:gd name="connsiteY6" fmla="*/ 255180 h 255180"/>
              <a:gd name="connsiteX7" fmla="*/ 1401272 w 5176266"/>
              <a:gd name="connsiteY7" fmla="*/ 255180 h 255180"/>
              <a:gd name="connsiteX8" fmla="*/ 1364630 w 5176266"/>
              <a:gd name="connsiteY8" fmla="*/ 0 h 255180"/>
              <a:gd name="connsiteX9" fmla="*/ 1510353 w 5176266"/>
              <a:gd name="connsiteY9" fmla="*/ 0 h 255180"/>
              <a:gd name="connsiteX10" fmla="*/ 1255173 w 5176266"/>
              <a:gd name="connsiteY10" fmla="*/ 255180 h 255180"/>
              <a:gd name="connsiteX11" fmla="*/ 1109450 w 5176266"/>
              <a:gd name="connsiteY11" fmla="*/ 255180 h 255180"/>
              <a:gd name="connsiteX12" fmla="*/ 255180 w 5176266"/>
              <a:gd name="connsiteY12" fmla="*/ 0 h 255180"/>
              <a:gd name="connsiteX13" fmla="*/ 1218531 w 5176266"/>
              <a:gd name="connsiteY13" fmla="*/ 0 h 255180"/>
              <a:gd name="connsiteX14" fmla="*/ 963351 w 5176266"/>
              <a:gd name="connsiteY14" fmla="*/ 255180 h 255180"/>
              <a:gd name="connsiteX15" fmla="*/ 0 w 5176266"/>
              <a:gd name="connsiteY15" fmla="*/ 255180 h 255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176266" h="255180">
                <a:moveTo>
                  <a:pt x="1942850" y="0"/>
                </a:moveTo>
                <a:lnTo>
                  <a:pt x="4921086" y="0"/>
                </a:lnTo>
                <a:lnTo>
                  <a:pt x="5176266" y="255180"/>
                </a:lnTo>
                <a:lnTo>
                  <a:pt x="1687671" y="255180"/>
                </a:lnTo>
                <a:close/>
                <a:moveTo>
                  <a:pt x="1656453" y="0"/>
                </a:moveTo>
                <a:lnTo>
                  <a:pt x="1796751" y="0"/>
                </a:lnTo>
                <a:lnTo>
                  <a:pt x="1541571" y="255180"/>
                </a:lnTo>
                <a:lnTo>
                  <a:pt x="1401272" y="255180"/>
                </a:lnTo>
                <a:close/>
                <a:moveTo>
                  <a:pt x="1364630" y="0"/>
                </a:moveTo>
                <a:lnTo>
                  <a:pt x="1510353" y="0"/>
                </a:lnTo>
                <a:lnTo>
                  <a:pt x="1255173" y="255180"/>
                </a:lnTo>
                <a:lnTo>
                  <a:pt x="1109450" y="255180"/>
                </a:lnTo>
                <a:close/>
                <a:moveTo>
                  <a:pt x="255180" y="0"/>
                </a:moveTo>
                <a:lnTo>
                  <a:pt x="1218531" y="0"/>
                </a:lnTo>
                <a:lnTo>
                  <a:pt x="963351" y="255180"/>
                </a:lnTo>
                <a:lnTo>
                  <a:pt x="0" y="25518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9" name="Freeform: Shape 78">
            <a:extLst>
              <a:ext uri="{FF2B5EF4-FFF2-40B4-BE49-F238E27FC236}">
                <a16:creationId xmlns:a16="http://schemas.microsoft.com/office/drawing/2014/main" id="{6522E1F0-12C7-48B6-9682-81903F839AA5}"/>
              </a:ext>
            </a:extLst>
          </p:cNvPr>
          <p:cNvSpPr/>
          <p:nvPr/>
        </p:nvSpPr>
        <p:spPr>
          <a:xfrm rot="16200000">
            <a:off x="9376693" y="4033585"/>
            <a:ext cx="5386068" cy="265815"/>
          </a:xfrm>
          <a:custGeom>
            <a:avLst/>
            <a:gdLst>
              <a:gd name="connsiteX0" fmla="*/ 5386068 w 5386068"/>
              <a:gd name="connsiteY0" fmla="*/ 265813 h 265815"/>
              <a:gd name="connsiteX1" fmla="*/ 5386068 w 5386068"/>
              <a:gd name="connsiteY1" fmla="*/ 265815 h 265815"/>
              <a:gd name="connsiteX2" fmla="*/ 0 w 5386068"/>
              <a:gd name="connsiteY2" fmla="*/ 265814 h 265815"/>
              <a:gd name="connsiteX3" fmla="*/ 265814 w 5386068"/>
              <a:gd name="connsiteY3" fmla="*/ 0 h 265815"/>
              <a:gd name="connsiteX4" fmla="*/ 3499257 w 5386068"/>
              <a:gd name="connsiteY4" fmla="*/ 1 h 265815"/>
              <a:gd name="connsiteX5" fmla="*/ 3233446 w 5386068"/>
              <a:gd name="connsiteY5" fmla="*/ 265813 h 2658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386068" h="265815">
                <a:moveTo>
                  <a:pt x="5386068" y="265813"/>
                </a:moveTo>
                <a:lnTo>
                  <a:pt x="5386068" y="265815"/>
                </a:lnTo>
                <a:lnTo>
                  <a:pt x="0" y="265814"/>
                </a:lnTo>
                <a:lnTo>
                  <a:pt x="265814" y="0"/>
                </a:lnTo>
                <a:lnTo>
                  <a:pt x="3499257" y="1"/>
                </a:lnTo>
                <a:lnTo>
                  <a:pt x="3233446" y="265813"/>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Shape 98">
            <a:extLst>
              <a:ext uri="{FF2B5EF4-FFF2-40B4-BE49-F238E27FC236}">
                <a16:creationId xmlns:a16="http://schemas.microsoft.com/office/drawing/2014/main" id="{64F71FE0-D747-4F7A-A175-7A6B327EA4B6}"/>
              </a:ext>
            </a:extLst>
          </p:cNvPr>
          <p:cNvSpPr/>
          <p:nvPr/>
        </p:nvSpPr>
        <p:spPr>
          <a:xfrm rot="10800000">
            <a:off x="6802662" y="0"/>
            <a:ext cx="5394479" cy="265814"/>
          </a:xfrm>
          <a:custGeom>
            <a:avLst/>
            <a:gdLst>
              <a:gd name="connsiteX0" fmla="*/ 1124312 w 5394479"/>
              <a:gd name="connsiteY0" fmla="*/ 265814 h 265814"/>
              <a:gd name="connsiteX1" fmla="*/ 0 w 5394479"/>
              <a:gd name="connsiteY1" fmla="*/ 265814 h 265814"/>
              <a:gd name="connsiteX2" fmla="*/ 265814 w 5394479"/>
              <a:gd name="connsiteY2" fmla="*/ 0 h 265814"/>
              <a:gd name="connsiteX3" fmla="*/ 1390126 w 5394479"/>
              <a:gd name="connsiteY3" fmla="*/ 0 h 265814"/>
              <a:gd name="connsiteX4" fmla="*/ 1410710 w 5394479"/>
              <a:gd name="connsiteY4" fmla="*/ 265814 h 265814"/>
              <a:gd name="connsiteX5" fmla="*/ 1270412 w 5394479"/>
              <a:gd name="connsiteY5" fmla="*/ 265814 h 265814"/>
              <a:gd name="connsiteX6" fmla="*/ 1536225 w 5394479"/>
              <a:gd name="connsiteY6" fmla="*/ 0 h 265814"/>
              <a:gd name="connsiteX7" fmla="*/ 1676523 w 5394479"/>
              <a:gd name="connsiteY7" fmla="*/ 0 h 265814"/>
              <a:gd name="connsiteX8" fmla="*/ 1702532 w 5394479"/>
              <a:gd name="connsiteY8" fmla="*/ 265814 h 265814"/>
              <a:gd name="connsiteX9" fmla="*/ 1556809 w 5394479"/>
              <a:gd name="connsiteY9" fmla="*/ 265814 h 265814"/>
              <a:gd name="connsiteX10" fmla="*/ 1822623 w 5394479"/>
              <a:gd name="connsiteY10" fmla="*/ 0 h 265814"/>
              <a:gd name="connsiteX11" fmla="*/ 1968346 w 5394479"/>
              <a:gd name="connsiteY11" fmla="*/ 0 h 265814"/>
              <a:gd name="connsiteX12" fmla="*/ 5394479 w 5394479"/>
              <a:gd name="connsiteY12" fmla="*/ 265814 h 265814"/>
              <a:gd name="connsiteX13" fmla="*/ 1848631 w 5394479"/>
              <a:gd name="connsiteY13" fmla="*/ 265814 h 265814"/>
              <a:gd name="connsiteX14" fmla="*/ 2114445 w 5394479"/>
              <a:gd name="connsiteY14" fmla="*/ 0 h 265814"/>
              <a:gd name="connsiteX15" fmla="*/ 5327726 w 5394479"/>
              <a:gd name="connsiteY15" fmla="*/ 0 h 265814"/>
              <a:gd name="connsiteX16" fmla="*/ 5005636 w 5394479"/>
              <a:gd name="connsiteY16" fmla="*/ 265813 h 265814"/>
              <a:gd name="connsiteX17" fmla="*/ 5394479 w 5394479"/>
              <a:gd name="connsiteY17" fmla="*/ 265813 h 265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5394479" h="265814">
                <a:moveTo>
                  <a:pt x="1124312" y="265814"/>
                </a:moveTo>
                <a:lnTo>
                  <a:pt x="0" y="265814"/>
                </a:lnTo>
                <a:lnTo>
                  <a:pt x="265814" y="0"/>
                </a:lnTo>
                <a:lnTo>
                  <a:pt x="1390126" y="0"/>
                </a:lnTo>
                <a:close/>
                <a:moveTo>
                  <a:pt x="1410710" y="265814"/>
                </a:moveTo>
                <a:lnTo>
                  <a:pt x="1270412" y="265814"/>
                </a:lnTo>
                <a:lnTo>
                  <a:pt x="1536225" y="0"/>
                </a:lnTo>
                <a:lnTo>
                  <a:pt x="1676523" y="0"/>
                </a:lnTo>
                <a:close/>
                <a:moveTo>
                  <a:pt x="1702532" y="265814"/>
                </a:moveTo>
                <a:lnTo>
                  <a:pt x="1556809" y="265814"/>
                </a:lnTo>
                <a:lnTo>
                  <a:pt x="1822623" y="0"/>
                </a:lnTo>
                <a:lnTo>
                  <a:pt x="1968346" y="0"/>
                </a:lnTo>
                <a:close/>
                <a:moveTo>
                  <a:pt x="5394479" y="265814"/>
                </a:moveTo>
                <a:lnTo>
                  <a:pt x="1848631" y="265814"/>
                </a:lnTo>
                <a:lnTo>
                  <a:pt x="2114445" y="0"/>
                </a:lnTo>
                <a:lnTo>
                  <a:pt x="5327726" y="0"/>
                </a:lnTo>
                <a:lnTo>
                  <a:pt x="5005636" y="265813"/>
                </a:lnTo>
                <a:lnTo>
                  <a:pt x="5394479" y="265813"/>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2EC0BEC4-44CB-4FCB-8B51-05A32299CC8C}"/>
              </a:ext>
            </a:extLst>
          </p:cNvPr>
          <p:cNvSpPr/>
          <p:nvPr/>
        </p:nvSpPr>
        <p:spPr>
          <a:xfrm rot="10800000">
            <a:off x="11930400" y="0"/>
            <a:ext cx="272232" cy="3626080"/>
          </a:xfrm>
          <a:custGeom>
            <a:avLst/>
            <a:gdLst>
              <a:gd name="connsiteX0" fmla="*/ 6418 w 272232"/>
              <a:gd name="connsiteY0" fmla="*/ 3626080 h 3626080"/>
              <a:gd name="connsiteX1" fmla="*/ 0 w 272232"/>
              <a:gd name="connsiteY1" fmla="*/ 3626080 h 3626080"/>
              <a:gd name="connsiteX2" fmla="*/ 0 w 272232"/>
              <a:gd name="connsiteY2" fmla="*/ 3360266 h 3626080"/>
              <a:gd name="connsiteX3" fmla="*/ 1 w 272232"/>
              <a:gd name="connsiteY3" fmla="*/ 3360266 h 3626080"/>
              <a:gd name="connsiteX4" fmla="*/ 1 w 272232"/>
              <a:gd name="connsiteY4" fmla="*/ 0 h 3626080"/>
              <a:gd name="connsiteX5" fmla="*/ 265815 w 272232"/>
              <a:gd name="connsiteY5" fmla="*/ 265814 h 3626080"/>
              <a:gd name="connsiteX6" fmla="*/ 265815 w 272232"/>
              <a:gd name="connsiteY6" fmla="*/ 3360266 h 3626080"/>
              <a:gd name="connsiteX7" fmla="*/ 272232 w 272232"/>
              <a:gd name="connsiteY7" fmla="*/ 3360266 h 3626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2232" h="3626080">
                <a:moveTo>
                  <a:pt x="6418" y="3626080"/>
                </a:moveTo>
                <a:lnTo>
                  <a:pt x="0" y="3626080"/>
                </a:lnTo>
                <a:lnTo>
                  <a:pt x="0" y="3360266"/>
                </a:lnTo>
                <a:lnTo>
                  <a:pt x="1" y="3360266"/>
                </a:lnTo>
                <a:lnTo>
                  <a:pt x="1" y="0"/>
                </a:lnTo>
                <a:lnTo>
                  <a:pt x="265815" y="265814"/>
                </a:lnTo>
                <a:lnTo>
                  <a:pt x="265815" y="3360266"/>
                </a:lnTo>
                <a:lnTo>
                  <a:pt x="272232" y="3360266"/>
                </a:lnTo>
                <a:close/>
              </a:path>
            </a:pathLst>
          </a:custGeom>
          <a:solidFill>
            <a:srgbClr val="85C401"/>
          </a:solidFill>
          <a:ln>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Shape 86">
            <a:extLst>
              <a:ext uri="{FF2B5EF4-FFF2-40B4-BE49-F238E27FC236}">
                <a16:creationId xmlns:a16="http://schemas.microsoft.com/office/drawing/2014/main" id="{20AE2B1E-0F07-49CA-9648-B11A9EA4769E}"/>
              </a:ext>
            </a:extLst>
          </p:cNvPr>
          <p:cNvSpPr/>
          <p:nvPr/>
        </p:nvSpPr>
        <p:spPr>
          <a:xfrm>
            <a:off x="-972" y="3624317"/>
            <a:ext cx="289669" cy="3244317"/>
          </a:xfrm>
          <a:custGeom>
            <a:avLst/>
            <a:gdLst>
              <a:gd name="connsiteX0" fmla="*/ 265815 w 289669"/>
              <a:gd name="connsiteY0" fmla="*/ 0 h 3244317"/>
              <a:gd name="connsiteX1" fmla="*/ 265815 w 289669"/>
              <a:gd name="connsiteY1" fmla="*/ 2978503 h 3244317"/>
              <a:gd name="connsiteX2" fmla="*/ 289669 w 289669"/>
              <a:gd name="connsiteY2" fmla="*/ 2978503 h 3244317"/>
              <a:gd name="connsiteX3" fmla="*/ 23855 w 289669"/>
              <a:gd name="connsiteY3" fmla="*/ 3244317 h 3244317"/>
              <a:gd name="connsiteX4" fmla="*/ 0 w 289669"/>
              <a:gd name="connsiteY4" fmla="*/ 3244317 h 3244317"/>
              <a:gd name="connsiteX5" fmla="*/ 0 w 289669"/>
              <a:gd name="connsiteY5" fmla="*/ 2978503 h 3244317"/>
              <a:gd name="connsiteX6" fmla="*/ 1 w 289669"/>
              <a:gd name="connsiteY6" fmla="*/ 2978503 h 3244317"/>
              <a:gd name="connsiteX7" fmla="*/ 1 w 289669"/>
              <a:gd name="connsiteY7" fmla="*/ 221228 h 3244317"/>
              <a:gd name="connsiteX8" fmla="*/ 265814 w 289669"/>
              <a:gd name="connsiteY8" fmla="*/ 1859 h 3244317"/>
              <a:gd name="connsiteX9" fmla="*/ 265814 w 289669"/>
              <a:gd name="connsiteY9" fmla="*/ 0 h 32443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89669" h="3244317">
                <a:moveTo>
                  <a:pt x="265815" y="0"/>
                </a:moveTo>
                <a:lnTo>
                  <a:pt x="265815" y="2978503"/>
                </a:lnTo>
                <a:lnTo>
                  <a:pt x="289669" y="2978503"/>
                </a:lnTo>
                <a:lnTo>
                  <a:pt x="23855" y="3244317"/>
                </a:lnTo>
                <a:lnTo>
                  <a:pt x="0" y="3244317"/>
                </a:lnTo>
                <a:lnTo>
                  <a:pt x="0" y="2978503"/>
                </a:lnTo>
                <a:lnTo>
                  <a:pt x="1" y="2978503"/>
                </a:lnTo>
                <a:lnTo>
                  <a:pt x="1" y="221228"/>
                </a:lnTo>
                <a:lnTo>
                  <a:pt x="265814" y="1859"/>
                </a:lnTo>
                <a:lnTo>
                  <a:pt x="265814" y="0"/>
                </a:lnTo>
                <a:close/>
              </a:path>
            </a:pathLst>
          </a:custGeom>
          <a:solidFill>
            <a:srgbClr val="FFA803"/>
          </a:solidFill>
          <a:ln>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8932A120-3D60-4503-88DD-9135BDBE9D3A}"/>
              </a:ext>
            </a:extLst>
          </p:cNvPr>
          <p:cNvSpPr/>
          <p:nvPr/>
        </p:nvSpPr>
        <p:spPr>
          <a:xfrm rot="5400000">
            <a:off x="-1762500" y="1786607"/>
            <a:ext cx="3820466" cy="276146"/>
          </a:xfrm>
          <a:custGeom>
            <a:avLst/>
            <a:gdLst>
              <a:gd name="connsiteX0" fmla="*/ 0 w 3820466"/>
              <a:gd name="connsiteY0" fmla="*/ 276146 h 276146"/>
              <a:gd name="connsiteX1" fmla="*/ 0 w 3820466"/>
              <a:gd name="connsiteY1" fmla="*/ 274237 h 276146"/>
              <a:gd name="connsiteX2" fmla="*/ 254244 w 3820466"/>
              <a:gd name="connsiteY2" fmla="*/ 19993 h 276146"/>
              <a:gd name="connsiteX3" fmla="*/ 248720 w 3820466"/>
              <a:gd name="connsiteY3" fmla="*/ 19993 h 276146"/>
              <a:gd name="connsiteX4" fmla="*/ 248720 w 3820466"/>
              <a:gd name="connsiteY4" fmla="*/ 2648 h 276146"/>
              <a:gd name="connsiteX5" fmla="*/ 251368 w 3820466"/>
              <a:gd name="connsiteY5" fmla="*/ 0 h 276146"/>
              <a:gd name="connsiteX6" fmla="*/ 251368 w 3820466"/>
              <a:gd name="connsiteY6" fmla="*/ 10332 h 276146"/>
              <a:gd name="connsiteX7" fmla="*/ 3601096 w 3820466"/>
              <a:gd name="connsiteY7" fmla="*/ 10332 h 276146"/>
              <a:gd name="connsiteX8" fmla="*/ 3820466 w 3820466"/>
              <a:gd name="connsiteY8" fmla="*/ 276146 h 276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820466" h="276146">
                <a:moveTo>
                  <a:pt x="0" y="276146"/>
                </a:moveTo>
                <a:lnTo>
                  <a:pt x="0" y="274237"/>
                </a:lnTo>
                <a:lnTo>
                  <a:pt x="254244" y="19993"/>
                </a:lnTo>
                <a:lnTo>
                  <a:pt x="248720" y="19993"/>
                </a:lnTo>
                <a:lnTo>
                  <a:pt x="248720" y="2648"/>
                </a:lnTo>
                <a:lnTo>
                  <a:pt x="251368" y="0"/>
                </a:lnTo>
                <a:lnTo>
                  <a:pt x="251368" y="10332"/>
                </a:lnTo>
                <a:lnTo>
                  <a:pt x="3601096" y="10332"/>
                </a:lnTo>
                <a:lnTo>
                  <a:pt x="3820466" y="276146"/>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Freeform: Shape 30">
            <a:extLst>
              <a:ext uri="{FF2B5EF4-FFF2-40B4-BE49-F238E27FC236}">
                <a16:creationId xmlns:a16="http://schemas.microsoft.com/office/drawing/2014/main" id="{E6A3E7D2-661A-48E3-AFCA-04E6E600BBA1}"/>
              </a:ext>
            </a:extLst>
          </p:cNvPr>
          <p:cNvSpPr/>
          <p:nvPr/>
        </p:nvSpPr>
        <p:spPr>
          <a:xfrm rot="16200000">
            <a:off x="8189744" y="2849907"/>
            <a:ext cx="766735" cy="7259045"/>
          </a:xfrm>
          <a:custGeom>
            <a:avLst/>
            <a:gdLst>
              <a:gd name="connsiteX0" fmla="*/ 766735 w 766735"/>
              <a:gd name="connsiteY0" fmla="*/ 4626272 h 7259045"/>
              <a:gd name="connsiteX1" fmla="*/ 766735 w 766735"/>
              <a:gd name="connsiteY1" fmla="*/ 4772372 h 7259045"/>
              <a:gd name="connsiteX2" fmla="*/ 265815 w 766735"/>
              <a:gd name="connsiteY2" fmla="*/ 4271451 h 7259045"/>
              <a:gd name="connsiteX3" fmla="*/ 265815 w 766735"/>
              <a:gd name="connsiteY3" fmla="*/ 4411750 h 7259045"/>
              <a:gd name="connsiteX4" fmla="*/ 766734 w 766735"/>
              <a:gd name="connsiteY4" fmla="*/ 4912669 h 7259045"/>
              <a:gd name="connsiteX5" fmla="*/ 766734 w 766735"/>
              <a:gd name="connsiteY5" fmla="*/ 5058768 h 7259045"/>
              <a:gd name="connsiteX6" fmla="*/ 265815 w 766735"/>
              <a:gd name="connsiteY6" fmla="*/ 4557849 h 7259045"/>
              <a:gd name="connsiteX7" fmla="*/ 265815 w 766735"/>
              <a:gd name="connsiteY7" fmla="*/ 6993231 h 7259045"/>
              <a:gd name="connsiteX8" fmla="*/ 274189 w 766735"/>
              <a:gd name="connsiteY8" fmla="*/ 6993231 h 7259045"/>
              <a:gd name="connsiteX9" fmla="*/ 8375 w 766735"/>
              <a:gd name="connsiteY9" fmla="*/ 7259045 h 7259045"/>
              <a:gd name="connsiteX10" fmla="*/ 0 w 766735"/>
              <a:gd name="connsiteY10" fmla="*/ 7259045 h 7259045"/>
              <a:gd name="connsiteX11" fmla="*/ 0 w 766735"/>
              <a:gd name="connsiteY11" fmla="*/ 6993231 h 7259045"/>
              <a:gd name="connsiteX12" fmla="*/ 1 w 766735"/>
              <a:gd name="connsiteY12" fmla="*/ 6993231 h 7259045"/>
              <a:gd name="connsiteX13" fmla="*/ 1 w 766735"/>
              <a:gd name="connsiteY13" fmla="*/ 265814 h 7259045"/>
              <a:gd name="connsiteX14" fmla="*/ 265815 w 766735"/>
              <a:gd name="connsiteY14" fmla="*/ 0 h 7259045"/>
              <a:gd name="connsiteX15" fmla="*/ 265815 w 766735"/>
              <a:gd name="connsiteY15" fmla="*/ 3833530 h 7259045"/>
              <a:gd name="connsiteX16" fmla="*/ 766734 w 766735"/>
              <a:gd name="connsiteY16" fmla="*/ 4334448 h 7259045"/>
              <a:gd name="connsiteX17" fmla="*/ 766733 w 766735"/>
              <a:gd name="connsiteY17" fmla="*/ 4480547 h 7259045"/>
              <a:gd name="connsiteX18" fmla="*/ 265815 w 766735"/>
              <a:gd name="connsiteY18" fmla="*/ 3979629 h 7259045"/>
              <a:gd name="connsiteX19" fmla="*/ 265815 w 766735"/>
              <a:gd name="connsiteY19" fmla="*/ 4125351 h 72590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766735" h="7259045">
                <a:moveTo>
                  <a:pt x="766735" y="4626272"/>
                </a:moveTo>
                <a:lnTo>
                  <a:pt x="766735" y="4772372"/>
                </a:lnTo>
                <a:lnTo>
                  <a:pt x="265815" y="4271451"/>
                </a:lnTo>
                <a:lnTo>
                  <a:pt x="265815" y="4411750"/>
                </a:lnTo>
                <a:lnTo>
                  <a:pt x="766734" y="4912669"/>
                </a:lnTo>
                <a:lnTo>
                  <a:pt x="766734" y="5058768"/>
                </a:lnTo>
                <a:lnTo>
                  <a:pt x="265815" y="4557849"/>
                </a:lnTo>
                <a:lnTo>
                  <a:pt x="265815" y="6993231"/>
                </a:lnTo>
                <a:lnTo>
                  <a:pt x="274189" y="6993231"/>
                </a:lnTo>
                <a:lnTo>
                  <a:pt x="8375" y="7259045"/>
                </a:lnTo>
                <a:lnTo>
                  <a:pt x="0" y="7259045"/>
                </a:lnTo>
                <a:lnTo>
                  <a:pt x="0" y="6993231"/>
                </a:lnTo>
                <a:lnTo>
                  <a:pt x="1" y="6993231"/>
                </a:lnTo>
                <a:lnTo>
                  <a:pt x="1" y="265814"/>
                </a:lnTo>
                <a:lnTo>
                  <a:pt x="265815" y="0"/>
                </a:lnTo>
                <a:lnTo>
                  <a:pt x="265815" y="3833530"/>
                </a:lnTo>
                <a:lnTo>
                  <a:pt x="766734" y="4334448"/>
                </a:lnTo>
                <a:lnTo>
                  <a:pt x="766733" y="4480547"/>
                </a:lnTo>
                <a:lnTo>
                  <a:pt x="265815" y="3979629"/>
                </a:lnTo>
                <a:lnTo>
                  <a:pt x="265815" y="4125351"/>
                </a:lnTo>
                <a:close/>
              </a:path>
            </a:pathLst>
          </a:custGeom>
          <a:solidFill>
            <a:srgbClr val="3EB8CD"/>
          </a:solidFill>
          <a:ln>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CFADE239-6F1E-45DF-8116-BFA07D571AE6}"/>
              </a:ext>
            </a:extLst>
          </p:cNvPr>
          <p:cNvSpPr/>
          <p:nvPr/>
        </p:nvSpPr>
        <p:spPr>
          <a:xfrm rot="5400000">
            <a:off x="3203142" y="-3205791"/>
            <a:ext cx="786192" cy="7192477"/>
          </a:xfrm>
          <a:custGeom>
            <a:avLst/>
            <a:gdLst>
              <a:gd name="connsiteX0" fmla="*/ 0 w 786192"/>
              <a:gd name="connsiteY0" fmla="*/ 7192477 h 7192477"/>
              <a:gd name="connsiteX1" fmla="*/ 0 w 786192"/>
              <a:gd name="connsiteY1" fmla="*/ 6926663 h 7192477"/>
              <a:gd name="connsiteX2" fmla="*/ 1 w 786192"/>
              <a:gd name="connsiteY2" fmla="*/ 6926663 h 7192477"/>
              <a:gd name="connsiteX3" fmla="*/ 1 w 786192"/>
              <a:gd name="connsiteY3" fmla="*/ 0 h 7192477"/>
              <a:gd name="connsiteX4" fmla="*/ 265815 w 786192"/>
              <a:gd name="connsiteY4" fmla="*/ 322091 h 7192477"/>
              <a:gd name="connsiteX5" fmla="*/ 265815 w 786192"/>
              <a:gd name="connsiteY5" fmla="*/ 3248509 h 7192477"/>
              <a:gd name="connsiteX6" fmla="*/ 786192 w 786192"/>
              <a:gd name="connsiteY6" fmla="*/ 3768886 h 7192477"/>
              <a:gd name="connsiteX7" fmla="*/ 786192 w 786192"/>
              <a:gd name="connsiteY7" fmla="*/ 3914985 h 7192477"/>
              <a:gd name="connsiteX8" fmla="*/ 265815 w 786192"/>
              <a:gd name="connsiteY8" fmla="*/ 3394608 h 7192477"/>
              <a:gd name="connsiteX9" fmla="*/ 265815 w 786192"/>
              <a:gd name="connsiteY9" fmla="*/ 3534907 h 7192477"/>
              <a:gd name="connsiteX10" fmla="*/ 786192 w 786192"/>
              <a:gd name="connsiteY10" fmla="*/ 4055283 h 7192477"/>
              <a:gd name="connsiteX11" fmla="*/ 786192 w 786192"/>
              <a:gd name="connsiteY11" fmla="*/ 4201383 h 7192477"/>
              <a:gd name="connsiteX12" fmla="*/ 265815 w 786192"/>
              <a:gd name="connsiteY12" fmla="*/ 3681006 h 7192477"/>
              <a:gd name="connsiteX13" fmla="*/ 265815 w 786192"/>
              <a:gd name="connsiteY13" fmla="*/ 3826729 h 7192477"/>
              <a:gd name="connsiteX14" fmla="*/ 786192 w 786192"/>
              <a:gd name="connsiteY14" fmla="*/ 4347105 h 7192477"/>
              <a:gd name="connsiteX15" fmla="*/ 786192 w 786192"/>
              <a:gd name="connsiteY15" fmla="*/ 4493205 h 7192477"/>
              <a:gd name="connsiteX16" fmla="*/ 265815 w 786192"/>
              <a:gd name="connsiteY16" fmla="*/ 3972828 h 7192477"/>
              <a:gd name="connsiteX17" fmla="*/ 265815 w 786192"/>
              <a:gd name="connsiteY17" fmla="*/ 6926663 h 7192477"/>
              <a:gd name="connsiteX18" fmla="*/ 271339 w 786192"/>
              <a:gd name="connsiteY18" fmla="*/ 6926663 h 7192477"/>
              <a:gd name="connsiteX19" fmla="*/ 17095 w 786192"/>
              <a:gd name="connsiteY19" fmla="*/ 7180907 h 7192477"/>
              <a:gd name="connsiteX20" fmla="*/ 17095 w 786192"/>
              <a:gd name="connsiteY20" fmla="*/ 7191238 h 7192477"/>
              <a:gd name="connsiteX21" fmla="*/ 29791 w 786192"/>
              <a:gd name="connsiteY21" fmla="*/ 7191238 h 7192477"/>
              <a:gd name="connsiteX22" fmla="*/ 29791 w 786192"/>
              <a:gd name="connsiteY22" fmla="*/ 7192477 h 71924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786192" h="7192477">
                <a:moveTo>
                  <a:pt x="0" y="7192477"/>
                </a:moveTo>
                <a:lnTo>
                  <a:pt x="0" y="6926663"/>
                </a:lnTo>
                <a:lnTo>
                  <a:pt x="1" y="6926663"/>
                </a:lnTo>
                <a:lnTo>
                  <a:pt x="1" y="0"/>
                </a:lnTo>
                <a:lnTo>
                  <a:pt x="265815" y="322091"/>
                </a:lnTo>
                <a:lnTo>
                  <a:pt x="265815" y="3248509"/>
                </a:lnTo>
                <a:lnTo>
                  <a:pt x="786192" y="3768886"/>
                </a:lnTo>
                <a:lnTo>
                  <a:pt x="786192" y="3914985"/>
                </a:lnTo>
                <a:lnTo>
                  <a:pt x="265815" y="3394608"/>
                </a:lnTo>
                <a:lnTo>
                  <a:pt x="265815" y="3534907"/>
                </a:lnTo>
                <a:lnTo>
                  <a:pt x="786192" y="4055283"/>
                </a:lnTo>
                <a:lnTo>
                  <a:pt x="786192" y="4201383"/>
                </a:lnTo>
                <a:lnTo>
                  <a:pt x="265815" y="3681006"/>
                </a:lnTo>
                <a:lnTo>
                  <a:pt x="265815" y="3826729"/>
                </a:lnTo>
                <a:lnTo>
                  <a:pt x="786192" y="4347105"/>
                </a:lnTo>
                <a:lnTo>
                  <a:pt x="786192" y="4493205"/>
                </a:lnTo>
                <a:lnTo>
                  <a:pt x="265815" y="3972828"/>
                </a:lnTo>
                <a:lnTo>
                  <a:pt x="265815" y="6926663"/>
                </a:lnTo>
                <a:lnTo>
                  <a:pt x="271339" y="6926663"/>
                </a:lnTo>
                <a:lnTo>
                  <a:pt x="17095" y="7180907"/>
                </a:lnTo>
                <a:lnTo>
                  <a:pt x="17095" y="7191238"/>
                </a:lnTo>
                <a:lnTo>
                  <a:pt x="29791" y="7191238"/>
                </a:lnTo>
                <a:lnTo>
                  <a:pt x="29791" y="7192477"/>
                </a:lnTo>
                <a:close/>
              </a:path>
            </a:pathLst>
          </a:custGeom>
          <a:solidFill>
            <a:srgbClr val="FF2B2A"/>
          </a:solidFill>
          <a:ln>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6" name="Group 15">
            <a:extLst>
              <a:ext uri="{FF2B5EF4-FFF2-40B4-BE49-F238E27FC236}">
                <a16:creationId xmlns:a16="http://schemas.microsoft.com/office/drawing/2014/main" id="{62A6CF23-624E-40F6-8977-ADF2FB8A9FEF}"/>
              </a:ext>
            </a:extLst>
          </p:cNvPr>
          <p:cNvGrpSpPr>
            <a:grpSpLocks noChangeAspect="1"/>
          </p:cNvGrpSpPr>
          <p:nvPr/>
        </p:nvGrpSpPr>
        <p:grpSpPr>
          <a:xfrm>
            <a:off x="3460998" y="1555671"/>
            <a:ext cx="5303520" cy="1816011"/>
            <a:chOff x="3055171" y="1968652"/>
            <a:chExt cx="6044036" cy="2069578"/>
          </a:xfrm>
        </p:grpSpPr>
        <p:sp>
          <p:nvSpPr>
            <p:cNvPr id="17" name="Rounded Rectangle 21">
              <a:extLst>
                <a:ext uri="{FF2B5EF4-FFF2-40B4-BE49-F238E27FC236}">
                  <a16:creationId xmlns:a16="http://schemas.microsoft.com/office/drawing/2014/main" id="{ED850564-03D1-46AB-9026-1C4F2DE3792B}"/>
                </a:ext>
              </a:extLst>
            </p:cNvPr>
            <p:cNvSpPr>
              <a:spLocks noChangeAspect="1"/>
            </p:cNvSpPr>
            <p:nvPr/>
          </p:nvSpPr>
          <p:spPr>
            <a:xfrm>
              <a:off x="3055171" y="1968652"/>
              <a:ext cx="6044035" cy="2069578"/>
            </a:xfrm>
            <a:prstGeom prst="roundRect">
              <a:avLst>
                <a:gd name="adj" fmla="val 4263"/>
              </a:avLst>
            </a:prstGeom>
            <a:solidFill>
              <a:schemeClr val="bg2">
                <a:lumMod val="90000"/>
                <a:alpha val="25000"/>
              </a:schemeClr>
            </a:solidFill>
            <a:ln w="6350">
              <a:solidFill>
                <a:schemeClr val="bg1">
                  <a:alpha val="2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8" name="Group 17">
              <a:extLst>
                <a:ext uri="{FF2B5EF4-FFF2-40B4-BE49-F238E27FC236}">
                  <a16:creationId xmlns:a16="http://schemas.microsoft.com/office/drawing/2014/main" id="{BDE56BFD-AFCF-41B2-94D9-BB66157662AB}"/>
                </a:ext>
              </a:extLst>
            </p:cNvPr>
            <p:cNvGrpSpPr/>
            <p:nvPr/>
          </p:nvGrpSpPr>
          <p:grpSpPr>
            <a:xfrm>
              <a:off x="4958226" y="3170171"/>
              <a:ext cx="3942806" cy="640080"/>
              <a:chOff x="6992749" y="5722635"/>
              <a:chExt cx="3942806" cy="640080"/>
            </a:xfrm>
          </p:grpSpPr>
          <p:grpSp>
            <p:nvGrpSpPr>
              <p:cNvPr id="20" name="Group 19">
                <a:extLst>
                  <a:ext uri="{FF2B5EF4-FFF2-40B4-BE49-F238E27FC236}">
                    <a16:creationId xmlns:a16="http://schemas.microsoft.com/office/drawing/2014/main" id="{5B229124-5DAD-4766-A828-2B1A36D46B01}"/>
                  </a:ext>
                </a:extLst>
              </p:cNvPr>
              <p:cNvGrpSpPr/>
              <p:nvPr/>
            </p:nvGrpSpPr>
            <p:grpSpPr>
              <a:xfrm>
                <a:off x="6992749" y="6131160"/>
                <a:ext cx="3942806" cy="91440"/>
                <a:chOff x="6093111" y="3591987"/>
                <a:chExt cx="2628537" cy="91440"/>
              </a:xfrm>
            </p:grpSpPr>
            <p:sp>
              <p:nvSpPr>
                <p:cNvPr id="26" name="Rectangle 25">
                  <a:extLst>
                    <a:ext uri="{FF2B5EF4-FFF2-40B4-BE49-F238E27FC236}">
                      <a16:creationId xmlns:a16="http://schemas.microsoft.com/office/drawing/2014/main" id="{6B2E5442-DBEA-405E-B1C1-884BDB3F057B}"/>
                    </a:ext>
                  </a:extLst>
                </p:cNvPr>
                <p:cNvSpPr/>
                <p:nvPr/>
              </p:nvSpPr>
              <p:spPr>
                <a:xfrm>
                  <a:off x="6093111" y="3591987"/>
                  <a:ext cx="655320" cy="91440"/>
                </a:xfrm>
                <a:prstGeom prst="rect">
                  <a:avLst/>
                </a:prstGeom>
                <a:solidFill>
                  <a:srgbClr val="FF2B2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ectangle 26">
                  <a:extLst>
                    <a:ext uri="{FF2B5EF4-FFF2-40B4-BE49-F238E27FC236}">
                      <a16:creationId xmlns:a16="http://schemas.microsoft.com/office/drawing/2014/main" id="{3BDE8C86-B299-474A-A2C6-1DB260A81FAB}"/>
                    </a:ext>
                  </a:extLst>
                </p:cNvPr>
                <p:cNvSpPr/>
                <p:nvPr/>
              </p:nvSpPr>
              <p:spPr>
                <a:xfrm>
                  <a:off x="6748431"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Rectangle 27">
                  <a:extLst>
                    <a:ext uri="{FF2B5EF4-FFF2-40B4-BE49-F238E27FC236}">
                      <a16:creationId xmlns:a16="http://schemas.microsoft.com/office/drawing/2014/main" id="{DBE55CF0-3C15-4BB4-8A18-FEA27EC22844}"/>
                    </a:ext>
                  </a:extLst>
                </p:cNvPr>
                <p:cNvSpPr/>
                <p:nvPr/>
              </p:nvSpPr>
              <p:spPr>
                <a:xfrm>
                  <a:off x="7403751" y="3591987"/>
                  <a:ext cx="655320" cy="91440"/>
                </a:xfrm>
                <a:prstGeom prst="rect">
                  <a:avLst/>
                </a:prstGeom>
                <a:solidFill>
                  <a:srgbClr val="3EB8C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Rectangle 28">
                  <a:extLst>
                    <a:ext uri="{FF2B5EF4-FFF2-40B4-BE49-F238E27FC236}">
                      <a16:creationId xmlns:a16="http://schemas.microsoft.com/office/drawing/2014/main" id="{C2977ABC-2C55-4492-80BE-AA080A4233DA}"/>
                    </a:ext>
                  </a:extLst>
                </p:cNvPr>
                <p:cNvSpPr/>
                <p:nvPr/>
              </p:nvSpPr>
              <p:spPr>
                <a:xfrm>
                  <a:off x="8066328" y="3591987"/>
                  <a:ext cx="655320" cy="91440"/>
                </a:xfrm>
                <a:prstGeom prst="rect">
                  <a:avLst/>
                </a:prstGeom>
                <a:solidFill>
                  <a:srgbClr val="FFA80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E57ABF89-5F56-4E06-8912-D75E1AA5E321}"/>
                  </a:ext>
                </a:extLst>
              </p:cNvPr>
              <p:cNvGrpSpPr/>
              <p:nvPr/>
            </p:nvGrpSpPr>
            <p:grpSpPr>
              <a:xfrm>
                <a:off x="6993975" y="5722635"/>
                <a:ext cx="3930727" cy="640080"/>
                <a:chOff x="5588361" y="5743530"/>
                <a:chExt cx="3930727" cy="640080"/>
              </a:xfrm>
            </p:grpSpPr>
            <p:grpSp>
              <p:nvGrpSpPr>
                <p:cNvPr id="22" name="Group 21">
                  <a:extLst>
                    <a:ext uri="{FF2B5EF4-FFF2-40B4-BE49-F238E27FC236}">
                      <a16:creationId xmlns:a16="http://schemas.microsoft.com/office/drawing/2014/main" id="{700AFFFF-58E0-49D7-BE7F-25A1FF1E87F7}"/>
                    </a:ext>
                  </a:extLst>
                </p:cNvPr>
                <p:cNvGrpSpPr>
                  <a:grpSpLocks noChangeAspect="1"/>
                </p:cNvGrpSpPr>
                <p:nvPr/>
              </p:nvGrpSpPr>
              <p:grpSpPr>
                <a:xfrm>
                  <a:off x="5588361" y="5888414"/>
                  <a:ext cx="3930727" cy="315676"/>
                  <a:chOff x="5753514" y="5578313"/>
                  <a:chExt cx="4492260" cy="360773"/>
                </a:xfrm>
              </p:grpSpPr>
              <p:sp>
                <p:nvSpPr>
                  <p:cNvPr id="24" name="Rounded Rectangle 9">
                    <a:extLst>
                      <a:ext uri="{FF2B5EF4-FFF2-40B4-BE49-F238E27FC236}">
                        <a16:creationId xmlns:a16="http://schemas.microsoft.com/office/drawing/2014/main" id="{3CD92B2B-AB94-45EA-B339-E9493DE2B9B0}"/>
                      </a:ext>
                    </a:extLst>
                  </p:cNvPr>
                  <p:cNvSpPr/>
                  <p:nvPr/>
                </p:nvSpPr>
                <p:spPr>
                  <a:xfrm>
                    <a:off x="5753514" y="5612150"/>
                    <a:ext cx="4492260" cy="261257"/>
                  </a:xfrm>
                  <a:prstGeom prst="rect">
                    <a:avLst/>
                  </a:prstGeom>
                  <a:solidFill>
                    <a:schemeClr val="bg2">
                      <a:lumMod val="90000"/>
                      <a:alpha val="2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5" name="TextBox 24">
                    <a:hlinkClick r:id="rId3"/>
                    <a:extLst>
                      <a:ext uri="{FF2B5EF4-FFF2-40B4-BE49-F238E27FC236}">
                        <a16:creationId xmlns:a16="http://schemas.microsoft.com/office/drawing/2014/main" id="{E20C5585-3302-429E-B006-DA7FC6F8C35E}"/>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Jan  03, 2021</a:t>
                    </a:r>
                  </a:p>
                </p:txBody>
              </p:sp>
            </p:grpSp>
            <p:sp>
              <p:nvSpPr>
                <p:cNvPr id="23" name="Oval 22">
                  <a:extLst>
                    <a:ext uri="{FF2B5EF4-FFF2-40B4-BE49-F238E27FC236}">
                      <a16:creationId xmlns:a16="http://schemas.microsoft.com/office/drawing/2014/main" id="{3E4BA617-ED5E-4DFA-AB7C-A74B4C62E8C4}"/>
                    </a:ext>
                  </a:extLst>
                </p:cNvPr>
                <p:cNvSpPr>
                  <a:spLocks noChangeAspect="1"/>
                </p:cNvSpPr>
                <p:nvPr/>
              </p:nvSpPr>
              <p:spPr>
                <a:xfrm>
                  <a:off x="8395116" y="5743530"/>
                  <a:ext cx="640080" cy="640080"/>
                </a:xfrm>
                <a:prstGeom prst="ellipse">
                  <a:avLst/>
                </a:prstGeom>
                <a:blipFill>
                  <a:blip r:embed="rId4"/>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19" name="TextBox 18">
              <a:extLst>
                <a:ext uri="{FF2B5EF4-FFF2-40B4-BE49-F238E27FC236}">
                  <a16:creationId xmlns:a16="http://schemas.microsoft.com/office/drawing/2014/main" id="{6B6DC14F-B5FB-4B5E-90CF-47DBEF9DA690}"/>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rgbClr val="56595E"/>
                  </a:solidFill>
                  <a:latin typeface="Candara" panose="020E0502030303020204" pitchFamily="34" charset="0"/>
                  <a:cs typeface="Estrangelo Edessa" panose="03080600000000000000" pitchFamily="66" charset="0"/>
                </a:rPr>
                <a:t>PRESENTATION TITLE</a:t>
              </a:r>
            </a:p>
            <a:p>
              <a:pPr algn="ctr"/>
              <a:r>
                <a:rPr lang="en-US" sz="2000" dirty="0">
                  <a:solidFill>
                    <a:srgbClr val="56595E"/>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30177492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500" fill="hold"/>
                                        <p:tgtEl>
                                          <p:spTgt spid="32"/>
                                        </p:tgtEl>
                                        <p:attrNameLst>
                                          <p:attrName>ppt_w</p:attrName>
                                        </p:attrNameLst>
                                      </p:cBhvr>
                                      <p:tavLst>
                                        <p:tav tm="0">
                                          <p:val>
                                            <p:fltVal val="0"/>
                                          </p:val>
                                        </p:tav>
                                        <p:tav tm="100000">
                                          <p:val>
                                            <p:strVal val="#ppt_w"/>
                                          </p:val>
                                        </p:tav>
                                      </p:tavLst>
                                    </p:anim>
                                    <p:anim calcmode="lin" valueType="num">
                                      <p:cBhvr>
                                        <p:cTn id="8" dur="500" fill="hold"/>
                                        <p:tgtEl>
                                          <p:spTgt spid="32"/>
                                        </p:tgtEl>
                                        <p:attrNameLst>
                                          <p:attrName>ppt_h</p:attrName>
                                        </p:attrNameLst>
                                      </p:cBhvr>
                                      <p:tavLst>
                                        <p:tav tm="0">
                                          <p:val>
                                            <p:fltVal val="0"/>
                                          </p:val>
                                        </p:tav>
                                        <p:tav tm="100000">
                                          <p:val>
                                            <p:strVal val="#ppt_h"/>
                                          </p:val>
                                        </p:tav>
                                      </p:tavLst>
                                    </p:anim>
                                    <p:animEffect transition="in" filter="fade">
                                      <p:cBhvr>
                                        <p:cTn id="9" dur="500"/>
                                        <p:tgtEl>
                                          <p:spTgt spid="32"/>
                                        </p:tgtEl>
                                      </p:cBhvr>
                                    </p:animEffect>
                                  </p:childTnLst>
                                </p:cTn>
                              </p:par>
                              <p:par>
                                <p:cTn id="10" presetID="53" presetClass="entr" presetSubtype="16" fill="hold" grpId="0" nodeType="withEffect">
                                  <p:stCondLst>
                                    <p:cond delay="0"/>
                                  </p:stCondLst>
                                  <p:childTnLst>
                                    <p:set>
                                      <p:cBhvr>
                                        <p:cTn id="11" dur="1" fill="hold">
                                          <p:stCondLst>
                                            <p:cond delay="0"/>
                                          </p:stCondLst>
                                        </p:cTn>
                                        <p:tgtEl>
                                          <p:spTgt spid="33"/>
                                        </p:tgtEl>
                                        <p:attrNameLst>
                                          <p:attrName>style.visibility</p:attrName>
                                        </p:attrNameLst>
                                      </p:cBhvr>
                                      <p:to>
                                        <p:strVal val="visible"/>
                                      </p:to>
                                    </p:set>
                                    <p:anim calcmode="lin" valueType="num">
                                      <p:cBhvr>
                                        <p:cTn id="12" dur="500" fill="hold"/>
                                        <p:tgtEl>
                                          <p:spTgt spid="33"/>
                                        </p:tgtEl>
                                        <p:attrNameLst>
                                          <p:attrName>ppt_w</p:attrName>
                                        </p:attrNameLst>
                                      </p:cBhvr>
                                      <p:tavLst>
                                        <p:tav tm="0">
                                          <p:val>
                                            <p:fltVal val="0"/>
                                          </p:val>
                                        </p:tav>
                                        <p:tav tm="100000">
                                          <p:val>
                                            <p:strVal val="#ppt_w"/>
                                          </p:val>
                                        </p:tav>
                                      </p:tavLst>
                                    </p:anim>
                                    <p:anim calcmode="lin" valueType="num">
                                      <p:cBhvr>
                                        <p:cTn id="13" dur="500" fill="hold"/>
                                        <p:tgtEl>
                                          <p:spTgt spid="33"/>
                                        </p:tgtEl>
                                        <p:attrNameLst>
                                          <p:attrName>ppt_h</p:attrName>
                                        </p:attrNameLst>
                                      </p:cBhvr>
                                      <p:tavLst>
                                        <p:tav tm="0">
                                          <p:val>
                                            <p:fltVal val="0"/>
                                          </p:val>
                                        </p:tav>
                                        <p:tav tm="100000">
                                          <p:val>
                                            <p:strVal val="#ppt_h"/>
                                          </p:val>
                                        </p:tav>
                                      </p:tavLst>
                                    </p:anim>
                                    <p:animEffect transition="in" filter="fade">
                                      <p:cBhvr>
                                        <p:cTn id="14" dur="500"/>
                                        <p:tgtEl>
                                          <p:spTgt spid="33"/>
                                        </p:tgtEl>
                                      </p:cBhvr>
                                    </p:animEffect>
                                  </p:childTnLst>
                                </p:cTn>
                              </p:par>
                              <p:par>
                                <p:cTn id="15" presetID="53" presetClass="entr" presetSubtype="16" fill="hold" grpId="0" nodeType="withEffect">
                                  <p:stCondLst>
                                    <p:cond delay="0"/>
                                  </p:stCondLst>
                                  <p:childTnLst>
                                    <p:set>
                                      <p:cBhvr>
                                        <p:cTn id="16" dur="1" fill="hold">
                                          <p:stCondLst>
                                            <p:cond delay="0"/>
                                          </p:stCondLst>
                                        </p:cTn>
                                        <p:tgtEl>
                                          <p:spTgt spid="99"/>
                                        </p:tgtEl>
                                        <p:attrNameLst>
                                          <p:attrName>style.visibility</p:attrName>
                                        </p:attrNameLst>
                                      </p:cBhvr>
                                      <p:to>
                                        <p:strVal val="visible"/>
                                      </p:to>
                                    </p:set>
                                    <p:anim calcmode="lin" valueType="num">
                                      <p:cBhvr>
                                        <p:cTn id="17" dur="500" fill="hold"/>
                                        <p:tgtEl>
                                          <p:spTgt spid="99"/>
                                        </p:tgtEl>
                                        <p:attrNameLst>
                                          <p:attrName>ppt_w</p:attrName>
                                        </p:attrNameLst>
                                      </p:cBhvr>
                                      <p:tavLst>
                                        <p:tav tm="0">
                                          <p:val>
                                            <p:fltVal val="0"/>
                                          </p:val>
                                        </p:tav>
                                        <p:tav tm="100000">
                                          <p:val>
                                            <p:strVal val="#ppt_w"/>
                                          </p:val>
                                        </p:tav>
                                      </p:tavLst>
                                    </p:anim>
                                    <p:anim calcmode="lin" valueType="num">
                                      <p:cBhvr>
                                        <p:cTn id="18" dur="500" fill="hold"/>
                                        <p:tgtEl>
                                          <p:spTgt spid="99"/>
                                        </p:tgtEl>
                                        <p:attrNameLst>
                                          <p:attrName>ppt_h</p:attrName>
                                        </p:attrNameLst>
                                      </p:cBhvr>
                                      <p:tavLst>
                                        <p:tav tm="0">
                                          <p:val>
                                            <p:fltVal val="0"/>
                                          </p:val>
                                        </p:tav>
                                        <p:tav tm="100000">
                                          <p:val>
                                            <p:strVal val="#ppt_h"/>
                                          </p:val>
                                        </p:tav>
                                      </p:tavLst>
                                    </p:anim>
                                    <p:animEffect transition="in" filter="fade">
                                      <p:cBhvr>
                                        <p:cTn id="19" dur="500"/>
                                        <p:tgtEl>
                                          <p:spTgt spid="99"/>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76"/>
                                        </p:tgtEl>
                                        <p:attrNameLst>
                                          <p:attrName>style.visibility</p:attrName>
                                        </p:attrNameLst>
                                      </p:cBhvr>
                                      <p:to>
                                        <p:strVal val="visible"/>
                                      </p:to>
                                    </p:set>
                                    <p:anim calcmode="lin" valueType="num">
                                      <p:cBhvr>
                                        <p:cTn id="22" dur="500" fill="hold"/>
                                        <p:tgtEl>
                                          <p:spTgt spid="76"/>
                                        </p:tgtEl>
                                        <p:attrNameLst>
                                          <p:attrName>ppt_w</p:attrName>
                                        </p:attrNameLst>
                                      </p:cBhvr>
                                      <p:tavLst>
                                        <p:tav tm="0">
                                          <p:val>
                                            <p:fltVal val="0"/>
                                          </p:val>
                                        </p:tav>
                                        <p:tav tm="100000">
                                          <p:val>
                                            <p:strVal val="#ppt_w"/>
                                          </p:val>
                                        </p:tav>
                                      </p:tavLst>
                                    </p:anim>
                                    <p:anim calcmode="lin" valueType="num">
                                      <p:cBhvr>
                                        <p:cTn id="23" dur="500" fill="hold"/>
                                        <p:tgtEl>
                                          <p:spTgt spid="76"/>
                                        </p:tgtEl>
                                        <p:attrNameLst>
                                          <p:attrName>ppt_h</p:attrName>
                                        </p:attrNameLst>
                                      </p:cBhvr>
                                      <p:tavLst>
                                        <p:tav tm="0">
                                          <p:val>
                                            <p:fltVal val="0"/>
                                          </p:val>
                                        </p:tav>
                                        <p:tav tm="100000">
                                          <p:val>
                                            <p:strVal val="#ppt_h"/>
                                          </p:val>
                                        </p:tav>
                                      </p:tavLst>
                                    </p:anim>
                                    <p:animEffect transition="in" filter="fade">
                                      <p:cBhvr>
                                        <p:cTn id="24" dur="500"/>
                                        <p:tgtEl>
                                          <p:spTgt spid="76"/>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79"/>
                                        </p:tgtEl>
                                        <p:attrNameLst>
                                          <p:attrName>style.visibility</p:attrName>
                                        </p:attrNameLst>
                                      </p:cBhvr>
                                      <p:to>
                                        <p:strVal val="visible"/>
                                      </p:to>
                                    </p:set>
                                    <p:anim calcmode="lin" valueType="num">
                                      <p:cBhvr>
                                        <p:cTn id="27" dur="500" fill="hold"/>
                                        <p:tgtEl>
                                          <p:spTgt spid="79"/>
                                        </p:tgtEl>
                                        <p:attrNameLst>
                                          <p:attrName>ppt_w</p:attrName>
                                        </p:attrNameLst>
                                      </p:cBhvr>
                                      <p:tavLst>
                                        <p:tav tm="0">
                                          <p:val>
                                            <p:fltVal val="0"/>
                                          </p:val>
                                        </p:tav>
                                        <p:tav tm="100000">
                                          <p:val>
                                            <p:strVal val="#ppt_w"/>
                                          </p:val>
                                        </p:tav>
                                      </p:tavLst>
                                    </p:anim>
                                    <p:anim calcmode="lin" valueType="num">
                                      <p:cBhvr>
                                        <p:cTn id="28" dur="500" fill="hold"/>
                                        <p:tgtEl>
                                          <p:spTgt spid="79"/>
                                        </p:tgtEl>
                                        <p:attrNameLst>
                                          <p:attrName>ppt_h</p:attrName>
                                        </p:attrNameLst>
                                      </p:cBhvr>
                                      <p:tavLst>
                                        <p:tav tm="0">
                                          <p:val>
                                            <p:fltVal val="0"/>
                                          </p:val>
                                        </p:tav>
                                        <p:tav tm="100000">
                                          <p:val>
                                            <p:strVal val="#ppt_h"/>
                                          </p:val>
                                        </p:tav>
                                      </p:tavLst>
                                    </p:anim>
                                    <p:animEffect transition="in" filter="fade">
                                      <p:cBhvr>
                                        <p:cTn id="29" dur="500"/>
                                        <p:tgtEl>
                                          <p:spTgt spid="79"/>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31"/>
                                        </p:tgtEl>
                                        <p:attrNameLst>
                                          <p:attrName>style.visibility</p:attrName>
                                        </p:attrNameLst>
                                      </p:cBhvr>
                                      <p:to>
                                        <p:strVal val="visible"/>
                                      </p:to>
                                    </p:set>
                                    <p:anim calcmode="lin" valueType="num">
                                      <p:cBhvr>
                                        <p:cTn id="32" dur="500" fill="hold"/>
                                        <p:tgtEl>
                                          <p:spTgt spid="31"/>
                                        </p:tgtEl>
                                        <p:attrNameLst>
                                          <p:attrName>ppt_w</p:attrName>
                                        </p:attrNameLst>
                                      </p:cBhvr>
                                      <p:tavLst>
                                        <p:tav tm="0">
                                          <p:val>
                                            <p:fltVal val="0"/>
                                          </p:val>
                                        </p:tav>
                                        <p:tav tm="100000">
                                          <p:val>
                                            <p:strVal val="#ppt_w"/>
                                          </p:val>
                                        </p:tav>
                                      </p:tavLst>
                                    </p:anim>
                                    <p:anim calcmode="lin" valueType="num">
                                      <p:cBhvr>
                                        <p:cTn id="33" dur="500" fill="hold"/>
                                        <p:tgtEl>
                                          <p:spTgt spid="31"/>
                                        </p:tgtEl>
                                        <p:attrNameLst>
                                          <p:attrName>ppt_h</p:attrName>
                                        </p:attrNameLst>
                                      </p:cBhvr>
                                      <p:tavLst>
                                        <p:tav tm="0">
                                          <p:val>
                                            <p:fltVal val="0"/>
                                          </p:val>
                                        </p:tav>
                                        <p:tav tm="100000">
                                          <p:val>
                                            <p:strVal val="#ppt_h"/>
                                          </p:val>
                                        </p:tav>
                                      </p:tavLst>
                                    </p:anim>
                                    <p:animEffect transition="in" filter="fade">
                                      <p:cBhvr>
                                        <p:cTn id="34" dur="500"/>
                                        <p:tgtEl>
                                          <p:spTgt spid="31"/>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30"/>
                                        </p:tgtEl>
                                        <p:attrNameLst>
                                          <p:attrName>style.visibility</p:attrName>
                                        </p:attrNameLst>
                                      </p:cBhvr>
                                      <p:to>
                                        <p:strVal val="visible"/>
                                      </p:to>
                                    </p:set>
                                    <p:anim calcmode="lin" valueType="num">
                                      <p:cBhvr>
                                        <p:cTn id="37" dur="500" fill="hold"/>
                                        <p:tgtEl>
                                          <p:spTgt spid="30"/>
                                        </p:tgtEl>
                                        <p:attrNameLst>
                                          <p:attrName>ppt_w</p:attrName>
                                        </p:attrNameLst>
                                      </p:cBhvr>
                                      <p:tavLst>
                                        <p:tav tm="0">
                                          <p:val>
                                            <p:fltVal val="0"/>
                                          </p:val>
                                        </p:tav>
                                        <p:tav tm="100000">
                                          <p:val>
                                            <p:strVal val="#ppt_w"/>
                                          </p:val>
                                        </p:tav>
                                      </p:tavLst>
                                    </p:anim>
                                    <p:anim calcmode="lin" valueType="num">
                                      <p:cBhvr>
                                        <p:cTn id="38" dur="500" fill="hold"/>
                                        <p:tgtEl>
                                          <p:spTgt spid="30"/>
                                        </p:tgtEl>
                                        <p:attrNameLst>
                                          <p:attrName>ppt_h</p:attrName>
                                        </p:attrNameLst>
                                      </p:cBhvr>
                                      <p:tavLst>
                                        <p:tav tm="0">
                                          <p:val>
                                            <p:fltVal val="0"/>
                                          </p:val>
                                        </p:tav>
                                        <p:tav tm="100000">
                                          <p:val>
                                            <p:strVal val="#ppt_h"/>
                                          </p:val>
                                        </p:tav>
                                      </p:tavLst>
                                    </p:anim>
                                    <p:animEffect transition="in" filter="fade">
                                      <p:cBhvr>
                                        <p:cTn id="39" dur="500"/>
                                        <p:tgtEl>
                                          <p:spTgt spid="30"/>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87"/>
                                        </p:tgtEl>
                                        <p:attrNameLst>
                                          <p:attrName>style.visibility</p:attrName>
                                        </p:attrNameLst>
                                      </p:cBhvr>
                                      <p:to>
                                        <p:strVal val="visible"/>
                                      </p:to>
                                    </p:set>
                                    <p:anim calcmode="lin" valueType="num">
                                      <p:cBhvr>
                                        <p:cTn id="42" dur="500" fill="hold"/>
                                        <p:tgtEl>
                                          <p:spTgt spid="87"/>
                                        </p:tgtEl>
                                        <p:attrNameLst>
                                          <p:attrName>ppt_w</p:attrName>
                                        </p:attrNameLst>
                                      </p:cBhvr>
                                      <p:tavLst>
                                        <p:tav tm="0">
                                          <p:val>
                                            <p:fltVal val="0"/>
                                          </p:val>
                                        </p:tav>
                                        <p:tav tm="100000">
                                          <p:val>
                                            <p:strVal val="#ppt_w"/>
                                          </p:val>
                                        </p:tav>
                                      </p:tavLst>
                                    </p:anim>
                                    <p:anim calcmode="lin" valueType="num">
                                      <p:cBhvr>
                                        <p:cTn id="43" dur="500" fill="hold"/>
                                        <p:tgtEl>
                                          <p:spTgt spid="87"/>
                                        </p:tgtEl>
                                        <p:attrNameLst>
                                          <p:attrName>ppt_h</p:attrName>
                                        </p:attrNameLst>
                                      </p:cBhvr>
                                      <p:tavLst>
                                        <p:tav tm="0">
                                          <p:val>
                                            <p:fltVal val="0"/>
                                          </p:val>
                                        </p:tav>
                                        <p:tav tm="100000">
                                          <p:val>
                                            <p:strVal val="#ppt_h"/>
                                          </p:val>
                                        </p:tav>
                                      </p:tavLst>
                                    </p:anim>
                                    <p:animEffect transition="in" filter="fade">
                                      <p:cBhvr>
                                        <p:cTn id="44" dur="500"/>
                                        <p:tgtEl>
                                          <p:spTgt spid="87"/>
                                        </p:tgtEl>
                                      </p:cBhvr>
                                    </p:animEffect>
                                  </p:childTnLst>
                                </p:cTn>
                              </p:par>
                            </p:childTnLst>
                          </p:cTn>
                        </p:par>
                        <p:par>
                          <p:cTn id="45" fill="hold">
                            <p:stCondLst>
                              <p:cond delay="500"/>
                            </p:stCondLst>
                            <p:childTnLst>
                              <p:par>
                                <p:cTn id="46" presetID="53" presetClass="entr" presetSubtype="16" fill="hold" nodeType="afterEffect">
                                  <p:stCondLst>
                                    <p:cond delay="0"/>
                                  </p:stCondLst>
                                  <p:childTnLst>
                                    <p:set>
                                      <p:cBhvr>
                                        <p:cTn id="47" dur="1" fill="hold">
                                          <p:stCondLst>
                                            <p:cond delay="0"/>
                                          </p:stCondLst>
                                        </p:cTn>
                                        <p:tgtEl>
                                          <p:spTgt spid="16"/>
                                        </p:tgtEl>
                                        <p:attrNameLst>
                                          <p:attrName>style.visibility</p:attrName>
                                        </p:attrNameLst>
                                      </p:cBhvr>
                                      <p:to>
                                        <p:strVal val="visible"/>
                                      </p:to>
                                    </p:set>
                                    <p:anim calcmode="lin" valueType="num">
                                      <p:cBhvr>
                                        <p:cTn id="48" dur="1500" fill="hold"/>
                                        <p:tgtEl>
                                          <p:spTgt spid="16"/>
                                        </p:tgtEl>
                                        <p:attrNameLst>
                                          <p:attrName>ppt_w</p:attrName>
                                        </p:attrNameLst>
                                      </p:cBhvr>
                                      <p:tavLst>
                                        <p:tav tm="0">
                                          <p:val>
                                            <p:fltVal val="0"/>
                                          </p:val>
                                        </p:tav>
                                        <p:tav tm="100000">
                                          <p:val>
                                            <p:strVal val="#ppt_w"/>
                                          </p:val>
                                        </p:tav>
                                      </p:tavLst>
                                    </p:anim>
                                    <p:anim calcmode="lin" valueType="num">
                                      <p:cBhvr>
                                        <p:cTn id="49" dur="1500" fill="hold"/>
                                        <p:tgtEl>
                                          <p:spTgt spid="16"/>
                                        </p:tgtEl>
                                        <p:attrNameLst>
                                          <p:attrName>ppt_h</p:attrName>
                                        </p:attrNameLst>
                                      </p:cBhvr>
                                      <p:tavLst>
                                        <p:tav tm="0">
                                          <p:val>
                                            <p:fltVal val="0"/>
                                          </p:val>
                                        </p:tav>
                                        <p:tav tm="100000">
                                          <p:val>
                                            <p:strVal val="#ppt_h"/>
                                          </p:val>
                                        </p:tav>
                                      </p:tavLst>
                                    </p:anim>
                                    <p:animEffect transition="in" filter="fade">
                                      <p:cBhvr>
                                        <p:cTn id="50" dur="1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animBg="1"/>
      <p:bldP spid="79" grpId="0" animBg="1"/>
      <p:bldP spid="99" grpId="0" animBg="1"/>
      <p:bldP spid="76" grpId="0" animBg="1"/>
      <p:bldP spid="87" grpId="0" animBg="1"/>
      <p:bldP spid="32" grpId="0" animBg="1"/>
      <p:bldP spid="31" grpId="0" animBg="1"/>
      <p:bldP spid="33"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sp>
        <p:nvSpPr>
          <p:cNvPr id="97" name="Freeform 96"/>
          <p:cNvSpPr/>
          <p:nvPr/>
        </p:nvSpPr>
        <p:spPr>
          <a:xfrm>
            <a:off x="2213422" y="1650502"/>
            <a:ext cx="1052405" cy="1074357"/>
          </a:xfrm>
          <a:custGeom>
            <a:avLst/>
            <a:gdLst>
              <a:gd name="connsiteX0" fmla="*/ 0 w 2032000"/>
              <a:gd name="connsiteY0" fmla="*/ 1354666 h 1354666"/>
              <a:gd name="connsiteX1" fmla="*/ 1016000 w 2032000"/>
              <a:gd name="connsiteY1" fmla="*/ 0 h 1354666"/>
              <a:gd name="connsiteX2" fmla="*/ 1016000 w 2032000"/>
              <a:gd name="connsiteY2" fmla="*/ 0 h 1354666"/>
              <a:gd name="connsiteX3" fmla="*/ 2032000 w 2032000"/>
              <a:gd name="connsiteY3" fmla="*/ 1354666 h 1354666"/>
              <a:gd name="connsiteX4" fmla="*/ 0 w 2032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032000" h="1354666">
                <a:moveTo>
                  <a:pt x="0" y="1354666"/>
                </a:moveTo>
                <a:lnTo>
                  <a:pt x="1016000" y="0"/>
                </a:lnTo>
                <a:lnTo>
                  <a:pt x="1016000" y="0"/>
                </a:lnTo>
                <a:lnTo>
                  <a:pt x="2032000" y="1354666"/>
                </a:lnTo>
                <a:lnTo>
                  <a:pt x="0" y="1354666"/>
                </a:lnTo>
                <a:close/>
              </a:path>
            </a:pathLst>
          </a:cu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3293" tIns="103293" rIns="103293" bIns="103293" numCol="1" spcCol="1270" anchor="ctr" anchorCtr="0">
            <a:noAutofit/>
          </a:bodyPr>
          <a:lstStyle/>
          <a:p>
            <a:pPr algn="ctr" defTabSz="3615176">
              <a:lnSpc>
                <a:spcPct val="90000"/>
              </a:lnSpc>
              <a:spcBef>
                <a:spcPct val="0"/>
              </a:spcBef>
              <a:spcAft>
                <a:spcPct val="35000"/>
              </a:spcAft>
            </a:pPr>
            <a:endParaRPr lang="en-US" sz="1867" dirty="0"/>
          </a:p>
        </p:txBody>
      </p:sp>
      <p:sp>
        <p:nvSpPr>
          <p:cNvPr id="98" name="Freeform 97"/>
          <p:cNvSpPr/>
          <p:nvPr/>
        </p:nvSpPr>
        <p:spPr>
          <a:xfrm>
            <a:off x="1598976" y="2806820"/>
            <a:ext cx="2281296" cy="1074357"/>
          </a:xfrm>
          <a:custGeom>
            <a:avLst/>
            <a:gdLst>
              <a:gd name="connsiteX0" fmla="*/ 0 w 4064000"/>
              <a:gd name="connsiteY0" fmla="*/ 1354666 h 1354666"/>
              <a:gd name="connsiteX1" fmla="*/ 1016000 w 4064000"/>
              <a:gd name="connsiteY1" fmla="*/ 0 h 1354666"/>
              <a:gd name="connsiteX2" fmla="*/ 3048000 w 4064000"/>
              <a:gd name="connsiteY2" fmla="*/ 0 h 1354666"/>
              <a:gd name="connsiteX3" fmla="*/ 4064000 w 4064000"/>
              <a:gd name="connsiteY3" fmla="*/ 1354666 h 1354666"/>
              <a:gd name="connsiteX4" fmla="*/ 0 w 4064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064000" h="1354666">
                <a:moveTo>
                  <a:pt x="0" y="1354666"/>
                </a:moveTo>
                <a:lnTo>
                  <a:pt x="1016000" y="0"/>
                </a:lnTo>
                <a:lnTo>
                  <a:pt x="3048000" y="0"/>
                </a:lnTo>
                <a:lnTo>
                  <a:pt x="4064000" y="1354666"/>
                </a:lnTo>
                <a:lnTo>
                  <a:pt x="0" y="1354666"/>
                </a:lnTo>
                <a:close/>
              </a:path>
            </a:pathLst>
          </a:cu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058333" tIns="110067" rIns="1058333" bIns="110067" numCol="1" spcCol="1270" anchor="ctr" anchorCtr="0">
            <a:noAutofit/>
          </a:bodyPr>
          <a:lstStyle/>
          <a:p>
            <a:pPr algn="ctr" defTabSz="3852237">
              <a:lnSpc>
                <a:spcPct val="90000"/>
              </a:lnSpc>
              <a:spcBef>
                <a:spcPct val="0"/>
              </a:spcBef>
              <a:spcAft>
                <a:spcPct val="35000"/>
              </a:spcAft>
            </a:pPr>
            <a:endParaRPr lang="en-US" sz="2400" dirty="0"/>
          </a:p>
        </p:txBody>
      </p:sp>
      <p:sp>
        <p:nvSpPr>
          <p:cNvPr id="100" name="Freeform 99"/>
          <p:cNvSpPr/>
          <p:nvPr/>
        </p:nvSpPr>
        <p:spPr>
          <a:xfrm>
            <a:off x="949775" y="3967639"/>
            <a:ext cx="3579700" cy="1074357"/>
          </a:xfrm>
          <a:custGeom>
            <a:avLst/>
            <a:gdLst>
              <a:gd name="connsiteX0" fmla="*/ 0 w 6096000"/>
              <a:gd name="connsiteY0" fmla="*/ 1354666 h 1354666"/>
              <a:gd name="connsiteX1" fmla="*/ 1016000 w 6096000"/>
              <a:gd name="connsiteY1" fmla="*/ 0 h 1354666"/>
              <a:gd name="connsiteX2" fmla="*/ 5080000 w 6096000"/>
              <a:gd name="connsiteY2" fmla="*/ 0 h 1354666"/>
              <a:gd name="connsiteX3" fmla="*/ 6096000 w 6096000"/>
              <a:gd name="connsiteY3" fmla="*/ 1354666 h 1354666"/>
              <a:gd name="connsiteX4" fmla="*/ 0 w 6096000"/>
              <a:gd name="connsiteY4" fmla="*/ 1354666 h 13546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096000" h="1354666">
                <a:moveTo>
                  <a:pt x="0" y="1354666"/>
                </a:moveTo>
                <a:lnTo>
                  <a:pt x="1016000" y="0"/>
                </a:lnTo>
                <a:lnTo>
                  <a:pt x="5080000" y="0"/>
                </a:lnTo>
                <a:lnTo>
                  <a:pt x="6096000" y="1354666"/>
                </a:lnTo>
                <a:lnTo>
                  <a:pt x="0" y="1354666"/>
                </a:lnTo>
                <a:close/>
              </a:path>
            </a:pathLst>
          </a:cu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1532465" tIns="110067" rIns="1532468" bIns="110067" numCol="1" spcCol="1270" anchor="ctr" anchorCtr="0">
            <a:noAutofit/>
          </a:bodyPr>
          <a:lstStyle/>
          <a:p>
            <a:pPr algn="ctr" defTabSz="3852237">
              <a:lnSpc>
                <a:spcPct val="90000"/>
              </a:lnSpc>
              <a:spcBef>
                <a:spcPct val="0"/>
              </a:spcBef>
              <a:spcAft>
                <a:spcPct val="35000"/>
              </a:spcAft>
            </a:pPr>
            <a:endParaRPr lang="en-US" sz="4267" dirty="0"/>
          </a:p>
        </p:txBody>
      </p:sp>
      <p:sp>
        <p:nvSpPr>
          <p:cNvPr id="104" name="Text Placeholder 3"/>
          <p:cNvSpPr txBox="1">
            <a:spLocks/>
          </p:cNvSpPr>
          <p:nvPr/>
        </p:nvSpPr>
        <p:spPr>
          <a:xfrm>
            <a:off x="2471924" y="4325140"/>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73%</a:t>
            </a:r>
          </a:p>
        </p:txBody>
      </p:sp>
      <p:sp>
        <p:nvSpPr>
          <p:cNvPr id="105" name="Text Placeholder 3"/>
          <p:cNvSpPr txBox="1">
            <a:spLocks/>
          </p:cNvSpPr>
          <p:nvPr/>
        </p:nvSpPr>
        <p:spPr>
          <a:xfrm>
            <a:off x="2471924" y="3243292"/>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chemeClr val="bg1"/>
                </a:solidFill>
              </a:rPr>
              <a:t>52%</a:t>
            </a:r>
          </a:p>
        </p:txBody>
      </p:sp>
      <p:sp>
        <p:nvSpPr>
          <p:cNvPr id="106" name="Text Placeholder 3"/>
          <p:cNvSpPr txBox="1">
            <a:spLocks/>
          </p:cNvSpPr>
          <p:nvPr/>
        </p:nvSpPr>
        <p:spPr>
          <a:xfrm>
            <a:off x="2502381" y="2301064"/>
            <a:ext cx="474489" cy="328231"/>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133" dirty="0">
                <a:solidFill>
                  <a:schemeClr val="bg1"/>
                </a:solidFill>
              </a:rPr>
              <a:t>21%</a:t>
            </a:r>
          </a:p>
        </p:txBody>
      </p:sp>
      <p:sp>
        <p:nvSpPr>
          <p:cNvPr id="107" name="Arc 106"/>
          <p:cNvSpPr/>
          <p:nvPr/>
        </p:nvSpPr>
        <p:spPr>
          <a:xfrm rot="15296947">
            <a:off x="965734" y="34408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sp>
        <p:nvSpPr>
          <p:cNvPr id="108" name="Arc 107"/>
          <p:cNvSpPr/>
          <p:nvPr/>
        </p:nvSpPr>
        <p:spPr>
          <a:xfrm rot="15398932">
            <a:off x="1664170" y="2135310"/>
            <a:ext cx="1676421" cy="1676421"/>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133" dirty="0"/>
          </a:p>
        </p:txBody>
      </p:sp>
      <p:cxnSp>
        <p:nvCxnSpPr>
          <p:cNvPr id="113" name="Straight Connector 112"/>
          <p:cNvCxnSpPr/>
          <p:nvPr/>
        </p:nvCxnSpPr>
        <p:spPr>
          <a:xfrm>
            <a:off x="5097479"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115" name="TextBox 114"/>
          <p:cNvSpPr txBox="1"/>
          <p:nvPr/>
        </p:nvSpPr>
        <p:spPr>
          <a:xfrm>
            <a:off x="9153353" y="1039826"/>
            <a:ext cx="2861438" cy="1169551"/>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6" name="TextBox 115"/>
          <p:cNvSpPr txBox="1"/>
          <p:nvPr/>
        </p:nvSpPr>
        <p:spPr>
          <a:xfrm>
            <a:off x="9153353" y="2531537"/>
            <a:ext cx="2430280" cy="1369606"/>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17" name="TextBox 116"/>
          <p:cNvSpPr txBox="1"/>
          <p:nvPr/>
        </p:nvSpPr>
        <p:spPr>
          <a:xfrm>
            <a:off x="9153353" y="4044880"/>
            <a:ext cx="2430280" cy="1369606"/>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21" name="Footer Text"/>
          <p:cNvSpPr txBox="1"/>
          <p:nvPr/>
        </p:nvSpPr>
        <p:spPr>
          <a:xfrm>
            <a:off x="922742" y="5669729"/>
            <a:ext cx="10346519" cy="1000274"/>
          </a:xfrm>
          <a:prstGeom prst="rect">
            <a:avLst/>
          </a:prstGeom>
          <a:noFill/>
        </p:spPr>
        <p:txBody>
          <a:bodyPr wrap="square" lIns="0" tIns="0" rIns="0" bIns="0" rtlCol="0">
            <a:spAutoFit/>
          </a:bodyPr>
          <a:lstStyle/>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22" name="Straight Line buttom"/>
          <p:cNvCxnSpPr/>
          <p:nvPr/>
        </p:nvCxnSpPr>
        <p:spPr>
          <a:xfrm>
            <a:off x="914400" y="5491797"/>
            <a:ext cx="10363200" cy="0"/>
          </a:xfrm>
          <a:prstGeom prst="line">
            <a:avLst/>
          </a:prstGeom>
          <a:ln w="19050">
            <a:solidFill>
              <a:schemeClr val="tx1">
                <a:lumMod val="50000"/>
                <a:lumOff val="50000"/>
              </a:schemeClr>
            </a:solidFill>
            <a:prstDash val="sysDot"/>
            <a:headEnd type="none"/>
            <a:tailEnd type="none"/>
          </a:ln>
        </p:spPr>
        <p:style>
          <a:lnRef idx="1">
            <a:schemeClr val="accent1"/>
          </a:lnRef>
          <a:fillRef idx="0">
            <a:schemeClr val="accent1"/>
          </a:fillRef>
          <a:effectRef idx="0">
            <a:schemeClr val="accent1"/>
          </a:effectRef>
          <a:fontRef idx="minor">
            <a:schemeClr val="tx1"/>
          </a:fontRef>
        </p:style>
      </p:cxnSp>
      <p:sp>
        <p:nvSpPr>
          <p:cNvPr id="132" name="Freeform 46"/>
          <p:cNvSpPr>
            <a:spLocks noChangeAspect="1" noEditPoints="1"/>
          </p:cNvSpPr>
          <p:nvPr/>
        </p:nvSpPr>
        <p:spPr bwMode="auto">
          <a:xfrm>
            <a:off x="8484955" y="1138413"/>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5" name="Freeform 46"/>
          <p:cNvSpPr>
            <a:spLocks noChangeAspect="1" noEditPoints="1"/>
          </p:cNvSpPr>
          <p:nvPr/>
        </p:nvSpPr>
        <p:spPr bwMode="auto">
          <a:xfrm>
            <a:off x="8484955" y="2593407"/>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85C401"/>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8" name="Freeform 46"/>
          <p:cNvSpPr>
            <a:spLocks noChangeAspect="1" noEditPoints="1"/>
          </p:cNvSpPr>
          <p:nvPr/>
        </p:nvSpPr>
        <p:spPr bwMode="auto">
          <a:xfrm>
            <a:off x="8484955" y="4162779"/>
            <a:ext cx="457200" cy="457200"/>
          </a:xfrm>
          <a:custGeom>
            <a:avLst/>
            <a:gdLst/>
            <a:ahLst/>
            <a:cxnLst>
              <a:cxn ang="0">
                <a:pos x="55" y="44"/>
              </a:cxn>
              <a:cxn ang="0">
                <a:pos x="44" y="55"/>
              </a:cxn>
              <a:cxn ang="0">
                <a:pos x="10" y="55"/>
              </a:cxn>
              <a:cxn ang="0">
                <a:pos x="0" y="44"/>
              </a:cxn>
              <a:cxn ang="0">
                <a:pos x="0" y="10"/>
              </a:cxn>
              <a:cxn ang="0">
                <a:pos x="10" y="0"/>
              </a:cxn>
              <a:cxn ang="0">
                <a:pos x="44" y="0"/>
              </a:cxn>
              <a:cxn ang="0">
                <a:pos x="55" y="10"/>
              </a:cxn>
              <a:cxn ang="0">
                <a:pos x="55" y="44"/>
              </a:cxn>
              <a:cxn ang="0">
                <a:pos x="46" y="20"/>
              </a:cxn>
              <a:cxn ang="0">
                <a:pos x="46" y="17"/>
              </a:cxn>
              <a:cxn ang="0">
                <a:pos x="42" y="13"/>
              </a:cxn>
              <a:cxn ang="0">
                <a:pos x="39" y="13"/>
              </a:cxn>
              <a:cxn ang="0">
                <a:pos x="23" y="30"/>
              </a:cxn>
              <a:cxn ang="0">
                <a:pos x="15" y="22"/>
              </a:cxn>
              <a:cxn ang="0">
                <a:pos x="12" y="22"/>
              </a:cxn>
              <a:cxn ang="0">
                <a:pos x="8" y="26"/>
              </a:cxn>
              <a:cxn ang="0">
                <a:pos x="8" y="29"/>
              </a:cxn>
              <a:cxn ang="0">
                <a:pos x="21" y="42"/>
              </a:cxn>
              <a:cxn ang="0">
                <a:pos x="24" y="42"/>
              </a:cxn>
              <a:cxn ang="0">
                <a:pos x="46" y="20"/>
              </a:cxn>
            </a:cxnLst>
            <a:rect l="0" t="0" r="r" b="b"/>
            <a:pathLst>
              <a:path w="55" h="55">
                <a:moveTo>
                  <a:pt x="55" y="44"/>
                </a:moveTo>
                <a:cubicBezTo>
                  <a:pt x="55" y="50"/>
                  <a:pt x="50" y="55"/>
                  <a:pt x="44" y="55"/>
                </a:cubicBezTo>
                <a:cubicBezTo>
                  <a:pt x="10" y="55"/>
                  <a:pt x="10" y="55"/>
                  <a:pt x="10" y="55"/>
                </a:cubicBezTo>
                <a:cubicBezTo>
                  <a:pt x="4" y="55"/>
                  <a:pt x="0" y="50"/>
                  <a:pt x="0" y="44"/>
                </a:cubicBezTo>
                <a:cubicBezTo>
                  <a:pt x="0" y="10"/>
                  <a:pt x="0" y="10"/>
                  <a:pt x="0" y="10"/>
                </a:cubicBezTo>
                <a:cubicBezTo>
                  <a:pt x="0" y="5"/>
                  <a:pt x="4" y="0"/>
                  <a:pt x="10" y="0"/>
                </a:cubicBezTo>
                <a:cubicBezTo>
                  <a:pt x="44" y="0"/>
                  <a:pt x="44" y="0"/>
                  <a:pt x="44" y="0"/>
                </a:cubicBezTo>
                <a:cubicBezTo>
                  <a:pt x="50" y="0"/>
                  <a:pt x="55" y="5"/>
                  <a:pt x="55" y="10"/>
                </a:cubicBezTo>
                <a:lnTo>
                  <a:pt x="55" y="44"/>
                </a:lnTo>
                <a:close/>
                <a:moveTo>
                  <a:pt x="46" y="20"/>
                </a:moveTo>
                <a:cubicBezTo>
                  <a:pt x="47" y="19"/>
                  <a:pt x="47" y="17"/>
                  <a:pt x="46" y="17"/>
                </a:cubicBezTo>
                <a:cubicBezTo>
                  <a:pt x="42" y="13"/>
                  <a:pt x="42" y="13"/>
                  <a:pt x="42" y="13"/>
                </a:cubicBezTo>
                <a:cubicBezTo>
                  <a:pt x="42" y="12"/>
                  <a:pt x="40" y="12"/>
                  <a:pt x="39" y="13"/>
                </a:cubicBezTo>
                <a:cubicBezTo>
                  <a:pt x="23" y="30"/>
                  <a:pt x="23" y="30"/>
                  <a:pt x="23" y="30"/>
                </a:cubicBezTo>
                <a:cubicBezTo>
                  <a:pt x="15" y="22"/>
                  <a:pt x="15" y="22"/>
                  <a:pt x="15" y="22"/>
                </a:cubicBezTo>
                <a:cubicBezTo>
                  <a:pt x="14" y="21"/>
                  <a:pt x="13" y="21"/>
                  <a:pt x="12" y="22"/>
                </a:cubicBezTo>
                <a:cubicBezTo>
                  <a:pt x="8" y="26"/>
                  <a:pt x="8" y="26"/>
                  <a:pt x="8" y="26"/>
                </a:cubicBezTo>
                <a:cubicBezTo>
                  <a:pt x="7" y="27"/>
                  <a:pt x="7" y="28"/>
                  <a:pt x="8" y="29"/>
                </a:cubicBezTo>
                <a:cubicBezTo>
                  <a:pt x="21" y="42"/>
                  <a:pt x="21" y="42"/>
                  <a:pt x="21" y="42"/>
                </a:cubicBezTo>
                <a:cubicBezTo>
                  <a:pt x="22" y="43"/>
                  <a:pt x="23" y="43"/>
                  <a:pt x="24" y="42"/>
                </a:cubicBezTo>
                <a:lnTo>
                  <a:pt x="46" y="20"/>
                </a:ln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1" name="TextBox 140"/>
          <p:cNvSpPr txBox="1"/>
          <p:nvPr/>
        </p:nvSpPr>
        <p:spPr>
          <a:xfrm>
            <a:off x="6323425" y="4581140"/>
            <a:ext cx="567747" cy="328231"/>
          </a:xfrm>
          <a:prstGeom prst="rect">
            <a:avLst/>
          </a:prstGeom>
          <a:noFill/>
        </p:spPr>
        <p:txBody>
          <a:bodyPr wrap="square" lIns="0" tIns="0" rIns="0" bIns="0" rtlCol="0">
            <a:spAutoFit/>
          </a:bodyPr>
          <a:lstStyle/>
          <a:p>
            <a:pPr algn="ctr"/>
            <a:r>
              <a:rPr lang="en-US" sz="2133" b="1" dirty="0">
                <a:solidFill>
                  <a:srgbClr val="56595E"/>
                </a:solidFill>
              </a:rPr>
              <a:t>43%</a:t>
            </a:r>
          </a:p>
        </p:txBody>
      </p:sp>
      <p:grpSp>
        <p:nvGrpSpPr>
          <p:cNvPr id="144" name="Group 90"/>
          <p:cNvGrpSpPr>
            <a:grpSpLocks noChangeAspect="1"/>
          </p:cNvGrpSpPr>
          <p:nvPr/>
        </p:nvGrpSpPr>
        <p:grpSpPr>
          <a:xfrm>
            <a:off x="6019191" y="3198572"/>
            <a:ext cx="1176216" cy="1176211"/>
            <a:chOff x="4046972" y="1821242"/>
            <a:chExt cx="751216" cy="751214"/>
          </a:xfrm>
        </p:grpSpPr>
        <p:sp>
          <p:nvSpPr>
            <p:cNvPr id="147" name="Oval 146"/>
            <p:cNvSpPr/>
            <p:nvPr/>
          </p:nvSpPr>
          <p:spPr>
            <a:xfrm>
              <a:off x="4046972"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50" name="Group 179"/>
            <p:cNvGrpSpPr/>
            <p:nvPr/>
          </p:nvGrpSpPr>
          <p:grpSpPr>
            <a:xfrm>
              <a:off x="4321607" y="1938430"/>
              <a:ext cx="201944" cy="516839"/>
              <a:chOff x="5054600" y="1652588"/>
              <a:chExt cx="187325" cy="479424"/>
            </a:xfrm>
            <a:solidFill>
              <a:schemeClr val="bg1"/>
            </a:solidFill>
          </p:grpSpPr>
          <p:sp>
            <p:nvSpPr>
              <p:cNvPr id="153" name="Freeform 96"/>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6" name="Oval 97"/>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60" name="Group 91"/>
          <p:cNvGrpSpPr>
            <a:grpSpLocks noChangeAspect="1"/>
          </p:cNvGrpSpPr>
          <p:nvPr/>
        </p:nvGrpSpPr>
        <p:grpSpPr>
          <a:xfrm>
            <a:off x="6019191" y="1868743"/>
            <a:ext cx="1176216" cy="1176211"/>
            <a:chOff x="5397701" y="1821242"/>
            <a:chExt cx="751216" cy="751214"/>
          </a:xfrm>
        </p:grpSpPr>
        <p:sp>
          <p:nvSpPr>
            <p:cNvPr id="162" name="Oval 161"/>
            <p:cNvSpPr/>
            <p:nvPr/>
          </p:nvSpPr>
          <p:spPr>
            <a:xfrm>
              <a:off x="5397701" y="1821242"/>
              <a:ext cx="751216" cy="751214"/>
            </a:xfrm>
            <a:prstGeom prst="ellipse">
              <a:avLst/>
            </a:pr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168" name="Group 184"/>
            <p:cNvGrpSpPr/>
            <p:nvPr/>
          </p:nvGrpSpPr>
          <p:grpSpPr>
            <a:xfrm>
              <a:off x="5653812" y="1940307"/>
              <a:ext cx="238995" cy="513085"/>
              <a:chOff x="6213475" y="1668463"/>
              <a:chExt cx="227013" cy="487362"/>
            </a:xfrm>
            <a:solidFill>
              <a:schemeClr val="bg1"/>
            </a:solidFill>
          </p:grpSpPr>
          <p:sp>
            <p:nvSpPr>
              <p:cNvPr id="169" name="Oval 98"/>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99"/>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sp>
        <p:nvSpPr>
          <p:cNvPr id="171" name="TextBox 170"/>
          <p:cNvSpPr txBox="1"/>
          <p:nvPr/>
        </p:nvSpPr>
        <p:spPr>
          <a:xfrm>
            <a:off x="6323425" y="1410900"/>
            <a:ext cx="567747" cy="328231"/>
          </a:xfrm>
          <a:prstGeom prst="rect">
            <a:avLst/>
          </a:prstGeom>
          <a:noFill/>
        </p:spPr>
        <p:txBody>
          <a:bodyPr wrap="square" lIns="0" tIns="0" rIns="0" bIns="0" rtlCol="0">
            <a:spAutoFit/>
          </a:bodyPr>
          <a:lstStyle/>
          <a:p>
            <a:pPr algn="ctr"/>
            <a:r>
              <a:rPr lang="en-US" sz="2133" b="1" dirty="0">
                <a:solidFill>
                  <a:srgbClr val="56595E"/>
                </a:solidFill>
              </a:rPr>
              <a:t>57%</a:t>
            </a:r>
          </a:p>
        </p:txBody>
      </p:sp>
      <p:cxnSp>
        <p:nvCxnSpPr>
          <p:cNvPr id="172" name="Straight Connector 171"/>
          <p:cNvCxnSpPr/>
          <p:nvPr/>
        </p:nvCxnSpPr>
        <p:spPr>
          <a:xfrm>
            <a:off x="8093043" y="1650502"/>
            <a:ext cx="0" cy="3314685"/>
          </a:xfrm>
          <a:prstGeom prst="line">
            <a:avLst/>
          </a:prstGeom>
          <a:ln w="12700">
            <a:solidFill>
              <a:srgbClr val="56595E"/>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37" name="TextBox 36">
            <a:extLst>
              <a:ext uri="{FF2B5EF4-FFF2-40B4-BE49-F238E27FC236}">
                <a16:creationId xmlns:a16="http://schemas.microsoft.com/office/drawing/2014/main" id="{A47480A3-A174-4765-A4B9-12CEDAF74B9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84564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 presetClass="entr" presetSubtype="1" accel="50000" decel="50000" fill="hold" grpId="0" nodeType="afterEffect">
                                  <p:stCondLst>
                                    <p:cond delay="0"/>
                                  </p:stCondLst>
                                  <p:childTnLst>
                                    <p:set>
                                      <p:cBhvr>
                                        <p:cTn id="10" dur="1" fill="hold">
                                          <p:stCondLst>
                                            <p:cond delay="0"/>
                                          </p:stCondLst>
                                        </p:cTn>
                                        <p:tgtEl>
                                          <p:spTgt spid="100"/>
                                        </p:tgtEl>
                                        <p:attrNameLst>
                                          <p:attrName>style.visibility</p:attrName>
                                        </p:attrNameLst>
                                      </p:cBhvr>
                                      <p:to>
                                        <p:strVal val="visible"/>
                                      </p:to>
                                    </p:set>
                                    <p:anim calcmode="lin" valueType="num">
                                      <p:cBhvr additive="base">
                                        <p:cTn id="11" dur="500" fill="hold"/>
                                        <p:tgtEl>
                                          <p:spTgt spid="100"/>
                                        </p:tgtEl>
                                        <p:attrNameLst>
                                          <p:attrName>ppt_x</p:attrName>
                                        </p:attrNameLst>
                                      </p:cBhvr>
                                      <p:tavLst>
                                        <p:tav tm="0">
                                          <p:val>
                                            <p:strVal val="#ppt_x"/>
                                          </p:val>
                                        </p:tav>
                                        <p:tav tm="100000">
                                          <p:val>
                                            <p:strVal val="#ppt_x"/>
                                          </p:val>
                                        </p:tav>
                                      </p:tavLst>
                                    </p:anim>
                                    <p:anim calcmode="lin" valueType="num">
                                      <p:cBhvr additive="base">
                                        <p:cTn id="12" dur="500" fill="hold"/>
                                        <p:tgtEl>
                                          <p:spTgt spid="100"/>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53" presetClass="entr" presetSubtype="0" fill="hold" grpId="0" nodeType="afterEffect">
                                  <p:stCondLst>
                                    <p:cond delay="0"/>
                                  </p:stCondLst>
                                  <p:childTnLst>
                                    <p:set>
                                      <p:cBhvr>
                                        <p:cTn id="15" dur="1" fill="hold">
                                          <p:stCondLst>
                                            <p:cond delay="0"/>
                                          </p:stCondLst>
                                        </p:cTn>
                                        <p:tgtEl>
                                          <p:spTgt spid="104"/>
                                        </p:tgtEl>
                                        <p:attrNameLst>
                                          <p:attrName>style.visibility</p:attrName>
                                        </p:attrNameLst>
                                      </p:cBhvr>
                                      <p:to>
                                        <p:strVal val="visible"/>
                                      </p:to>
                                    </p:set>
                                    <p:anim calcmode="lin" valueType="num">
                                      <p:cBhvr>
                                        <p:cTn id="16" dur="500" fill="hold"/>
                                        <p:tgtEl>
                                          <p:spTgt spid="104"/>
                                        </p:tgtEl>
                                        <p:attrNameLst>
                                          <p:attrName>ppt_w</p:attrName>
                                        </p:attrNameLst>
                                      </p:cBhvr>
                                      <p:tavLst>
                                        <p:tav tm="0">
                                          <p:val>
                                            <p:fltVal val="0"/>
                                          </p:val>
                                        </p:tav>
                                        <p:tav tm="100000">
                                          <p:val>
                                            <p:strVal val="#ppt_w"/>
                                          </p:val>
                                        </p:tav>
                                      </p:tavLst>
                                    </p:anim>
                                    <p:anim calcmode="lin" valueType="num">
                                      <p:cBhvr>
                                        <p:cTn id="17" dur="500" fill="hold"/>
                                        <p:tgtEl>
                                          <p:spTgt spid="104"/>
                                        </p:tgtEl>
                                        <p:attrNameLst>
                                          <p:attrName>ppt_h</p:attrName>
                                        </p:attrNameLst>
                                      </p:cBhvr>
                                      <p:tavLst>
                                        <p:tav tm="0">
                                          <p:val>
                                            <p:fltVal val="0"/>
                                          </p:val>
                                        </p:tav>
                                        <p:tav tm="100000">
                                          <p:val>
                                            <p:strVal val="#ppt_h"/>
                                          </p:val>
                                        </p:tav>
                                      </p:tavLst>
                                    </p:anim>
                                    <p:animEffect transition="in" filter="fade">
                                      <p:cBhvr>
                                        <p:cTn id="18" dur="500"/>
                                        <p:tgtEl>
                                          <p:spTgt spid="104"/>
                                        </p:tgtEl>
                                      </p:cBhvr>
                                    </p:animEffect>
                                  </p:childTnLst>
                                </p:cTn>
                              </p:par>
                            </p:childTnLst>
                          </p:cTn>
                        </p:par>
                        <p:par>
                          <p:cTn id="19" fill="hold">
                            <p:stCondLst>
                              <p:cond delay="1500"/>
                            </p:stCondLst>
                            <p:childTnLst>
                              <p:par>
                                <p:cTn id="20" presetID="18" presetClass="entr" presetSubtype="3" fill="hold" grpId="0" nodeType="afterEffect">
                                  <p:stCondLst>
                                    <p:cond delay="0"/>
                                  </p:stCondLst>
                                  <p:childTnLst>
                                    <p:set>
                                      <p:cBhvr>
                                        <p:cTn id="21" dur="1" fill="hold">
                                          <p:stCondLst>
                                            <p:cond delay="0"/>
                                          </p:stCondLst>
                                        </p:cTn>
                                        <p:tgtEl>
                                          <p:spTgt spid="107"/>
                                        </p:tgtEl>
                                        <p:attrNameLst>
                                          <p:attrName>style.visibility</p:attrName>
                                        </p:attrNameLst>
                                      </p:cBhvr>
                                      <p:to>
                                        <p:strVal val="visible"/>
                                      </p:to>
                                    </p:set>
                                    <p:animEffect transition="in" filter="strips(upRight)">
                                      <p:cBhvr>
                                        <p:cTn id="22" dur="500"/>
                                        <p:tgtEl>
                                          <p:spTgt spid="107"/>
                                        </p:tgtEl>
                                      </p:cBhvr>
                                    </p:animEffect>
                                  </p:childTnLst>
                                </p:cTn>
                              </p:par>
                            </p:childTnLst>
                          </p:cTn>
                        </p:par>
                        <p:par>
                          <p:cTn id="23" fill="hold">
                            <p:stCondLst>
                              <p:cond delay="2000"/>
                            </p:stCondLst>
                            <p:childTnLst>
                              <p:par>
                                <p:cTn id="24" presetID="2" presetClass="entr" presetSubtype="1" accel="50000" decel="50000" fill="hold" grpId="0" nodeType="after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additive="base">
                                        <p:cTn id="26" dur="500" fill="hold"/>
                                        <p:tgtEl>
                                          <p:spTgt spid="98"/>
                                        </p:tgtEl>
                                        <p:attrNameLst>
                                          <p:attrName>ppt_x</p:attrName>
                                        </p:attrNameLst>
                                      </p:cBhvr>
                                      <p:tavLst>
                                        <p:tav tm="0">
                                          <p:val>
                                            <p:strVal val="#ppt_x"/>
                                          </p:val>
                                        </p:tav>
                                        <p:tav tm="100000">
                                          <p:val>
                                            <p:strVal val="#ppt_x"/>
                                          </p:val>
                                        </p:tav>
                                      </p:tavLst>
                                    </p:anim>
                                    <p:anim calcmode="lin" valueType="num">
                                      <p:cBhvr additive="base">
                                        <p:cTn id="27" dur="500" fill="hold"/>
                                        <p:tgtEl>
                                          <p:spTgt spid="98"/>
                                        </p:tgtEl>
                                        <p:attrNameLst>
                                          <p:attrName>ppt_y</p:attrName>
                                        </p:attrNameLst>
                                      </p:cBhvr>
                                      <p:tavLst>
                                        <p:tav tm="0">
                                          <p:val>
                                            <p:strVal val="0-#ppt_h/2"/>
                                          </p:val>
                                        </p:tav>
                                        <p:tav tm="100000">
                                          <p:val>
                                            <p:strVal val="#ppt_y"/>
                                          </p:val>
                                        </p:tav>
                                      </p:tavLst>
                                    </p:anim>
                                  </p:childTnLst>
                                </p:cTn>
                              </p:par>
                            </p:childTnLst>
                          </p:cTn>
                        </p:par>
                        <p:par>
                          <p:cTn id="28" fill="hold">
                            <p:stCondLst>
                              <p:cond delay="2500"/>
                            </p:stCondLst>
                            <p:childTnLst>
                              <p:par>
                                <p:cTn id="29" presetID="53" presetClass="entr" presetSubtype="0" fill="hold" grpId="0" nodeType="afterEffect">
                                  <p:stCondLst>
                                    <p:cond delay="0"/>
                                  </p:stCondLst>
                                  <p:childTnLst>
                                    <p:set>
                                      <p:cBhvr>
                                        <p:cTn id="30" dur="1" fill="hold">
                                          <p:stCondLst>
                                            <p:cond delay="0"/>
                                          </p:stCondLst>
                                        </p:cTn>
                                        <p:tgtEl>
                                          <p:spTgt spid="105"/>
                                        </p:tgtEl>
                                        <p:attrNameLst>
                                          <p:attrName>style.visibility</p:attrName>
                                        </p:attrNameLst>
                                      </p:cBhvr>
                                      <p:to>
                                        <p:strVal val="visible"/>
                                      </p:to>
                                    </p:set>
                                    <p:anim calcmode="lin" valueType="num">
                                      <p:cBhvr>
                                        <p:cTn id="31" dur="500" fill="hold"/>
                                        <p:tgtEl>
                                          <p:spTgt spid="105"/>
                                        </p:tgtEl>
                                        <p:attrNameLst>
                                          <p:attrName>ppt_w</p:attrName>
                                        </p:attrNameLst>
                                      </p:cBhvr>
                                      <p:tavLst>
                                        <p:tav tm="0">
                                          <p:val>
                                            <p:fltVal val="0"/>
                                          </p:val>
                                        </p:tav>
                                        <p:tav tm="100000">
                                          <p:val>
                                            <p:strVal val="#ppt_w"/>
                                          </p:val>
                                        </p:tav>
                                      </p:tavLst>
                                    </p:anim>
                                    <p:anim calcmode="lin" valueType="num">
                                      <p:cBhvr>
                                        <p:cTn id="32" dur="500" fill="hold"/>
                                        <p:tgtEl>
                                          <p:spTgt spid="105"/>
                                        </p:tgtEl>
                                        <p:attrNameLst>
                                          <p:attrName>ppt_h</p:attrName>
                                        </p:attrNameLst>
                                      </p:cBhvr>
                                      <p:tavLst>
                                        <p:tav tm="0">
                                          <p:val>
                                            <p:fltVal val="0"/>
                                          </p:val>
                                        </p:tav>
                                        <p:tav tm="100000">
                                          <p:val>
                                            <p:strVal val="#ppt_h"/>
                                          </p:val>
                                        </p:tav>
                                      </p:tavLst>
                                    </p:anim>
                                    <p:animEffect transition="in" filter="fade">
                                      <p:cBhvr>
                                        <p:cTn id="33" dur="500"/>
                                        <p:tgtEl>
                                          <p:spTgt spid="105"/>
                                        </p:tgtEl>
                                      </p:cBhvr>
                                    </p:animEffect>
                                  </p:childTnLst>
                                </p:cTn>
                              </p:par>
                            </p:childTnLst>
                          </p:cTn>
                        </p:par>
                        <p:par>
                          <p:cTn id="34" fill="hold">
                            <p:stCondLst>
                              <p:cond delay="3000"/>
                            </p:stCondLst>
                            <p:childTnLst>
                              <p:par>
                                <p:cTn id="35" presetID="18" presetClass="entr" presetSubtype="3" fill="hold" grpId="0" nodeType="afterEffect">
                                  <p:stCondLst>
                                    <p:cond delay="0"/>
                                  </p:stCondLst>
                                  <p:childTnLst>
                                    <p:set>
                                      <p:cBhvr>
                                        <p:cTn id="36" dur="1" fill="hold">
                                          <p:stCondLst>
                                            <p:cond delay="0"/>
                                          </p:stCondLst>
                                        </p:cTn>
                                        <p:tgtEl>
                                          <p:spTgt spid="108"/>
                                        </p:tgtEl>
                                        <p:attrNameLst>
                                          <p:attrName>style.visibility</p:attrName>
                                        </p:attrNameLst>
                                      </p:cBhvr>
                                      <p:to>
                                        <p:strVal val="visible"/>
                                      </p:to>
                                    </p:set>
                                    <p:animEffect transition="in" filter="strips(upRight)">
                                      <p:cBhvr>
                                        <p:cTn id="37" dur="500"/>
                                        <p:tgtEl>
                                          <p:spTgt spid="108"/>
                                        </p:tgtEl>
                                      </p:cBhvr>
                                    </p:animEffect>
                                  </p:childTnLst>
                                </p:cTn>
                              </p:par>
                            </p:childTnLst>
                          </p:cTn>
                        </p:par>
                        <p:par>
                          <p:cTn id="38" fill="hold">
                            <p:stCondLst>
                              <p:cond delay="3500"/>
                            </p:stCondLst>
                            <p:childTnLst>
                              <p:par>
                                <p:cTn id="39" presetID="2" presetClass="entr" presetSubtype="1" accel="50000" decel="50000" fill="hold" grpId="0" nodeType="afterEffect">
                                  <p:stCondLst>
                                    <p:cond delay="0"/>
                                  </p:stCondLst>
                                  <p:childTnLst>
                                    <p:set>
                                      <p:cBhvr>
                                        <p:cTn id="40" dur="1" fill="hold">
                                          <p:stCondLst>
                                            <p:cond delay="0"/>
                                          </p:stCondLst>
                                        </p:cTn>
                                        <p:tgtEl>
                                          <p:spTgt spid="97"/>
                                        </p:tgtEl>
                                        <p:attrNameLst>
                                          <p:attrName>style.visibility</p:attrName>
                                        </p:attrNameLst>
                                      </p:cBhvr>
                                      <p:to>
                                        <p:strVal val="visible"/>
                                      </p:to>
                                    </p:set>
                                    <p:anim calcmode="lin" valueType="num">
                                      <p:cBhvr additive="base">
                                        <p:cTn id="41" dur="500" fill="hold"/>
                                        <p:tgtEl>
                                          <p:spTgt spid="97"/>
                                        </p:tgtEl>
                                        <p:attrNameLst>
                                          <p:attrName>ppt_x</p:attrName>
                                        </p:attrNameLst>
                                      </p:cBhvr>
                                      <p:tavLst>
                                        <p:tav tm="0">
                                          <p:val>
                                            <p:strVal val="#ppt_x"/>
                                          </p:val>
                                        </p:tav>
                                        <p:tav tm="100000">
                                          <p:val>
                                            <p:strVal val="#ppt_x"/>
                                          </p:val>
                                        </p:tav>
                                      </p:tavLst>
                                    </p:anim>
                                    <p:anim calcmode="lin" valueType="num">
                                      <p:cBhvr additive="base">
                                        <p:cTn id="42" dur="500" fill="hold"/>
                                        <p:tgtEl>
                                          <p:spTgt spid="97"/>
                                        </p:tgtEl>
                                        <p:attrNameLst>
                                          <p:attrName>ppt_y</p:attrName>
                                        </p:attrNameLst>
                                      </p:cBhvr>
                                      <p:tavLst>
                                        <p:tav tm="0">
                                          <p:val>
                                            <p:strVal val="0-#ppt_h/2"/>
                                          </p:val>
                                        </p:tav>
                                        <p:tav tm="100000">
                                          <p:val>
                                            <p:strVal val="#ppt_y"/>
                                          </p:val>
                                        </p:tav>
                                      </p:tavLst>
                                    </p:anim>
                                  </p:childTnLst>
                                </p:cTn>
                              </p:par>
                            </p:childTnLst>
                          </p:cTn>
                        </p:par>
                        <p:par>
                          <p:cTn id="43" fill="hold">
                            <p:stCondLst>
                              <p:cond delay="4000"/>
                            </p:stCondLst>
                            <p:childTnLst>
                              <p:par>
                                <p:cTn id="44" presetID="53" presetClass="entr" presetSubtype="0" fill="hold" grpId="0" nodeType="afterEffect">
                                  <p:stCondLst>
                                    <p:cond delay="0"/>
                                  </p:stCondLst>
                                  <p:childTnLst>
                                    <p:set>
                                      <p:cBhvr>
                                        <p:cTn id="45" dur="1" fill="hold">
                                          <p:stCondLst>
                                            <p:cond delay="0"/>
                                          </p:stCondLst>
                                        </p:cTn>
                                        <p:tgtEl>
                                          <p:spTgt spid="106"/>
                                        </p:tgtEl>
                                        <p:attrNameLst>
                                          <p:attrName>style.visibility</p:attrName>
                                        </p:attrNameLst>
                                      </p:cBhvr>
                                      <p:to>
                                        <p:strVal val="visible"/>
                                      </p:to>
                                    </p:set>
                                    <p:anim calcmode="lin" valueType="num">
                                      <p:cBhvr>
                                        <p:cTn id="46" dur="500" fill="hold"/>
                                        <p:tgtEl>
                                          <p:spTgt spid="106"/>
                                        </p:tgtEl>
                                        <p:attrNameLst>
                                          <p:attrName>ppt_w</p:attrName>
                                        </p:attrNameLst>
                                      </p:cBhvr>
                                      <p:tavLst>
                                        <p:tav tm="0">
                                          <p:val>
                                            <p:fltVal val="0"/>
                                          </p:val>
                                        </p:tav>
                                        <p:tav tm="100000">
                                          <p:val>
                                            <p:strVal val="#ppt_w"/>
                                          </p:val>
                                        </p:tav>
                                      </p:tavLst>
                                    </p:anim>
                                    <p:anim calcmode="lin" valueType="num">
                                      <p:cBhvr>
                                        <p:cTn id="47" dur="500" fill="hold"/>
                                        <p:tgtEl>
                                          <p:spTgt spid="106"/>
                                        </p:tgtEl>
                                        <p:attrNameLst>
                                          <p:attrName>ppt_h</p:attrName>
                                        </p:attrNameLst>
                                      </p:cBhvr>
                                      <p:tavLst>
                                        <p:tav tm="0">
                                          <p:val>
                                            <p:fltVal val="0"/>
                                          </p:val>
                                        </p:tav>
                                        <p:tav tm="100000">
                                          <p:val>
                                            <p:strVal val="#ppt_h"/>
                                          </p:val>
                                        </p:tav>
                                      </p:tavLst>
                                    </p:anim>
                                    <p:animEffect transition="in" filter="fade">
                                      <p:cBhvr>
                                        <p:cTn id="48" dur="500"/>
                                        <p:tgtEl>
                                          <p:spTgt spid="106"/>
                                        </p:tgtEl>
                                      </p:cBhvr>
                                    </p:animEffect>
                                  </p:childTnLst>
                                </p:cTn>
                              </p:par>
                            </p:childTnLst>
                          </p:cTn>
                        </p:par>
                        <p:par>
                          <p:cTn id="49" fill="hold">
                            <p:stCondLst>
                              <p:cond delay="4500"/>
                            </p:stCondLst>
                            <p:childTnLst>
                              <p:par>
                                <p:cTn id="50" presetID="16" presetClass="entr" presetSubtype="42" fill="hold" nodeType="afterEffect">
                                  <p:stCondLst>
                                    <p:cond delay="0"/>
                                  </p:stCondLst>
                                  <p:childTnLst>
                                    <p:set>
                                      <p:cBhvr>
                                        <p:cTn id="51" dur="1" fill="hold">
                                          <p:stCondLst>
                                            <p:cond delay="0"/>
                                          </p:stCondLst>
                                        </p:cTn>
                                        <p:tgtEl>
                                          <p:spTgt spid="113"/>
                                        </p:tgtEl>
                                        <p:attrNameLst>
                                          <p:attrName>style.visibility</p:attrName>
                                        </p:attrNameLst>
                                      </p:cBhvr>
                                      <p:to>
                                        <p:strVal val="visible"/>
                                      </p:to>
                                    </p:set>
                                    <p:animEffect transition="in" filter="barn(outHorizontal)">
                                      <p:cBhvr>
                                        <p:cTn id="52" dur="500"/>
                                        <p:tgtEl>
                                          <p:spTgt spid="113"/>
                                        </p:tgtEl>
                                      </p:cBhvr>
                                    </p:animEffect>
                                  </p:childTnLst>
                                </p:cTn>
                              </p:par>
                            </p:childTnLst>
                          </p:cTn>
                        </p:par>
                        <p:par>
                          <p:cTn id="53" fill="hold">
                            <p:stCondLst>
                              <p:cond delay="5000"/>
                            </p:stCondLst>
                            <p:childTnLst>
                              <p:par>
                                <p:cTn id="54" presetID="53" presetClass="entr" presetSubtype="0" fill="hold" nodeType="afterEffect">
                                  <p:stCondLst>
                                    <p:cond delay="0"/>
                                  </p:stCondLst>
                                  <p:childTnLst>
                                    <p:set>
                                      <p:cBhvr>
                                        <p:cTn id="55" dur="1" fill="hold">
                                          <p:stCondLst>
                                            <p:cond delay="0"/>
                                          </p:stCondLst>
                                        </p:cTn>
                                        <p:tgtEl>
                                          <p:spTgt spid="160"/>
                                        </p:tgtEl>
                                        <p:attrNameLst>
                                          <p:attrName>style.visibility</p:attrName>
                                        </p:attrNameLst>
                                      </p:cBhvr>
                                      <p:to>
                                        <p:strVal val="visible"/>
                                      </p:to>
                                    </p:set>
                                    <p:anim calcmode="lin" valueType="num">
                                      <p:cBhvr>
                                        <p:cTn id="56" dur="500" fill="hold"/>
                                        <p:tgtEl>
                                          <p:spTgt spid="160"/>
                                        </p:tgtEl>
                                        <p:attrNameLst>
                                          <p:attrName>ppt_w</p:attrName>
                                        </p:attrNameLst>
                                      </p:cBhvr>
                                      <p:tavLst>
                                        <p:tav tm="0">
                                          <p:val>
                                            <p:fltVal val="0"/>
                                          </p:val>
                                        </p:tav>
                                        <p:tav tm="100000">
                                          <p:val>
                                            <p:strVal val="#ppt_w"/>
                                          </p:val>
                                        </p:tav>
                                      </p:tavLst>
                                    </p:anim>
                                    <p:anim calcmode="lin" valueType="num">
                                      <p:cBhvr>
                                        <p:cTn id="57" dur="500" fill="hold"/>
                                        <p:tgtEl>
                                          <p:spTgt spid="160"/>
                                        </p:tgtEl>
                                        <p:attrNameLst>
                                          <p:attrName>ppt_h</p:attrName>
                                        </p:attrNameLst>
                                      </p:cBhvr>
                                      <p:tavLst>
                                        <p:tav tm="0">
                                          <p:val>
                                            <p:fltVal val="0"/>
                                          </p:val>
                                        </p:tav>
                                        <p:tav tm="100000">
                                          <p:val>
                                            <p:strVal val="#ppt_h"/>
                                          </p:val>
                                        </p:tav>
                                      </p:tavLst>
                                    </p:anim>
                                    <p:animEffect transition="in" filter="fade">
                                      <p:cBhvr>
                                        <p:cTn id="58" dur="500"/>
                                        <p:tgtEl>
                                          <p:spTgt spid="160"/>
                                        </p:tgtEl>
                                      </p:cBhvr>
                                    </p:animEffect>
                                  </p:childTnLst>
                                </p:cTn>
                              </p:par>
                            </p:childTnLst>
                          </p:cTn>
                        </p:par>
                        <p:par>
                          <p:cTn id="59" fill="hold">
                            <p:stCondLst>
                              <p:cond delay="5500"/>
                            </p:stCondLst>
                            <p:childTnLst>
                              <p:par>
                                <p:cTn id="60" presetID="53" presetClass="entr" presetSubtype="0" fill="hold" grpId="0" nodeType="afterEffect">
                                  <p:stCondLst>
                                    <p:cond delay="0"/>
                                  </p:stCondLst>
                                  <p:childTnLst>
                                    <p:set>
                                      <p:cBhvr>
                                        <p:cTn id="61" dur="1" fill="hold">
                                          <p:stCondLst>
                                            <p:cond delay="0"/>
                                          </p:stCondLst>
                                        </p:cTn>
                                        <p:tgtEl>
                                          <p:spTgt spid="171"/>
                                        </p:tgtEl>
                                        <p:attrNameLst>
                                          <p:attrName>style.visibility</p:attrName>
                                        </p:attrNameLst>
                                      </p:cBhvr>
                                      <p:to>
                                        <p:strVal val="visible"/>
                                      </p:to>
                                    </p:set>
                                    <p:anim calcmode="lin" valueType="num">
                                      <p:cBhvr>
                                        <p:cTn id="62" dur="500" fill="hold"/>
                                        <p:tgtEl>
                                          <p:spTgt spid="171"/>
                                        </p:tgtEl>
                                        <p:attrNameLst>
                                          <p:attrName>ppt_w</p:attrName>
                                        </p:attrNameLst>
                                      </p:cBhvr>
                                      <p:tavLst>
                                        <p:tav tm="0">
                                          <p:val>
                                            <p:fltVal val="0"/>
                                          </p:val>
                                        </p:tav>
                                        <p:tav tm="100000">
                                          <p:val>
                                            <p:strVal val="#ppt_w"/>
                                          </p:val>
                                        </p:tav>
                                      </p:tavLst>
                                    </p:anim>
                                    <p:anim calcmode="lin" valueType="num">
                                      <p:cBhvr>
                                        <p:cTn id="63" dur="500" fill="hold"/>
                                        <p:tgtEl>
                                          <p:spTgt spid="171"/>
                                        </p:tgtEl>
                                        <p:attrNameLst>
                                          <p:attrName>ppt_h</p:attrName>
                                        </p:attrNameLst>
                                      </p:cBhvr>
                                      <p:tavLst>
                                        <p:tav tm="0">
                                          <p:val>
                                            <p:fltVal val="0"/>
                                          </p:val>
                                        </p:tav>
                                        <p:tav tm="100000">
                                          <p:val>
                                            <p:strVal val="#ppt_h"/>
                                          </p:val>
                                        </p:tav>
                                      </p:tavLst>
                                    </p:anim>
                                    <p:animEffect transition="in" filter="fade">
                                      <p:cBhvr>
                                        <p:cTn id="64" dur="500"/>
                                        <p:tgtEl>
                                          <p:spTgt spid="171"/>
                                        </p:tgtEl>
                                      </p:cBhvr>
                                    </p:animEffect>
                                  </p:childTnLst>
                                </p:cTn>
                              </p:par>
                            </p:childTnLst>
                          </p:cTn>
                        </p:par>
                        <p:par>
                          <p:cTn id="65" fill="hold">
                            <p:stCondLst>
                              <p:cond delay="6000"/>
                            </p:stCondLst>
                            <p:childTnLst>
                              <p:par>
                                <p:cTn id="66" presetID="53" presetClass="entr" presetSubtype="0" fill="hold" nodeType="afterEffect">
                                  <p:stCondLst>
                                    <p:cond delay="0"/>
                                  </p:stCondLst>
                                  <p:childTnLst>
                                    <p:set>
                                      <p:cBhvr>
                                        <p:cTn id="67" dur="1" fill="hold">
                                          <p:stCondLst>
                                            <p:cond delay="0"/>
                                          </p:stCondLst>
                                        </p:cTn>
                                        <p:tgtEl>
                                          <p:spTgt spid="144"/>
                                        </p:tgtEl>
                                        <p:attrNameLst>
                                          <p:attrName>style.visibility</p:attrName>
                                        </p:attrNameLst>
                                      </p:cBhvr>
                                      <p:to>
                                        <p:strVal val="visible"/>
                                      </p:to>
                                    </p:set>
                                    <p:anim calcmode="lin" valueType="num">
                                      <p:cBhvr>
                                        <p:cTn id="68" dur="500" fill="hold"/>
                                        <p:tgtEl>
                                          <p:spTgt spid="144"/>
                                        </p:tgtEl>
                                        <p:attrNameLst>
                                          <p:attrName>ppt_w</p:attrName>
                                        </p:attrNameLst>
                                      </p:cBhvr>
                                      <p:tavLst>
                                        <p:tav tm="0">
                                          <p:val>
                                            <p:fltVal val="0"/>
                                          </p:val>
                                        </p:tav>
                                        <p:tav tm="100000">
                                          <p:val>
                                            <p:strVal val="#ppt_w"/>
                                          </p:val>
                                        </p:tav>
                                      </p:tavLst>
                                    </p:anim>
                                    <p:anim calcmode="lin" valueType="num">
                                      <p:cBhvr>
                                        <p:cTn id="69" dur="500" fill="hold"/>
                                        <p:tgtEl>
                                          <p:spTgt spid="144"/>
                                        </p:tgtEl>
                                        <p:attrNameLst>
                                          <p:attrName>ppt_h</p:attrName>
                                        </p:attrNameLst>
                                      </p:cBhvr>
                                      <p:tavLst>
                                        <p:tav tm="0">
                                          <p:val>
                                            <p:fltVal val="0"/>
                                          </p:val>
                                        </p:tav>
                                        <p:tav tm="100000">
                                          <p:val>
                                            <p:strVal val="#ppt_h"/>
                                          </p:val>
                                        </p:tav>
                                      </p:tavLst>
                                    </p:anim>
                                    <p:animEffect transition="in" filter="fade">
                                      <p:cBhvr>
                                        <p:cTn id="70" dur="500"/>
                                        <p:tgtEl>
                                          <p:spTgt spid="144"/>
                                        </p:tgtEl>
                                      </p:cBhvr>
                                    </p:animEffect>
                                  </p:childTnLst>
                                </p:cTn>
                              </p:par>
                            </p:childTnLst>
                          </p:cTn>
                        </p:par>
                        <p:par>
                          <p:cTn id="71" fill="hold">
                            <p:stCondLst>
                              <p:cond delay="6500"/>
                            </p:stCondLst>
                            <p:childTnLst>
                              <p:par>
                                <p:cTn id="72" presetID="53" presetClass="entr" presetSubtype="0" fill="hold" grpId="0" nodeType="afterEffect">
                                  <p:stCondLst>
                                    <p:cond delay="0"/>
                                  </p:stCondLst>
                                  <p:childTnLst>
                                    <p:set>
                                      <p:cBhvr>
                                        <p:cTn id="73" dur="1" fill="hold">
                                          <p:stCondLst>
                                            <p:cond delay="0"/>
                                          </p:stCondLst>
                                        </p:cTn>
                                        <p:tgtEl>
                                          <p:spTgt spid="141"/>
                                        </p:tgtEl>
                                        <p:attrNameLst>
                                          <p:attrName>style.visibility</p:attrName>
                                        </p:attrNameLst>
                                      </p:cBhvr>
                                      <p:to>
                                        <p:strVal val="visible"/>
                                      </p:to>
                                    </p:set>
                                    <p:anim calcmode="lin" valueType="num">
                                      <p:cBhvr>
                                        <p:cTn id="74" dur="500" fill="hold"/>
                                        <p:tgtEl>
                                          <p:spTgt spid="141"/>
                                        </p:tgtEl>
                                        <p:attrNameLst>
                                          <p:attrName>ppt_w</p:attrName>
                                        </p:attrNameLst>
                                      </p:cBhvr>
                                      <p:tavLst>
                                        <p:tav tm="0">
                                          <p:val>
                                            <p:fltVal val="0"/>
                                          </p:val>
                                        </p:tav>
                                        <p:tav tm="100000">
                                          <p:val>
                                            <p:strVal val="#ppt_w"/>
                                          </p:val>
                                        </p:tav>
                                      </p:tavLst>
                                    </p:anim>
                                    <p:anim calcmode="lin" valueType="num">
                                      <p:cBhvr>
                                        <p:cTn id="75" dur="500" fill="hold"/>
                                        <p:tgtEl>
                                          <p:spTgt spid="141"/>
                                        </p:tgtEl>
                                        <p:attrNameLst>
                                          <p:attrName>ppt_h</p:attrName>
                                        </p:attrNameLst>
                                      </p:cBhvr>
                                      <p:tavLst>
                                        <p:tav tm="0">
                                          <p:val>
                                            <p:fltVal val="0"/>
                                          </p:val>
                                        </p:tav>
                                        <p:tav tm="100000">
                                          <p:val>
                                            <p:strVal val="#ppt_h"/>
                                          </p:val>
                                        </p:tav>
                                      </p:tavLst>
                                    </p:anim>
                                    <p:animEffect transition="in" filter="fade">
                                      <p:cBhvr>
                                        <p:cTn id="76" dur="500"/>
                                        <p:tgtEl>
                                          <p:spTgt spid="141"/>
                                        </p:tgtEl>
                                      </p:cBhvr>
                                    </p:animEffect>
                                  </p:childTnLst>
                                </p:cTn>
                              </p:par>
                            </p:childTnLst>
                          </p:cTn>
                        </p:par>
                        <p:par>
                          <p:cTn id="77" fill="hold">
                            <p:stCondLst>
                              <p:cond delay="7000"/>
                            </p:stCondLst>
                            <p:childTnLst>
                              <p:par>
                                <p:cTn id="78" presetID="16" presetClass="entr" presetSubtype="42" fill="hold" nodeType="afterEffect">
                                  <p:stCondLst>
                                    <p:cond delay="0"/>
                                  </p:stCondLst>
                                  <p:childTnLst>
                                    <p:set>
                                      <p:cBhvr>
                                        <p:cTn id="79" dur="1" fill="hold">
                                          <p:stCondLst>
                                            <p:cond delay="0"/>
                                          </p:stCondLst>
                                        </p:cTn>
                                        <p:tgtEl>
                                          <p:spTgt spid="172"/>
                                        </p:tgtEl>
                                        <p:attrNameLst>
                                          <p:attrName>style.visibility</p:attrName>
                                        </p:attrNameLst>
                                      </p:cBhvr>
                                      <p:to>
                                        <p:strVal val="visible"/>
                                      </p:to>
                                    </p:set>
                                    <p:animEffect transition="in" filter="barn(outHorizontal)">
                                      <p:cBhvr>
                                        <p:cTn id="80" dur="500"/>
                                        <p:tgtEl>
                                          <p:spTgt spid="172"/>
                                        </p:tgtEl>
                                      </p:cBhvr>
                                    </p:animEffect>
                                  </p:childTnLst>
                                </p:cTn>
                              </p:par>
                            </p:childTnLst>
                          </p:cTn>
                        </p:par>
                        <p:par>
                          <p:cTn id="81" fill="hold">
                            <p:stCondLst>
                              <p:cond delay="7500"/>
                            </p:stCondLst>
                            <p:childTnLst>
                              <p:par>
                                <p:cTn id="82" presetID="53" presetClass="entr" presetSubtype="0" fill="hold" grpId="0" nodeType="afterEffect">
                                  <p:stCondLst>
                                    <p:cond delay="0"/>
                                  </p:stCondLst>
                                  <p:childTnLst>
                                    <p:set>
                                      <p:cBhvr>
                                        <p:cTn id="83" dur="1" fill="hold">
                                          <p:stCondLst>
                                            <p:cond delay="0"/>
                                          </p:stCondLst>
                                        </p:cTn>
                                        <p:tgtEl>
                                          <p:spTgt spid="132"/>
                                        </p:tgtEl>
                                        <p:attrNameLst>
                                          <p:attrName>style.visibility</p:attrName>
                                        </p:attrNameLst>
                                      </p:cBhvr>
                                      <p:to>
                                        <p:strVal val="visible"/>
                                      </p:to>
                                    </p:set>
                                    <p:anim calcmode="lin" valueType="num">
                                      <p:cBhvr>
                                        <p:cTn id="84" dur="500" fill="hold"/>
                                        <p:tgtEl>
                                          <p:spTgt spid="132"/>
                                        </p:tgtEl>
                                        <p:attrNameLst>
                                          <p:attrName>ppt_w</p:attrName>
                                        </p:attrNameLst>
                                      </p:cBhvr>
                                      <p:tavLst>
                                        <p:tav tm="0">
                                          <p:val>
                                            <p:fltVal val="0"/>
                                          </p:val>
                                        </p:tav>
                                        <p:tav tm="100000">
                                          <p:val>
                                            <p:strVal val="#ppt_w"/>
                                          </p:val>
                                        </p:tav>
                                      </p:tavLst>
                                    </p:anim>
                                    <p:anim calcmode="lin" valueType="num">
                                      <p:cBhvr>
                                        <p:cTn id="85" dur="500" fill="hold"/>
                                        <p:tgtEl>
                                          <p:spTgt spid="132"/>
                                        </p:tgtEl>
                                        <p:attrNameLst>
                                          <p:attrName>ppt_h</p:attrName>
                                        </p:attrNameLst>
                                      </p:cBhvr>
                                      <p:tavLst>
                                        <p:tav tm="0">
                                          <p:val>
                                            <p:fltVal val="0"/>
                                          </p:val>
                                        </p:tav>
                                        <p:tav tm="100000">
                                          <p:val>
                                            <p:strVal val="#ppt_h"/>
                                          </p:val>
                                        </p:tav>
                                      </p:tavLst>
                                    </p:anim>
                                    <p:animEffect transition="in" filter="fade">
                                      <p:cBhvr>
                                        <p:cTn id="86" dur="500"/>
                                        <p:tgtEl>
                                          <p:spTgt spid="132"/>
                                        </p:tgtEl>
                                      </p:cBhvr>
                                    </p:animEffect>
                                  </p:childTnLst>
                                </p:cTn>
                              </p:par>
                              <p:par>
                                <p:cTn id="87" presetID="2" presetClass="entr" presetSubtype="2" accel="50000" decel="50000" fill="hold" grpId="0" nodeType="withEffect">
                                  <p:stCondLst>
                                    <p:cond delay="0"/>
                                  </p:stCondLst>
                                  <p:childTnLst>
                                    <p:set>
                                      <p:cBhvr>
                                        <p:cTn id="88" dur="1" fill="hold">
                                          <p:stCondLst>
                                            <p:cond delay="0"/>
                                          </p:stCondLst>
                                        </p:cTn>
                                        <p:tgtEl>
                                          <p:spTgt spid="115"/>
                                        </p:tgtEl>
                                        <p:attrNameLst>
                                          <p:attrName>style.visibility</p:attrName>
                                        </p:attrNameLst>
                                      </p:cBhvr>
                                      <p:to>
                                        <p:strVal val="visible"/>
                                      </p:to>
                                    </p:set>
                                    <p:anim calcmode="lin" valueType="num">
                                      <p:cBhvr additive="base">
                                        <p:cTn id="89" dur="500" fill="hold"/>
                                        <p:tgtEl>
                                          <p:spTgt spid="115"/>
                                        </p:tgtEl>
                                        <p:attrNameLst>
                                          <p:attrName>ppt_x</p:attrName>
                                        </p:attrNameLst>
                                      </p:cBhvr>
                                      <p:tavLst>
                                        <p:tav tm="0">
                                          <p:val>
                                            <p:strVal val="1+#ppt_w/2"/>
                                          </p:val>
                                        </p:tav>
                                        <p:tav tm="100000">
                                          <p:val>
                                            <p:strVal val="#ppt_x"/>
                                          </p:val>
                                        </p:tav>
                                      </p:tavLst>
                                    </p:anim>
                                    <p:anim calcmode="lin" valueType="num">
                                      <p:cBhvr additive="base">
                                        <p:cTn id="90" dur="500" fill="hold"/>
                                        <p:tgtEl>
                                          <p:spTgt spid="115"/>
                                        </p:tgtEl>
                                        <p:attrNameLst>
                                          <p:attrName>ppt_y</p:attrName>
                                        </p:attrNameLst>
                                      </p:cBhvr>
                                      <p:tavLst>
                                        <p:tav tm="0">
                                          <p:val>
                                            <p:strVal val="#ppt_y"/>
                                          </p:val>
                                        </p:tav>
                                        <p:tav tm="100000">
                                          <p:val>
                                            <p:strVal val="#ppt_y"/>
                                          </p:val>
                                        </p:tav>
                                      </p:tavLst>
                                    </p:anim>
                                  </p:childTnLst>
                                </p:cTn>
                              </p:par>
                            </p:childTnLst>
                          </p:cTn>
                        </p:par>
                        <p:par>
                          <p:cTn id="91" fill="hold">
                            <p:stCondLst>
                              <p:cond delay="8000"/>
                            </p:stCondLst>
                            <p:childTnLst>
                              <p:par>
                                <p:cTn id="92" presetID="53" presetClass="entr" presetSubtype="0" fill="hold" grpId="0" nodeType="afterEffect">
                                  <p:stCondLst>
                                    <p:cond delay="0"/>
                                  </p:stCondLst>
                                  <p:childTnLst>
                                    <p:set>
                                      <p:cBhvr>
                                        <p:cTn id="93" dur="1" fill="hold">
                                          <p:stCondLst>
                                            <p:cond delay="0"/>
                                          </p:stCondLst>
                                        </p:cTn>
                                        <p:tgtEl>
                                          <p:spTgt spid="135"/>
                                        </p:tgtEl>
                                        <p:attrNameLst>
                                          <p:attrName>style.visibility</p:attrName>
                                        </p:attrNameLst>
                                      </p:cBhvr>
                                      <p:to>
                                        <p:strVal val="visible"/>
                                      </p:to>
                                    </p:set>
                                    <p:anim calcmode="lin" valueType="num">
                                      <p:cBhvr>
                                        <p:cTn id="94" dur="500" fill="hold"/>
                                        <p:tgtEl>
                                          <p:spTgt spid="135"/>
                                        </p:tgtEl>
                                        <p:attrNameLst>
                                          <p:attrName>ppt_w</p:attrName>
                                        </p:attrNameLst>
                                      </p:cBhvr>
                                      <p:tavLst>
                                        <p:tav tm="0">
                                          <p:val>
                                            <p:fltVal val="0"/>
                                          </p:val>
                                        </p:tav>
                                        <p:tav tm="100000">
                                          <p:val>
                                            <p:strVal val="#ppt_w"/>
                                          </p:val>
                                        </p:tav>
                                      </p:tavLst>
                                    </p:anim>
                                    <p:anim calcmode="lin" valueType="num">
                                      <p:cBhvr>
                                        <p:cTn id="95" dur="500" fill="hold"/>
                                        <p:tgtEl>
                                          <p:spTgt spid="135"/>
                                        </p:tgtEl>
                                        <p:attrNameLst>
                                          <p:attrName>ppt_h</p:attrName>
                                        </p:attrNameLst>
                                      </p:cBhvr>
                                      <p:tavLst>
                                        <p:tav tm="0">
                                          <p:val>
                                            <p:fltVal val="0"/>
                                          </p:val>
                                        </p:tav>
                                        <p:tav tm="100000">
                                          <p:val>
                                            <p:strVal val="#ppt_h"/>
                                          </p:val>
                                        </p:tav>
                                      </p:tavLst>
                                    </p:anim>
                                    <p:animEffect transition="in" filter="fade">
                                      <p:cBhvr>
                                        <p:cTn id="96" dur="500"/>
                                        <p:tgtEl>
                                          <p:spTgt spid="135"/>
                                        </p:tgtEl>
                                      </p:cBhvr>
                                    </p:animEffect>
                                  </p:childTnLst>
                                </p:cTn>
                              </p:par>
                              <p:par>
                                <p:cTn id="97" presetID="2" presetClass="entr" presetSubtype="2" accel="50000" decel="50000" fill="hold" grpId="0" nodeType="withEffect">
                                  <p:stCondLst>
                                    <p:cond delay="0"/>
                                  </p:stCondLst>
                                  <p:childTnLst>
                                    <p:set>
                                      <p:cBhvr>
                                        <p:cTn id="98" dur="1" fill="hold">
                                          <p:stCondLst>
                                            <p:cond delay="0"/>
                                          </p:stCondLst>
                                        </p:cTn>
                                        <p:tgtEl>
                                          <p:spTgt spid="116"/>
                                        </p:tgtEl>
                                        <p:attrNameLst>
                                          <p:attrName>style.visibility</p:attrName>
                                        </p:attrNameLst>
                                      </p:cBhvr>
                                      <p:to>
                                        <p:strVal val="visible"/>
                                      </p:to>
                                    </p:set>
                                    <p:anim calcmode="lin" valueType="num">
                                      <p:cBhvr additive="base">
                                        <p:cTn id="99" dur="500" fill="hold"/>
                                        <p:tgtEl>
                                          <p:spTgt spid="116"/>
                                        </p:tgtEl>
                                        <p:attrNameLst>
                                          <p:attrName>ppt_x</p:attrName>
                                        </p:attrNameLst>
                                      </p:cBhvr>
                                      <p:tavLst>
                                        <p:tav tm="0">
                                          <p:val>
                                            <p:strVal val="1+#ppt_w/2"/>
                                          </p:val>
                                        </p:tav>
                                        <p:tav tm="100000">
                                          <p:val>
                                            <p:strVal val="#ppt_x"/>
                                          </p:val>
                                        </p:tav>
                                      </p:tavLst>
                                    </p:anim>
                                    <p:anim calcmode="lin" valueType="num">
                                      <p:cBhvr additive="base">
                                        <p:cTn id="100" dur="500" fill="hold"/>
                                        <p:tgtEl>
                                          <p:spTgt spid="116"/>
                                        </p:tgtEl>
                                        <p:attrNameLst>
                                          <p:attrName>ppt_y</p:attrName>
                                        </p:attrNameLst>
                                      </p:cBhvr>
                                      <p:tavLst>
                                        <p:tav tm="0">
                                          <p:val>
                                            <p:strVal val="#ppt_y"/>
                                          </p:val>
                                        </p:tav>
                                        <p:tav tm="100000">
                                          <p:val>
                                            <p:strVal val="#ppt_y"/>
                                          </p:val>
                                        </p:tav>
                                      </p:tavLst>
                                    </p:anim>
                                  </p:childTnLst>
                                </p:cTn>
                              </p:par>
                            </p:childTnLst>
                          </p:cTn>
                        </p:par>
                        <p:par>
                          <p:cTn id="101" fill="hold">
                            <p:stCondLst>
                              <p:cond delay="8500"/>
                            </p:stCondLst>
                            <p:childTnLst>
                              <p:par>
                                <p:cTn id="102" presetID="53" presetClass="entr" presetSubtype="0" fill="hold" grpId="0" nodeType="afterEffect">
                                  <p:stCondLst>
                                    <p:cond delay="0"/>
                                  </p:stCondLst>
                                  <p:childTnLst>
                                    <p:set>
                                      <p:cBhvr>
                                        <p:cTn id="103" dur="1" fill="hold">
                                          <p:stCondLst>
                                            <p:cond delay="0"/>
                                          </p:stCondLst>
                                        </p:cTn>
                                        <p:tgtEl>
                                          <p:spTgt spid="138"/>
                                        </p:tgtEl>
                                        <p:attrNameLst>
                                          <p:attrName>style.visibility</p:attrName>
                                        </p:attrNameLst>
                                      </p:cBhvr>
                                      <p:to>
                                        <p:strVal val="visible"/>
                                      </p:to>
                                    </p:set>
                                    <p:anim calcmode="lin" valueType="num">
                                      <p:cBhvr>
                                        <p:cTn id="104" dur="500" fill="hold"/>
                                        <p:tgtEl>
                                          <p:spTgt spid="138"/>
                                        </p:tgtEl>
                                        <p:attrNameLst>
                                          <p:attrName>ppt_w</p:attrName>
                                        </p:attrNameLst>
                                      </p:cBhvr>
                                      <p:tavLst>
                                        <p:tav tm="0">
                                          <p:val>
                                            <p:fltVal val="0"/>
                                          </p:val>
                                        </p:tav>
                                        <p:tav tm="100000">
                                          <p:val>
                                            <p:strVal val="#ppt_w"/>
                                          </p:val>
                                        </p:tav>
                                      </p:tavLst>
                                    </p:anim>
                                    <p:anim calcmode="lin" valueType="num">
                                      <p:cBhvr>
                                        <p:cTn id="105" dur="500" fill="hold"/>
                                        <p:tgtEl>
                                          <p:spTgt spid="138"/>
                                        </p:tgtEl>
                                        <p:attrNameLst>
                                          <p:attrName>ppt_h</p:attrName>
                                        </p:attrNameLst>
                                      </p:cBhvr>
                                      <p:tavLst>
                                        <p:tav tm="0">
                                          <p:val>
                                            <p:fltVal val="0"/>
                                          </p:val>
                                        </p:tav>
                                        <p:tav tm="100000">
                                          <p:val>
                                            <p:strVal val="#ppt_h"/>
                                          </p:val>
                                        </p:tav>
                                      </p:tavLst>
                                    </p:anim>
                                    <p:animEffect transition="in" filter="fade">
                                      <p:cBhvr>
                                        <p:cTn id="106" dur="500"/>
                                        <p:tgtEl>
                                          <p:spTgt spid="138"/>
                                        </p:tgtEl>
                                      </p:cBhvr>
                                    </p:animEffect>
                                  </p:childTnLst>
                                </p:cTn>
                              </p:par>
                              <p:par>
                                <p:cTn id="107" presetID="2" presetClass="entr" presetSubtype="2" accel="50000" decel="50000" fill="hold" grpId="0" nodeType="withEffect">
                                  <p:stCondLst>
                                    <p:cond delay="0"/>
                                  </p:stCondLst>
                                  <p:childTnLst>
                                    <p:set>
                                      <p:cBhvr>
                                        <p:cTn id="108" dur="1" fill="hold">
                                          <p:stCondLst>
                                            <p:cond delay="0"/>
                                          </p:stCondLst>
                                        </p:cTn>
                                        <p:tgtEl>
                                          <p:spTgt spid="117"/>
                                        </p:tgtEl>
                                        <p:attrNameLst>
                                          <p:attrName>style.visibility</p:attrName>
                                        </p:attrNameLst>
                                      </p:cBhvr>
                                      <p:to>
                                        <p:strVal val="visible"/>
                                      </p:to>
                                    </p:set>
                                    <p:anim calcmode="lin" valueType="num">
                                      <p:cBhvr additive="base">
                                        <p:cTn id="109" dur="500" fill="hold"/>
                                        <p:tgtEl>
                                          <p:spTgt spid="117"/>
                                        </p:tgtEl>
                                        <p:attrNameLst>
                                          <p:attrName>ppt_x</p:attrName>
                                        </p:attrNameLst>
                                      </p:cBhvr>
                                      <p:tavLst>
                                        <p:tav tm="0">
                                          <p:val>
                                            <p:strVal val="1+#ppt_w/2"/>
                                          </p:val>
                                        </p:tav>
                                        <p:tav tm="100000">
                                          <p:val>
                                            <p:strVal val="#ppt_x"/>
                                          </p:val>
                                        </p:tav>
                                      </p:tavLst>
                                    </p:anim>
                                    <p:anim calcmode="lin" valueType="num">
                                      <p:cBhvr additive="base">
                                        <p:cTn id="110" dur="500" fill="hold"/>
                                        <p:tgtEl>
                                          <p:spTgt spid="117"/>
                                        </p:tgtEl>
                                        <p:attrNameLst>
                                          <p:attrName>ppt_y</p:attrName>
                                        </p:attrNameLst>
                                      </p:cBhvr>
                                      <p:tavLst>
                                        <p:tav tm="0">
                                          <p:val>
                                            <p:strVal val="#ppt_y"/>
                                          </p:val>
                                        </p:tav>
                                        <p:tav tm="100000">
                                          <p:val>
                                            <p:strVal val="#ppt_y"/>
                                          </p:val>
                                        </p:tav>
                                      </p:tavLst>
                                    </p:anim>
                                  </p:childTnLst>
                                </p:cTn>
                              </p:par>
                            </p:childTnLst>
                          </p:cTn>
                        </p:par>
                        <p:par>
                          <p:cTn id="111" fill="hold">
                            <p:stCondLst>
                              <p:cond delay="9000"/>
                            </p:stCondLst>
                            <p:childTnLst>
                              <p:par>
                                <p:cTn id="112" presetID="16" presetClass="entr" presetSubtype="21" fill="hold" nodeType="afterEffect">
                                  <p:stCondLst>
                                    <p:cond delay="0"/>
                                  </p:stCondLst>
                                  <p:childTnLst>
                                    <p:set>
                                      <p:cBhvr>
                                        <p:cTn id="113" dur="1" fill="hold">
                                          <p:stCondLst>
                                            <p:cond delay="0"/>
                                          </p:stCondLst>
                                        </p:cTn>
                                        <p:tgtEl>
                                          <p:spTgt spid="122"/>
                                        </p:tgtEl>
                                        <p:attrNameLst>
                                          <p:attrName>style.visibility</p:attrName>
                                        </p:attrNameLst>
                                      </p:cBhvr>
                                      <p:to>
                                        <p:strVal val="visible"/>
                                      </p:to>
                                    </p:set>
                                    <p:animEffect transition="in" filter="barn(inVertical)">
                                      <p:cBhvr>
                                        <p:cTn id="114" dur="500"/>
                                        <p:tgtEl>
                                          <p:spTgt spid="122"/>
                                        </p:tgtEl>
                                      </p:cBhvr>
                                    </p:animEffect>
                                  </p:childTnLst>
                                </p:cTn>
                              </p:par>
                            </p:childTnLst>
                          </p:cTn>
                        </p:par>
                        <p:par>
                          <p:cTn id="115" fill="hold">
                            <p:stCondLst>
                              <p:cond delay="9500"/>
                            </p:stCondLst>
                            <p:childTnLst>
                              <p:par>
                                <p:cTn id="116" presetID="22" presetClass="entr" presetSubtype="1" fill="hold" grpId="0" nodeType="afterEffect">
                                  <p:stCondLst>
                                    <p:cond delay="0"/>
                                  </p:stCondLst>
                                  <p:childTnLst>
                                    <p:set>
                                      <p:cBhvr>
                                        <p:cTn id="117" dur="1" fill="hold">
                                          <p:stCondLst>
                                            <p:cond delay="0"/>
                                          </p:stCondLst>
                                        </p:cTn>
                                        <p:tgtEl>
                                          <p:spTgt spid="121"/>
                                        </p:tgtEl>
                                        <p:attrNameLst>
                                          <p:attrName>style.visibility</p:attrName>
                                        </p:attrNameLst>
                                      </p:cBhvr>
                                      <p:to>
                                        <p:strVal val="visible"/>
                                      </p:to>
                                    </p:set>
                                    <p:animEffect transition="in" filter="wipe(up)">
                                      <p:cBhvr>
                                        <p:cTn id="118" dur="500"/>
                                        <p:tgtEl>
                                          <p:spTgt spid="1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98" grpId="0" animBg="1"/>
      <p:bldP spid="100" grpId="0" animBg="1"/>
      <p:bldP spid="104" grpId="0"/>
      <p:bldP spid="105" grpId="0"/>
      <p:bldP spid="106" grpId="0"/>
      <p:bldP spid="107" grpId="0" animBg="1"/>
      <p:bldP spid="108" grpId="0" animBg="1"/>
      <p:bldP spid="115" grpId="0"/>
      <p:bldP spid="116" grpId="0"/>
      <p:bldP spid="117" grpId="0"/>
      <p:bldP spid="121" grpId="0"/>
      <p:bldP spid="132" grpId="0" animBg="1"/>
      <p:bldP spid="135" grpId="0" animBg="1"/>
      <p:bldP spid="138" grpId="0" animBg="1"/>
      <p:bldP spid="141" grpId="0"/>
      <p:bldP spid="171"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9737604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E82474-B5E4-4EEC-8510-8A8280819315}"/>
              </a:ext>
            </a:extLst>
          </p:cNvPr>
          <p:cNvSpPr/>
          <p:nvPr/>
        </p:nvSpPr>
        <p:spPr>
          <a:xfrm>
            <a:off x="355850" y="3"/>
            <a:ext cx="6484883" cy="6857999"/>
          </a:xfrm>
          <a:custGeom>
            <a:avLst/>
            <a:gdLst>
              <a:gd name="connsiteX0" fmla="*/ 0 w 6484883"/>
              <a:gd name="connsiteY0" fmla="*/ 0 h 6857999"/>
              <a:gd name="connsiteX1" fmla="*/ 2985930 w 6484883"/>
              <a:gd name="connsiteY1" fmla="*/ 0 h 6857999"/>
              <a:gd name="connsiteX2" fmla="*/ 6484883 w 6484883"/>
              <a:gd name="connsiteY2" fmla="*/ 3547272 h 6857999"/>
              <a:gd name="connsiteX3" fmla="*/ 3151588 w 6484883"/>
              <a:gd name="connsiteY3" fmla="*/ 6857999 h 6857999"/>
              <a:gd name="connsiteX4" fmla="*/ 208775 w 6484883"/>
              <a:gd name="connsiteY4" fmla="*/ 6857999 h 6857999"/>
              <a:gd name="connsiteX5" fmla="*/ 3529218 w 6484883"/>
              <a:gd name="connsiteY5" fmla="*/ 3560038 h 6857999"/>
              <a:gd name="connsiteX6" fmla="*/ 1041442 w 6484883"/>
              <a:gd name="connsiteY6" fmla="*/ 1055304 h 6857999"/>
              <a:gd name="connsiteX7" fmla="*/ 1041183 w 6484883"/>
              <a:gd name="connsiteY7" fmla="*/ 1055561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6484883" h="6857999">
                <a:moveTo>
                  <a:pt x="0" y="0"/>
                </a:moveTo>
                <a:lnTo>
                  <a:pt x="2985930" y="0"/>
                </a:lnTo>
                <a:lnTo>
                  <a:pt x="6484883" y="3547272"/>
                </a:lnTo>
                <a:lnTo>
                  <a:pt x="3151588" y="6857999"/>
                </a:lnTo>
                <a:lnTo>
                  <a:pt x="208775" y="6857999"/>
                </a:lnTo>
                <a:lnTo>
                  <a:pt x="3529218" y="3560038"/>
                </a:lnTo>
                <a:lnTo>
                  <a:pt x="1041442" y="1055304"/>
                </a:lnTo>
                <a:lnTo>
                  <a:pt x="1041183" y="1055561"/>
                </a:lnTo>
                <a:close/>
              </a:path>
            </a:pathLst>
          </a:custGeom>
          <a:blipFill dpi="0" rotWithShape="1">
            <a:blip r:embed="rId3"/>
            <a:srcRect/>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 name="Isosceles Triangle 2">
            <a:extLst>
              <a:ext uri="{FF2B5EF4-FFF2-40B4-BE49-F238E27FC236}">
                <a16:creationId xmlns:a16="http://schemas.microsoft.com/office/drawing/2014/main" id="{3191B77D-2A9E-479C-8310-4F5E778B570E}"/>
              </a:ext>
            </a:extLst>
          </p:cNvPr>
          <p:cNvSpPr/>
          <p:nvPr/>
        </p:nvSpPr>
        <p:spPr>
          <a:xfrm rot="5400000">
            <a:off x="4485" y="2349796"/>
            <a:ext cx="4837816" cy="2349796"/>
          </a:xfrm>
          <a:prstGeom prst="triangle">
            <a:avLst/>
          </a:prstGeom>
          <a:blipFill dpi="0" rotWithShape="0">
            <a:blip r:embed="rId4"/>
            <a:srcRect/>
            <a:stretch>
              <a:fillRect/>
            </a:stretch>
          </a:blip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9C69C62A-F666-4C51-9C10-DEA8816C718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3" name="TextBox 12">
            <a:extLst>
              <a:ext uri="{FF2B5EF4-FFF2-40B4-BE49-F238E27FC236}">
                <a16:creationId xmlns:a16="http://schemas.microsoft.com/office/drawing/2014/main" id="{719C55B8-A8BB-4CB6-BB34-CB387811568A}"/>
              </a:ext>
            </a:extLst>
          </p:cNvPr>
          <p:cNvSpPr txBox="1"/>
          <p:nvPr/>
        </p:nvSpPr>
        <p:spPr>
          <a:xfrm>
            <a:off x="7180610" y="1562896"/>
            <a:ext cx="4355411" cy="4462760"/>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a:t>
            </a:r>
          </a:p>
          <a:p>
            <a:r>
              <a:rPr lang="en-US" sz="4400" b="1" dirty="0">
                <a:solidFill>
                  <a:srgbClr val="FF2B2A"/>
                </a:solidFill>
                <a:latin typeface="Candara" panose="020E0502030303020204" pitchFamily="34" charset="0"/>
              </a:rPr>
              <a:t>72%</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4400" b="1" dirty="0">
                <a:solidFill>
                  <a:srgbClr val="3EB8CD"/>
                </a:solidFill>
                <a:latin typeface="Candara" panose="020E0502030303020204" pitchFamily="34" charset="0"/>
              </a:rPr>
              <a:t>28%</a:t>
            </a: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34140750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0-#ppt_w/2"/>
                                          </p:val>
                                        </p:tav>
                                        <p:tav tm="100000">
                                          <p:val>
                                            <p:strVal val="#ppt_x"/>
                                          </p:val>
                                        </p:tav>
                                      </p:tavLst>
                                    </p:anim>
                                    <p:anim calcmode="lin" valueType="num">
                                      <p:cBhvr additive="base">
                                        <p:cTn id="12" dur="500" fill="hold"/>
                                        <p:tgtEl>
                                          <p:spTgt spid="1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 calcmode="lin" valueType="num">
                                      <p:cBhvr additive="base">
                                        <p:cTn id="16" dur="500" fill="hold"/>
                                        <p:tgtEl>
                                          <p:spTgt spid="3"/>
                                        </p:tgtEl>
                                        <p:attrNameLst>
                                          <p:attrName>ppt_x</p:attrName>
                                        </p:attrNameLst>
                                      </p:cBhvr>
                                      <p:tavLst>
                                        <p:tav tm="0">
                                          <p:val>
                                            <p:strVal val="0-#ppt_w/2"/>
                                          </p:val>
                                        </p:tav>
                                        <p:tav tm="100000">
                                          <p:val>
                                            <p:strVal val="#ppt_x"/>
                                          </p:val>
                                        </p:tav>
                                      </p:tavLst>
                                    </p:anim>
                                    <p:anim calcmode="lin" valueType="num">
                                      <p:cBhvr additive="base">
                                        <p:cTn id="17" dur="500" fill="hold"/>
                                        <p:tgtEl>
                                          <p:spTgt spid="3"/>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1000"/>
                                        <p:tgtEl>
                                          <p:spTgt spid="13">
                                            <p:txEl>
                                              <p:pRg st="0" end="0"/>
                                            </p:txEl>
                                          </p:spTgt>
                                        </p:tgtEl>
                                      </p:cBhvr>
                                    </p:animEffect>
                                    <p:anim calcmode="lin" valueType="num">
                                      <p:cBhvr>
                                        <p:cTn id="22"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xEl>
                                              <p:pRg st="1" end="1"/>
                                            </p:txEl>
                                          </p:spTgt>
                                        </p:tgtEl>
                                        <p:attrNameLst>
                                          <p:attrName>style.visibility</p:attrName>
                                        </p:attrNameLst>
                                      </p:cBhvr>
                                      <p:to>
                                        <p:strVal val="visible"/>
                                      </p:to>
                                    </p:set>
                                    <p:animEffect transition="in" filter="fade">
                                      <p:cBhvr>
                                        <p:cTn id="27" dur="1000"/>
                                        <p:tgtEl>
                                          <p:spTgt spid="13">
                                            <p:txEl>
                                              <p:pRg st="1" end="1"/>
                                            </p:txEl>
                                          </p:spTgt>
                                        </p:tgtEl>
                                      </p:cBhvr>
                                    </p:animEffect>
                                    <p:anim calcmode="lin" valueType="num">
                                      <p:cBhvr>
                                        <p:cTn id="28"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29"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3">
                                            <p:txEl>
                                              <p:pRg st="3" end="3"/>
                                            </p:txEl>
                                          </p:spTgt>
                                        </p:tgtEl>
                                        <p:attrNameLst>
                                          <p:attrName>style.visibility</p:attrName>
                                        </p:attrNameLst>
                                      </p:cBhvr>
                                      <p:to>
                                        <p:strVal val="visible"/>
                                      </p:to>
                                    </p:set>
                                    <p:animEffect transition="in" filter="fade">
                                      <p:cBhvr>
                                        <p:cTn id="33" dur="1000"/>
                                        <p:tgtEl>
                                          <p:spTgt spid="13">
                                            <p:txEl>
                                              <p:pRg st="3" end="3"/>
                                            </p:txEl>
                                          </p:spTgt>
                                        </p:tgtEl>
                                      </p:cBhvr>
                                    </p:animEffect>
                                    <p:anim calcmode="lin" valueType="num">
                                      <p:cBhvr>
                                        <p:cTn id="34" dur="1000" fill="hold"/>
                                        <p:tgtEl>
                                          <p:spTgt spid="13">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13">
                                            <p:txEl>
                                              <p:pRg st="3" end="3"/>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3">
                                            <p:txEl>
                                              <p:pRg st="5" end="5"/>
                                            </p:txEl>
                                          </p:spTgt>
                                        </p:tgtEl>
                                        <p:attrNameLst>
                                          <p:attrName>style.visibility</p:attrName>
                                        </p:attrNameLst>
                                      </p:cBhvr>
                                      <p:to>
                                        <p:strVal val="visible"/>
                                      </p:to>
                                    </p:set>
                                    <p:animEffect transition="in" filter="fade">
                                      <p:cBhvr>
                                        <p:cTn id="39" dur="1000"/>
                                        <p:tgtEl>
                                          <p:spTgt spid="13">
                                            <p:txEl>
                                              <p:pRg st="5" end="5"/>
                                            </p:txEl>
                                          </p:spTgt>
                                        </p:tgtEl>
                                      </p:cBhvr>
                                    </p:animEffect>
                                    <p:anim calcmode="lin" valueType="num">
                                      <p:cBhvr>
                                        <p:cTn id="40" dur="1000" fill="hold"/>
                                        <p:tgtEl>
                                          <p:spTgt spid="13">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13">
                                            <p:txEl>
                                              <p:pRg st="5" end="5"/>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3">
                                            <p:txEl>
                                              <p:pRg st="7" end="7"/>
                                            </p:txEl>
                                          </p:spTgt>
                                        </p:tgtEl>
                                        <p:attrNameLst>
                                          <p:attrName>style.visibility</p:attrName>
                                        </p:attrNameLst>
                                      </p:cBhvr>
                                      <p:to>
                                        <p:strVal val="visible"/>
                                      </p:to>
                                    </p:set>
                                    <p:animEffect transition="in" filter="fade">
                                      <p:cBhvr>
                                        <p:cTn id="45" dur="1000"/>
                                        <p:tgtEl>
                                          <p:spTgt spid="13">
                                            <p:txEl>
                                              <p:pRg st="7" end="7"/>
                                            </p:txEl>
                                          </p:spTgt>
                                        </p:tgtEl>
                                      </p:cBhvr>
                                    </p:animEffect>
                                    <p:anim calcmode="lin" valueType="num">
                                      <p:cBhvr>
                                        <p:cTn id="46" dur="1000" fill="hold"/>
                                        <p:tgtEl>
                                          <p:spTgt spid="13">
                                            <p:txEl>
                                              <p:pRg st="7" end="7"/>
                                            </p:txEl>
                                          </p:spTgt>
                                        </p:tgtEl>
                                        <p:attrNameLst>
                                          <p:attrName>ppt_x</p:attrName>
                                        </p:attrNameLst>
                                      </p:cBhvr>
                                      <p:tavLst>
                                        <p:tav tm="0">
                                          <p:val>
                                            <p:strVal val="#ppt_x"/>
                                          </p:val>
                                        </p:tav>
                                        <p:tav tm="100000">
                                          <p:val>
                                            <p:strVal val="#ppt_x"/>
                                          </p:val>
                                        </p:tav>
                                      </p:tavLst>
                                    </p:anim>
                                    <p:anim calcmode="lin" valueType="num">
                                      <p:cBhvr>
                                        <p:cTn id="47" dur="1000" fill="hold"/>
                                        <p:tgtEl>
                                          <p:spTgt spid="13">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3" grpId="0" animBg="1"/>
      <p:bldP spid="12" grpId="0"/>
      <p:bldP spid="1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chemeClr val="tx1">
              <a:alpha val="70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2B2A"/>
                </a:solidFill>
                <a:latin typeface="Candara" panose="020E0502030303020204" pitchFamily="34" charset="0"/>
              </a:rPr>
              <a:t>LOREM IPSUM</a:t>
            </a:r>
            <a:endParaRPr lang="en-US" sz="2400" dirty="0">
              <a:solidFill>
                <a:srgbClr val="FF2B2A"/>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85C401"/>
                </a:solidFill>
                <a:latin typeface="Candara" panose="020E0502030303020204" pitchFamily="34" charset="0"/>
              </a:rPr>
              <a:t>LOREM IPSUM</a:t>
            </a:r>
            <a:endParaRPr lang="en-US" sz="2400" dirty="0">
              <a:solidFill>
                <a:srgbClr val="85C401"/>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3EB8CD"/>
                </a:solidFill>
                <a:latin typeface="Candara" panose="020E0502030303020204" pitchFamily="34" charset="0"/>
              </a:rPr>
              <a:t>LOREM IPSUM</a:t>
            </a:r>
            <a:endParaRPr lang="en-US" sz="2400" dirty="0">
              <a:solidFill>
                <a:srgbClr val="3EB8CD"/>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a:t>
            </a: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85C401"/>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FF2B2A"/>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3EB8C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18" name="TextBox 17"/>
          <p:cNvSpPr txBox="1"/>
          <p:nvPr/>
        </p:nvSpPr>
        <p:spPr>
          <a:xfrm>
            <a:off x="5034579"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3EB8CD"/>
                </a:solidFill>
                <a:latin typeface="Candara" panose="020E0502030303020204" pitchFamily="34" charset="0"/>
              </a:rPr>
              <a:t>LOREM IPSUM</a:t>
            </a:r>
            <a:endParaRPr lang="en-US" sz="300" b="1" dirty="0">
              <a:solidFill>
                <a:srgbClr val="3EB8CD"/>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2" name="Freeform 31"/>
          <p:cNvSpPr>
            <a:spLocks noChangeAspect="1"/>
          </p:cNvSpPr>
          <p:nvPr/>
        </p:nvSpPr>
        <p:spPr>
          <a:xfrm>
            <a:off x="5090160"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916193"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2B2A"/>
                </a:solidFill>
                <a:latin typeface="Candara" panose="020E0502030303020204" pitchFamily="34" charset="0"/>
              </a:rPr>
              <a:t>LOREM IPSUM</a:t>
            </a:r>
            <a:endParaRPr lang="en-US" sz="300" b="1" dirty="0">
              <a:solidFill>
                <a:srgbClr val="FF2B2A"/>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4" name="Freeform 33"/>
          <p:cNvSpPr>
            <a:spLocks noChangeAspect="1"/>
          </p:cNvSpPr>
          <p:nvPr/>
        </p:nvSpPr>
        <p:spPr>
          <a:xfrm>
            <a:off x="971774"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9264127" y="5009184"/>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56595E"/>
                </a:solidFill>
                <a:latin typeface="Candara" panose="020E0502030303020204" pitchFamily="34" charset="0"/>
              </a:rPr>
              <a:t>LOREM IPSUM</a:t>
            </a:r>
            <a:endParaRPr lang="en-US" sz="300" b="1" dirty="0">
              <a:solidFill>
                <a:srgbClr val="56595E"/>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a:off x="9319708" y="2326597"/>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2990625"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85C401"/>
                </a:solidFill>
                <a:latin typeface="Candara" panose="020E0502030303020204" pitchFamily="34" charset="0"/>
              </a:rPr>
              <a:t>LOREM IPSUM</a:t>
            </a:r>
            <a:endParaRPr lang="en-US" sz="300" b="1" dirty="0">
              <a:solidFill>
                <a:srgbClr val="85C401"/>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rot="10800000">
            <a:off x="3046207"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p:cNvSpPr txBox="1"/>
          <p:nvPr/>
        </p:nvSpPr>
        <p:spPr>
          <a:xfrm>
            <a:off x="7123358" y="2177946"/>
            <a:ext cx="2122842" cy="1286506"/>
          </a:xfrm>
          <a:prstGeom prst="rect">
            <a:avLst/>
          </a:prstGeom>
          <a:noFill/>
        </p:spPr>
        <p:txBody>
          <a:bodyPr wrap="square" rtlCol="0">
            <a:spAutoFit/>
          </a:bodyPr>
          <a:lstStyle/>
          <a:p>
            <a:pPr algn="ctr" defTabSz="1219170">
              <a:spcBef>
                <a:spcPct val="20000"/>
              </a:spcBef>
              <a:defRPr/>
            </a:pPr>
            <a:r>
              <a:rPr lang="en-US" sz="1400" b="1" dirty="0">
                <a:solidFill>
                  <a:srgbClr val="FFA803"/>
                </a:solidFill>
                <a:latin typeface="Candara" panose="020E0502030303020204" pitchFamily="34" charset="0"/>
              </a:rPr>
              <a:t>LOREM IPSUM</a:t>
            </a:r>
            <a:endParaRPr lang="en-US" sz="300" b="1" dirty="0">
              <a:solidFill>
                <a:srgbClr val="FFA803"/>
              </a:solidFill>
              <a:latin typeface="Candara" panose="020E0502030303020204" pitchFamily="34" charset="0"/>
            </a:endParaRPr>
          </a:p>
          <a:p>
            <a:pPr algn="ctr" defTabSz="1219170">
              <a:spcBef>
                <a:spcPct val="20000"/>
              </a:spcBef>
              <a:defRPr/>
            </a:pPr>
            <a:endParaRPr lang="en-US" sz="300" b="1" dirty="0">
              <a:solidFill>
                <a:srgbClr val="00B0F0"/>
              </a:solidFill>
              <a:latin typeface="Candara" panose="020E0502030303020204" pitchFamily="34" charset="0"/>
            </a:endParaRPr>
          </a:p>
          <a:p>
            <a:pPr algn="ct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rot="10800000">
            <a:off x="7178940" y="3549723"/>
            <a:ext cx="2011680" cy="2524468"/>
          </a:xfrm>
          <a:custGeom>
            <a:avLst/>
            <a:gdLst>
              <a:gd name="connsiteX0" fmla="*/ 1004941 w 2011680"/>
              <a:gd name="connsiteY0" fmla="*/ 2433028 h 2524468"/>
              <a:gd name="connsiteX1" fmla="*/ 1050661 w 2011680"/>
              <a:gd name="connsiteY1" fmla="*/ 2478748 h 2524468"/>
              <a:gd name="connsiteX2" fmla="*/ 1004941 w 2011680"/>
              <a:gd name="connsiteY2" fmla="*/ 2524468 h 2524468"/>
              <a:gd name="connsiteX3" fmla="*/ 959221 w 2011680"/>
              <a:gd name="connsiteY3" fmla="*/ 2478748 h 2524468"/>
              <a:gd name="connsiteX4" fmla="*/ 1004941 w 2011680"/>
              <a:gd name="connsiteY4" fmla="*/ 2433028 h 2524468"/>
              <a:gd name="connsiteX5" fmla="*/ 1005840 w 2011680"/>
              <a:gd name="connsiteY5" fmla="*/ 2353373 h 2524468"/>
              <a:gd name="connsiteX6" fmla="*/ 1028700 w 2011680"/>
              <a:gd name="connsiteY6" fmla="*/ 2376233 h 2524468"/>
              <a:gd name="connsiteX7" fmla="*/ 1005840 w 2011680"/>
              <a:gd name="connsiteY7" fmla="*/ 2399093 h 2524468"/>
              <a:gd name="connsiteX8" fmla="*/ 982980 w 2011680"/>
              <a:gd name="connsiteY8" fmla="*/ 2376233 h 2524468"/>
              <a:gd name="connsiteX9" fmla="*/ 1005840 w 2011680"/>
              <a:gd name="connsiteY9" fmla="*/ 2353373 h 2524468"/>
              <a:gd name="connsiteX10" fmla="*/ 1005840 w 2011680"/>
              <a:gd name="connsiteY10" fmla="*/ 2281405 h 2524468"/>
              <a:gd name="connsiteX11" fmla="*/ 1028700 w 2011680"/>
              <a:gd name="connsiteY11" fmla="*/ 2304265 h 2524468"/>
              <a:gd name="connsiteX12" fmla="*/ 1005840 w 2011680"/>
              <a:gd name="connsiteY12" fmla="*/ 2327125 h 2524468"/>
              <a:gd name="connsiteX13" fmla="*/ 982980 w 2011680"/>
              <a:gd name="connsiteY13" fmla="*/ 2304265 h 2524468"/>
              <a:gd name="connsiteX14" fmla="*/ 1005840 w 2011680"/>
              <a:gd name="connsiteY14" fmla="*/ 2281405 h 2524468"/>
              <a:gd name="connsiteX15" fmla="*/ 1005840 w 2011680"/>
              <a:gd name="connsiteY15" fmla="*/ 2204773 h 2524468"/>
              <a:gd name="connsiteX16" fmla="*/ 1028700 w 2011680"/>
              <a:gd name="connsiteY16" fmla="*/ 2227633 h 2524468"/>
              <a:gd name="connsiteX17" fmla="*/ 1005840 w 2011680"/>
              <a:gd name="connsiteY17" fmla="*/ 2250493 h 2524468"/>
              <a:gd name="connsiteX18" fmla="*/ 982980 w 2011680"/>
              <a:gd name="connsiteY18" fmla="*/ 2227633 h 2524468"/>
              <a:gd name="connsiteX19" fmla="*/ 1005840 w 2011680"/>
              <a:gd name="connsiteY19" fmla="*/ 2204773 h 2524468"/>
              <a:gd name="connsiteX20" fmla="*/ 1005840 w 2011680"/>
              <a:gd name="connsiteY20" fmla="*/ 421946 h 2524468"/>
              <a:gd name="connsiteX21" fmla="*/ 2011680 w 2011680"/>
              <a:gd name="connsiteY21" fmla="*/ 1441568 h 2524468"/>
              <a:gd name="connsiteX22" fmla="*/ 1618990 w 2011680"/>
              <a:gd name="connsiteY22" fmla="*/ 1441568 h 2524468"/>
              <a:gd name="connsiteX23" fmla="*/ 1618990 w 2011680"/>
              <a:gd name="connsiteY23" fmla="*/ 2022565 h 2524468"/>
              <a:gd name="connsiteX24" fmla="*/ 1469719 w 2011680"/>
              <a:gd name="connsiteY24" fmla="*/ 2171836 h 2524468"/>
              <a:gd name="connsiteX25" fmla="*/ 541962 w 2011680"/>
              <a:gd name="connsiteY25" fmla="*/ 2171836 h 2524468"/>
              <a:gd name="connsiteX26" fmla="*/ 392691 w 2011680"/>
              <a:gd name="connsiteY26" fmla="*/ 2022565 h 2524468"/>
              <a:gd name="connsiteX27" fmla="*/ 392691 w 2011680"/>
              <a:gd name="connsiteY27" fmla="*/ 1441568 h 2524468"/>
              <a:gd name="connsiteX28" fmla="*/ 0 w 2011680"/>
              <a:gd name="connsiteY28" fmla="*/ 1441568 h 2524468"/>
              <a:gd name="connsiteX29" fmla="*/ 998949 w 2011680"/>
              <a:gd name="connsiteY29" fmla="*/ 209076 h 2524468"/>
              <a:gd name="connsiteX30" fmla="*/ 1232040 w 2011680"/>
              <a:gd name="connsiteY30" fmla="*/ 445361 h 2524468"/>
              <a:gd name="connsiteX31" fmla="*/ 1232040 w 2011680"/>
              <a:gd name="connsiteY31" fmla="*/ 524588 h 2524468"/>
              <a:gd name="connsiteX32" fmla="*/ 998949 w 2011680"/>
              <a:gd name="connsiteY32" fmla="*/ 288303 h 2524468"/>
              <a:gd name="connsiteX33" fmla="*/ 779639 w 2011680"/>
              <a:gd name="connsiteY33" fmla="*/ 510618 h 2524468"/>
              <a:gd name="connsiteX34" fmla="*/ 779639 w 2011680"/>
              <a:gd name="connsiteY34" fmla="*/ 431391 h 2524468"/>
              <a:gd name="connsiteX35" fmla="*/ 998948 w 2011680"/>
              <a:gd name="connsiteY35" fmla="*/ 0 h 2524468"/>
              <a:gd name="connsiteX36" fmla="*/ 1232039 w 2011680"/>
              <a:gd name="connsiteY36" fmla="*/ 236285 h 2524468"/>
              <a:gd name="connsiteX37" fmla="*/ 1232039 w 2011680"/>
              <a:gd name="connsiteY37" fmla="*/ 315511 h 2524468"/>
              <a:gd name="connsiteX38" fmla="*/ 998948 w 2011680"/>
              <a:gd name="connsiteY38" fmla="*/ 79226 h 2524468"/>
              <a:gd name="connsiteX39" fmla="*/ 779638 w 2011680"/>
              <a:gd name="connsiteY39" fmla="*/ 301541 h 2524468"/>
              <a:gd name="connsiteX40" fmla="*/ 779638 w 2011680"/>
              <a:gd name="connsiteY40" fmla="*/ 222315 h 252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2011680" h="2524468">
                <a:moveTo>
                  <a:pt x="1004941" y="2433028"/>
                </a:moveTo>
                <a:cubicBezTo>
                  <a:pt x="1030191" y="2433028"/>
                  <a:pt x="1050661" y="2453498"/>
                  <a:pt x="1050661" y="2478748"/>
                </a:cubicBezTo>
                <a:cubicBezTo>
                  <a:pt x="1050661" y="2503998"/>
                  <a:pt x="1030191" y="2524468"/>
                  <a:pt x="1004941" y="2524468"/>
                </a:cubicBezTo>
                <a:cubicBezTo>
                  <a:pt x="979691" y="2524468"/>
                  <a:pt x="959221" y="2503998"/>
                  <a:pt x="959221" y="2478748"/>
                </a:cubicBezTo>
                <a:cubicBezTo>
                  <a:pt x="959221" y="2453498"/>
                  <a:pt x="979691" y="2433028"/>
                  <a:pt x="1004941" y="2433028"/>
                </a:cubicBezTo>
                <a:close/>
                <a:moveTo>
                  <a:pt x="1005840" y="2353373"/>
                </a:moveTo>
                <a:cubicBezTo>
                  <a:pt x="1018465" y="2353373"/>
                  <a:pt x="1028700" y="2363608"/>
                  <a:pt x="1028700" y="2376233"/>
                </a:cubicBezTo>
                <a:cubicBezTo>
                  <a:pt x="1028700" y="2388858"/>
                  <a:pt x="1018465" y="2399093"/>
                  <a:pt x="1005840" y="2399093"/>
                </a:cubicBezTo>
                <a:cubicBezTo>
                  <a:pt x="993215" y="2399093"/>
                  <a:pt x="982980" y="2388858"/>
                  <a:pt x="982980" y="2376233"/>
                </a:cubicBezTo>
                <a:cubicBezTo>
                  <a:pt x="982980" y="2363608"/>
                  <a:pt x="993215" y="2353373"/>
                  <a:pt x="1005840" y="2353373"/>
                </a:cubicBezTo>
                <a:close/>
                <a:moveTo>
                  <a:pt x="1005840" y="2281405"/>
                </a:moveTo>
                <a:cubicBezTo>
                  <a:pt x="1018465" y="2281405"/>
                  <a:pt x="1028700" y="2291640"/>
                  <a:pt x="1028700" y="2304265"/>
                </a:cubicBezTo>
                <a:cubicBezTo>
                  <a:pt x="1028700" y="2316890"/>
                  <a:pt x="1018465" y="2327125"/>
                  <a:pt x="1005840" y="2327125"/>
                </a:cubicBezTo>
                <a:cubicBezTo>
                  <a:pt x="993215" y="2327125"/>
                  <a:pt x="982980" y="2316890"/>
                  <a:pt x="982980" y="2304265"/>
                </a:cubicBezTo>
                <a:cubicBezTo>
                  <a:pt x="982980" y="2291640"/>
                  <a:pt x="993215" y="2281405"/>
                  <a:pt x="1005840" y="2281405"/>
                </a:cubicBezTo>
                <a:close/>
                <a:moveTo>
                  <a:pt x="1005840" y="2204773"/>
                </a:moveTo>
                <a:cubicBezTo>
                  <a:pt x="1018465" y="2204773"/>
                  <a:pt x="1028700" y="2215008"/>
                  <a:pt x="1028700" y="2227633"/>
                </a:cubicBezTo>
                <a:cubicBezTo>
                  <a:pt x="1028700" y="2240258"/>
                  <a:pt x="1018465" y="2250493"/>
                  <a:pt x="1005840" y="2250493"/>
                </a:cubicBezTo>
                <a:cubicBezTo>
                  <a:pt x="993215" y="2250493"/>
                  <a:pt x="982980" y="2240258"/>
                  <a:pt x="982980" y="2227633"/>
                </a:cubicBezTo>
                <a:cubicBezTo>
                  <a:pt x="982980" y="2215008"/>
                  <a:pt x="993215" y="2204773"/>
                  <a:pt x="1005840" y="2204773"/>
                </a:cubicBezTo>
                <a:close/>
                <a:moveTo>
                  <a:pt x="1005840" y="421946"/>
                </a:moveTo>
                <a:lnTo>
                  <a:pt x="2011680" y="1441568"/>
                </a:lnTo>
                <a:lnTo>
                  <a:pt x="1618990" y="1441568"/>
                </a:lnTo>
                <a:lnTo>
                  <a:pt x="1618990" y="2022565"/>
                </a:lnTo>
                <a:cubicBezTo>
                  <a:pt x="1618990" y="2105005"/>
                  <a:pt x="1552160" y="2171836"/>
                  <a:pt x="1469719" y="2171836"/>
                </a:cubicBezTo>
                <a:lnTo>
                  <a:pt x="541962" y="2171836"/>
                </a:lnTo>
                <a:cubicBezTo>
                  <a:pt x="459522" y="2171836"/>
                  <a:pt x="392691" y="2105005"/>
                  <a:pt x="392691" y="2022565"/>
                </a:cubicBezTo>
                <a:lnTo>
                  <a:pt x="392691" y="1441568"/>
                </a:lnTo>
                <a:lnTo>
                  <a:pt x="0" y="1441568"/>
                </a:lnTo>
                <a:close/>
                <a:moveTo>
                  <a:pt x="998949" y="209076"/>
                </a:moveTo>
                <a:lnTo>
                  <a:pt x="1232040" y="445361"/>
                </a:lnTo>
                <a:lnTo>
                  <a:pt x="1232040" y="524588"/>
                </a:lnTo>
                <a:lnTo>
                  <a:pt x="998949" y="288303"/>
                </a:lnTo>
                <a:lnTo>
                  <a:pt x="779639" y="510618"/>
                </a:lnTo>
                <a:lnTo>
                  <a:pt x="779639" y="431391"/>
                </a:lnTo>
                <a:close/>
                <a:moveTo>
                  <a:pt x="998948" y="0"/>
                </a:moveTo>
                <a:lnTo>
                  <a:pt x="1232039" y="236285"/>
                </a:lnTo>
                <a:lnTo>
                  <a:pt x="1232039" y="315511"/>
                </a:lnTo>
                <a:lnTo>
                  <a:pt x="998948" y="79226"/>
                </a:lnTo>
                <a:lnTo>
                  <a:pt x="779638" y="301541"/>
                </a:lnTo>
                <a:lnTo>
                  <a:pt x="779638" y="222315"/>
                </a:lnTo>
                <a:close/>
              </a:path>
            </a:pathLst>
          </a:custGeom>
          <a:solidFill>
            <a:srgbClr val="FFA80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14442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01</a:t>
            </a:r>
          </a:p>
        </p:txBody>
      </p:sp>
      <p:sp>
        <p:nvSpPr>
          <p:cNvPr id="42" name="TextBox 41"/>
          <p:cNvSpPr txBox="1"/>
          <p:nvPr/>
        </p:nvSpPr>
        <p:spPr>
          <a:xfrm>
            <a:off x="3488167" y="4599748"/>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02</a:t>
            </a:r>
          </a:p>
        </p:txBody>
      </p:sp>
      <p:sp>
        <p:nvSpPr>
          <p:cNvPr id="43" name="TextBox 42"/>
          <p:cNvSpPr txBox="1"/>
          <p:nvPr/>
        </p:nvSpPr>
        <p:spPr>
          <a:xfrm>
            <a:off x="5559013"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03</a:t>
            </a:r>
          </a:p>
        </p:txBody>
      </p:sp>
      <p:sp>
        <p:nvSpPr>
          <p:cNvPr id="44" name="TextBox 43"/>
          <p:cNvSpPr txBox="1"/>
          <p:nvPr/>
        </p:nvSpPr>
        <p:spPr>
          <a:xfrm>
            <a:off x="7640621" y="4595525"/>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04</a:t>
            </a:r>
          </a:p>
        </p:txBody>
      </p:sp>
      <p:sp>
        <p:nvSpPr>
          <p:cNvPr id="45" name="TextBox 44"/>
          <p:cNvSpPr txBox="1"/>
          <p:nvPr/>
        </p:nvSpPr>
        <p:spPr>
          <a:xfrm>
            <a:off x="9776908" y="3464452"/>
            <a:ext cx="1097280" cy="584775"/>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a:t>
            </a:r>
            <a:r>
              <a:rPr lang="en-US" sz="1600" b="1" dirty="0">
                <a:solidFill>
                  <a:schemeClr val="bg1"/>
                </a:solidFill>
                <a:latin typeface="Lato"/>
              </a:rPr>
              <a:t>05</a:t>
            </a:r>
          </a:p>
        </p:txBody>
      </p:sp>
    </p:spTree>
    <p:extLst>
      <p:ext uri="{BB962C8B-B14F-4D97-AF65-F5344CB8AC3E}">
        <p14:creationId xmlns:p14="http://schemas.microsoft.com/office/powerpoint/2010/main" val="4482535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additive="base">
                                        <p:cTn id="11" dur="500" fill="hold"/>
                                        <p:tgtEl>
                                          <p:spTgt spid="34"/>
                                        </p:tgtEl>
                                        <p:attrNameLst>
                                          <p:attrName>ppt_x</p:attrName>
                                        </p:attrNameLst>
                                      </p:cBhvr>
                                      <p:tavLst>
                                        <p:tav tm="0">
                                          <p:val>
                                            <p:strVal val="#ppt_x"/>
                                          </p:val>
                                        </p:tav>
                                        <p:tav tm="100000">
                                          <p:val>
                                            <p:strVal val="#ppt_x"/>
                                          </p:val>
                                        </p:tav>
                                      </p:tavLst>
                                    </p:anim>
                                    <p:anim calcmode="lin" valueType="num">
                                      <p:cBhvr additive="base">
                                        <p:cTn id="12" dur="500" fill="hold"/>
                                        <p:tgtEl>
                                          <p:spTgt spid="34"/>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p:cTn id="16" dur="500" fill="hold"/>
                                        <p:tgtEl>
                                          <p:spTgt spid="41"/>
                                        </p:tgtEl>
                                        <p:attrNameLst>
                                          <p:attrName>ppt_w</p:attrName>
                                        </p:attrNameLst>
                                      </p:cBhvr>
                                      <p:tavLst>
                                        <p:tav tm="0">
                                          <p:val>
                                            <p:fltVal val="0"/>
                                          </p:val>
                                        </p:tav>
                                        <p:tav tm="100000">
                                          <p:val>
                                            <p:strVal val="#ppt_w"/>
                                          </p:val>
                                        </p:tav>
                                      </p:tavLst>
                                    </p:anim>
                                    <p:anim calcmode="lin" valueType="num">
                                      <p:cBhvr>
                                        <p:cTn id="17" dur="500" fill="hold"/>
                                        <p:tgtEl>
                                          <p:spTgt spid="41"/>
                                        </p:tgtEl>
                                        <p:attrNameLst>
                                          <p:attrName>ppt_h</p:attrName>
                                        </p:attrNameLst>
                                      </p:cBhvr>
                                      <p:tavLst>
                                        <p:tav tm="0">
                                          <p:val>
                                            <p:fltVal val="0"/>
                                          </p:val>
                                        </p:tav>
                                        <p:tav tm="100000">
                                          <p:val>
                                            <p:strVal val="#ppt_h"/>
                                          </p:val>
                                        </p:tav>
                                      </p:tavLst>
                                    </p:anim>
                                    <p:animEffect transition="in" filter="fade">
                                      <p:cBhvr>
                                        <p:cTn id="18" dur="500"/>
                                        <p:tgtEl>
                                          <p:spTgt spid="41"/>
                                        </p:tgtEl>
                                      </p:cBhvr>
                                    </p:animEffect>
                                  </p:childTnLst>
                                </p:cTn>
                              </p:par>
                            </p:childTnLst>
                          </p:cTn>
                        </p:par>
                        <p:par>
                          <p:cTn id="19" fill="hold">
                            <p:stCondLst>
                              <p:cond delay="1750"/>
                            </p:stCondLst>
                            <p:childTnLst>
                              <p:par>
                                <p:cTn id="20" presetID="37" presetClass="entr" presetSubtype="0" fill="hold" grpId="0" nodeType="afterEffect">
                                  <p:stCondLst>
                                    <p:cond delay="0"/>
                                  </p:stCondLst>
                                  <p:childTnLst>
                                    <p:set>
                                      <p:cBhvr>
                                        <p:cTn id="21" dur="1" fill="hold">
                                          <p:stCondLst>
                                            <p:cond delay="0"/>
                                          </p:stCondLst>
                                        </p:cTn>
                                        <p:tgtEl>
                                          <p:spTgt spid="33"/>
                                        </p:tgtEl>
                                        <p:attrNameLst>
                                          <p:attrName>style.visibility</p:attrName>
                                        </p:attrNameLst>
                                      </p:cBhvr>
                                      <p:to>
                                        <p:strVal val="visible"/>
                                      </p:to>
                                    </p:set>
                                    <p:animEffect transition="in" filter="fade">
                                      <p:cBhvr>
                                        <p:cTn id="22" dur="1000"/>
                                        <p:tgtEl>
                                          <p:spTgt spid="33"/>
                                        </p:tgtEl>
                                      </p:cBhvr>
                                    </p:animEffect>
                                    <p:anim calcmode="lin" valueType="num">
                                      <p:cBhvr>
                                        <p:cTn id="23" dur="1000" fill="hold"/>
                                        <p:tgtEl>
                                          <p:spTgt spid="33"/>
                                        </p:tgtEl>
                                        <p:attrNameLst>
                                          <p:attrName>ppt_x</p:attrName>
                                        </p:attrNameLst>
                                      </p:cBhvr>
                                      <p:tavLst>
                                        <p:tav tm="0">
                                          <p:val>
                                            <p:strVal val="#ppt_x"/>
                                          </p:val>
                                        </p:tav>
                                        <p:tav tm="100000">
                                          <p:val>
                                            <p:strVal val="#ppt_x"/>
                                          </p:val>
                                        </p:tav>
                                      </p:tavLst>
                                    </p:anim>
                                    <p:anim calcmode="lin" valueType="num">
                                      <p:cBhvr>
                                        <p:cTn id="24" dur="900" decel="100000" fill="hold"/>
                                        <p:tgtEl>
                                          <p:spTgt spid="33"/>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26" fill="hold">
                            <p:stCondLst>
                              <p:cond delay="2750"/>
                            </p:stCondLst>
                            <p:childTnLst>
                              <p:par>
                                <p:cTn id="27" presetID="2" presetClass="entr" presetSubtype="1" fill="hold" grpId="0" nodeType="after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additive="base">
                                        <p:cTn id="29" dur="500" fill="hold"/>
                                        <p:tgtEl>
                                          <p:spTgt spid="38"/>
                                        </p:tgtEl>
                                        <p:attrNameLst>
                                          <p:attrName>ppt_x</p:attrName>
                                        </p:attrNameLst>
                                      </p:cBhvr>
                                      <p:tavLst>
                                        <p:tav tm="0">
                                          <p:val>
                                            <p:strVal val="#ppt_x"/>
                                          </p:val>
                                        </p:tav>
                                        <p:tav tm="100000">
                                          <p:val>
                                            <p:strVal val="#ppt_x"/>
                                          </p:val>
                                        </p:tav>
                                      </p:tavLst>
                                    </p:anim>
                                    <p:anim calcmode="lin" valueType="num">
                                      <p:cBhvr additive="base">
                                        <p:cTn id="30" dur="500" fill="hold"/>
                                        <p:tgtEl>
                                          <p:spTgt spid="38"/>
                                        </p:tgtEl>
                                        <p:attrNameLst>
                                          <p:attrName>ppt_y</p:attrName>
                                        </p:attrNameLst>
                                      </p:cBhvr>
                                      <p:tavLst>
                                        <p:tav tm="0">
                                          <p:val>
                                            <p:strVal val="0-#ppt_h/2"/>
                                          </p:val>
                                        </p:tav>
                                        <p:tav tm="100000">
                                          <p:val>
                                            <p:strVal val="#ppt_y"/>
                                          </p:val>
                                        </p:tav>
                                      </p:tavLst>
                                    </p:anim>
                                  </p:childTnLst>
                                </p:cTn>
                              </p:par>
                            </p:childTnLst>
                          </p:cTn>
                        </p:par>
                        <p:par>
                          <p:cTn id="31" fill="hold">
                            <p:stCondLst>
                              <p:cond delay="3250"/>
                            </p:stCondLst>
                            <p:childTnLst>
                              <p:par>
                                <p:cTn id="32" presetID="53" presetClass="entr" presetSubtype="16" fill="hold" grpId="0" nodeType="afterEffect">
                                  <p:stCondLst>
                                    <p:cond delay="0"/>
                                  </p:stCondLst>
                                  <p:childTnLst>
                                    <p:set>
                                      <p:cBhvr>
                                        <p:cTn id="33" dur="1" fill="hold">
                                          <p:stCondLst>
                                            <p:cond delay="0"/>
                                          </p:stCondLst>
                                        </p:cTn>
                                        <p:tgtEl>
                                          <p:spTgt spid="42"/>
                                        </p:tgtEl>
                                        <p:attrNameLst>
                                          <p:attrName>style.visibility</p:attrName>
                                        </p:attrNameLst>
                                      </p:cBhvr>
                                      <p:to>
                                        <p:strVal val="visible"/>
                                      </p:to>
                                    </p:set>
                                    <p:anim calcmode="lin" valueType="num">
                                      <p:cBhvr>
                                        <p:cTn id="34" dur="500" fill="hold"/>
                                        <p:tgtEl>
                                          <p:spTgt spid="42"/>
                                        </p:tgtEl>
                                        <p:attrNameLst>
                                          <p:attrName>ppt_w</p:attrName>
                                        </p:attrNameLst>
                                      </p:cBhvr>
                                      <p:tavLst>
                                        <p:tav tm="0">
                                          <p:val>
                                            <p:fltVal val="0"/>
                                          </p:val>
                                        </p:tav>
                                        <p:tav tm="100000">
                                          <p:val>
                                            <p:strVal val="#ppt_w"/>
                                          </p:val>
                                        </p:tav>
                                      </p:tavLst>
                                    </p:anim>
                                    <p:anim calcmode="lin" valueType="num">
                                      <p:cBhvr>
                                        <p:cTn id="35" dur="500" fill="hold"/>
                                        <p:tgtEl>
                                          <p:spTgt spid="42"/>
                                        </p:tgtEl>
                                        <p:attrNameLst>
                                          <p:attrName>ppt_h</p:attrName>
                                        </p:attrNameLst>
                                      </p:cBhvr>
                                      <p:tavLst>
                                        <p:tav tm="0">
                                          <p:val>
                                            <p:fltVal val="0"/>
                                          </p:val>
                                        </p:tav>
                                        <p:tav tm="100000">
                                          <p:val>
                                            <p:strVal val="#ppt_h"/>
                                          </p:val>
                                        </p:tav>
                                      </p:tavLst>
                                    </p:anim>
                                    <p:animEffect transition="in" filter="fade">
                                      <p:cBhvr>
                                        <p:cTn id="36" dur="500"/>
                                        <p:tgtEl>
                                          <p:spTgt spid="42"/>
                                        </p:tgtEl>
                                      </p:cBhvr>
                                    </p:animEffect>
                                  </p:childTnLst>
                                </p:cTn>
                              </p:par>
                            </p:childTnLst>
                          </p:cTn>
                        </p:par>
                        <p:par>
                          <p:cTn id="37" fill="hold">
                            <p:stCondLst>
                              <p:cond delay="3750"/>
                            </p:stCondLst>
                            <p:childTnLst>
                              <p:par>
                                <p:cTn id="38" presetID="37" presetClass="entr" presetSubtype="0"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fade">
                                      <p:cBhvr>
                                        <p:cTn id="40" dur="1000"/>
                                        <p:tgtEl>
                                          <p:spTgt spid="37"/>
                                        </p:tgtEl>
                                      </p:cBhvr>
                                    </p:animEffect>
                                    <p:anim calcmode="lin" valueType="num">
                                      <p:cBhvr>
                                        <p:cTn id="41" dur="1000" fill="hold"/>
                                        <p:tgtEl>
                                          <p:spTgt spid="37"/>
                                        </p:tgtEl>
                                        <p:attrNameLst>
                                          <p:attrName>ppt_x</p:attrName>
                                        </p:attrNameLst>
                                      </p:cBhvr>
                                      <p:tavLst>
                                        <p:tav tm="0">
                                          <p:val>
                                            <p:strVal val="#ppt_x"/>
                                          </p:val>
                                        </p:tav>
                                        <p:tav tm="100000">
                                          <p:val>
                                            <p:strVal val="#ppt_x"/>
                                          </p:val>
                                        </p:tav>
                                      </p:tavLst>
                                    </p:anim>
                                    <p:anim calcmode="lin" valueType="num">
                                      <p:cBhvr>
                                        <p:cTn id="42" dur="900" decel="100000" fill="hold"/>
                                        <p:tgtEl>
                                          <p:spTgt spid="3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44" fill="hold">
                            <p:stCondLst>
                              <p:cond delay="4750"/>
                            </p:stCondLst>
                            <p:childTnLst>
                              <p:par>
                                <p:cTn id="45" presetID="2" presetClass="entr" presetSubtype="4"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additive="base">
                                        <p:cTn id="47" dur="500" fill="hold"/>
                                        <p:tgtEl>
                                          <p:spTgt spid="32"/>
                                        </p:tgtEl>
                                        <p:attrNameLst>
                                          <p:attrName>ppt_x</p:attrName>
                                        </p:attrNameLst>
                                      </p:cBhvr>
                                      <p:tavLst>
                                        <p:tav tm="0">
                                          <p:val>
                                            <p:strVal val="#ppt_x"/>
                                          </p:val>
                                        </p:tav>
                                        <p:tav tm="100000">
                                          <p:val>
                                            <p:strVal val="#ppt_x"/>
                                          </p:val>
                                        </p:tav>
                                      </p:tavLst>
                                    </p:anim>
                                    <p:anim calcmode="lin" valueType="num">
                                      <p:cBhvr additive="base">
                                        <p:cTn id="48" dur="500" fill="hold"/>
                                        <p:tgtEl>
                                          <p:spTgt spid="32"/>
                                        </p:tgtEl>
                                        <p:attrNameLst>
                                          <p:attrName>ppt_y</p:attrName>
                                        </p:attrNameLst>
                                      </p:cBhvr>
                                      <p:tavLst>
                                        <p:tav tm="0">
                                          <p:val>
                                            <p:strVal val="1+#ppt_h/2"/>
                                          </p:val>
                                        </p:tav>
                                        <p:tav tm="100000">
                                          <p:val>
                                            <p:strVal val="#ppt_y"/>
                                          </p:val>
                                        </p:tav>
                                      </p:tavLst>
                                    </p:anim>
                                  </p:childTnLst>
                                </p:cTn>
                              </p:par>
                            </p:childTnLst>
                          </p:cTn>
                        </p:par>
                        <p:par>
                          <p:cTn id="49" fill="hold">
                            <p:stCondLst>
                              <p:cond delay="5250"/>
                            </p:stCondLst>
                            <p:childTnLst>
                              <p:par>
                                <p:cTn id="50" presetID="53" presetClass="entr" presetSubtype="16" fill="hold" grpId="0" nodeType="after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ppt_w</p:attrName>
                                        </p:attrNameLst>
                                      </p:cBhvr>
                                      <p:tavLst>
                                        <p:tav tm="0">
                                          <p:val>
                                            <p:fltVal val="0"/>
                                          </p:val>
                                        </p:tav>
                                        <p:tav tm="100000">
                                          <p:val>
                                            <p:strVal val="#ppt_w"/>
                                          </p:val>
                                        </p:tav>
                                      </p:tavLst>
                                    </p:anim>
                                    <p:anim calcmode="lin" valueType="num">
                                      <p:cBhvr>
                                        <p:cTn id="53" dur="500" fill="hold"/>
                                        <p:tgtEl>
                                          <p:spTgt spid="43"/>
                                        </p:tgtEl>
                                        <p:attrNameLst>
                                          <p:attrName>ppt_h</p:attrName>
                                        </p:attrNameLst>
                                      </p:cBhvr>
                                      <p:tavLst>
                                        <p:tav tm="0">
                                          <p:val>
                                            <p:fltVal val="0"/>
                                          </p:val>
                                        </p:tav>
                                        <p:tav tm="100000">
                                          <p:val>
                                            <p:strVal val="#ppt_h"/>
                                          </p:val>
                                        </p:tav>
                                      </p:tavLst>
                                    </p:anim>
                                    <p:animEffect transition="in" filter="fade">
                                      <p:cBhvr>
                                        <p:cTn id="54" dur="500"/>
                                        <p:tgtEl>
                                          <p:spTgt spid="43"/>
                                        </p:tgtEl>
                                      </p:cBhvr>
                                    </p:animEffect>
                                  </p:childTnLst>
                                </p:cTn>
                              </p:par>
                            </p:childTnLst>
                          </p:cTn>
                        </p:par>
                        <p:par>
                          <p:cTn id="55" fill="hold">
                            <p:stCondLst>
                              <p:cond delay="5750"/>
                            </p:stCondLst>
                            <p:childTnLst>
                              <p:par>
                                <p:cTn id="56" presetID="37" presetClass="entr" presetSubtype="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Effect transition="in" filter="fade">
                                      <p:cBhvr>
                                        <p:cTn id="58" dur="1000"/>
                                        <p:tgtEl>
                                          <p:spTgt spid="18"/>
                                        </p:tgtEl>
                                      </p:cBhvr>
                                    </p:animEffect>
                                    <p:anim calcmode="lin" valueType="num">
                                      <p:cBhvr>
                                        <p:cTn id="59" dur="1000" fill="hold"/>
                                        <p:tgtEl>
                                          <p:spTgt spid="18"/>
                                        </p:tgtEl>
                                        <p:attrNameLst>
                                          <p:attrName>ppt_x</p:attrName>
                                        </p:attrNameLst>
                                      </p:cBhvr>
                                      <p:tavLst>
                                        <p:tav tm="0">
                                          <p:val>
                                            <p:strVal val="#ppt_x"/>
                                          </p:val>
                                        </p:tav>
                                        <p:tav tm="100000">
                                          <p:val>
                                            <p:strVal val="#ppt_x"/>
                                          </p:val>
                                        </p:tav>
                                      </p:tavLst>
                                    </p:anim>
                                    <p:anim calcmode="lin" valueType="num">
                                      <p:cBhvr>
                                        <p:cTn id="60" dur="900" decel="100000" fill="hold"/>
                                        <p:tgtEl>
                                          <p:spTgt spid="18"/>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62" fill="hold">
                            <p:stCondLst>
                              <p:cond delay="6750"/>
                            </p:stCondLst>
                            <p:childTnLst>
                              <p:par>
                                <p:cTn id="63" presetID="2" presetClass="entr" presetSubtype="1"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additive="base">
                                        <p:cTn id="65" dur="500" fill="hold"/>
                                        <p:tgtEl>
                                          <p:spTgt spid="40"/>
                                        </p:tgtEl>
                                        <p:attrNameLst>
                                          <p:attrName>ppt_x</p:attrName>
                                        </p:attrNameLst>
                                      </p:cBhvr>
                                      <p:tavLst>
                                        <p:tav tm="0">
                                          <p:val>
                                            <p:strVal val="#ppt_x"/>
                                          </p:val>
                                        </p:tav>
                                        <p:tav tm="100000">
                                          <p:val>
                                            <p:strVal val="#ppt_x"/>
                                          </p:val>
                                        </p:tav>
                                      </p:tavLst>
                                    </p:anim>
                                    <p:anim calcmode="lin" valueType="num">
                                      <p:cBhvr additive="base">
                                        <p:cTn id="66" dur="500" fill="hold"/>
                                        <p:tgtEl>
                                          <p:spTgt spid="40"/>
                                        </p:tgtEl>
                                        <p:attrNameLst>
                                          <p:attrName>ppt_y</p:attrName>
                                        </p:attrNameLst>
                                      </p:cBhvr>
                                      <p:tavLst>
                                        <p:tav tm="0">
                                          <p:val>
                                            <p:strVal val="0-#ppt_h/2"/>
                                          </p:val>
                                        </p:tav>
                                        <p:tav tm="100000">
                                          <p:val>
                                            <p:strVal val="#ppt_y"/>
                                          </p:val>
                                        </p:tav>
                                      </p:tavLst>
                                    </p:anim>
                                  </p:childTnLst>
                                </p:cTn>
                              </p:par>
                            </p:childTnLst>
                          </p:cTn>
                        </p:par>
                        <p:par>
                          <p:cTn id="67" fill="hold">
                            <p:stCondLst>
                              <p:cond delay="7250"/>
                            </p:stCondLst>
                            <p:childTnLst>
                              <p:par>
                                <p:cTn id="68" presetID="53" presetClass="entr" presetSubtype="16"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 calcmode="lin" valueType="num">
                                      <p:cBhvr>
                                        <p:cTn id="70" dur="500" fill="hold"/>
                                        <p:tgtEl>
                                          <p:spTgt spid="44"/>
                                        </p:tgtEl>
                                        <p:attrNameLst>
                                          <p:attrName>ppt_w</p:attrName>
                                        </p:attrNameLst>
                                      </p:cBhvr>
                                      <p:tavLst>
                                        <p:tav tm="0">
                                          <p:val>
                                            <p:fltVal val="0"/>
                                          </p:val>
                                        </p:tav>
                                        <p:tav tm="100000">
                                          <p:val>
                                            <p:strVal val="#ppt_w"/>
                                          </p:val>
                                        </p:tav>
                                      </p:tavLst>
                                    </p:anim>
                                    <p:anim calcmode="lin" valueType="num">
                                      <p:cBhvr>
                                        <p:cTn id="71" dur="500" fill="hold"/>
                                        <p:tgtEl>
                                          <p:spTgt spid="44"/>
                                        </p:tgtEl>
                                        <p:attrNameLst>
                                          <p:attrName>ppt_h</p:attrName>
                                        </p:attrNameLst>
                                      </p:cBhvr>
                                      <p:tavLst>
                                        <p:tav tm="0">
                                          <p:val>
                                            <p:fltVal val="0"/>
                                          </p:val>
                                        </p:tav>
                                        <p:tav tm="100000">
                                          <p:val>
                                            <p:strVal val="#ppt_h"/>
                                          </p:val>
                                        </p:tav>
                                      </p:tavLst>
                                    </p:anim>
                                    <p:animEffect transition="in" filter="fade">
                                      <p:cBhvr>
                                        <p:cTn id="72" dur="500"/>
                                        <p:tgtEl>
                                          <p:spTgt spid="44"/>
                                        </p:tgtEl>
                                      </p:cBhvr>
                                    </p:animEffect>
                                  </p:childTnLst>
                                </p:cTn>
                              </p:par>
                            </p:childTnLst>
                          </p:cTn>
                        </p:par>
                        <p:par>
                          <p:cTn id="73" fill="hold">
                            <p:stCondLst>
                              <p:cond delay="7750"/>
                            </p:stCondLst>
                            <p:childTnLst>
                              <p:par>
                                <p:cTn id="74" presetID="37" presetClass="entr" presetSubtype="0" fill="hold" grpId="0"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fade">
                                      <p:cBhvr>
                                        <p:cTn id="76" dur="1000"/>
                                        <p:tgtEl>
                                          <p:spTgt spid="39"/>
                                        </p:tgtEl>
                                      </p:cBhvr>
                                    </p:animEffect>
                                    <p:anim calcmode="lin" valueType="num">
                                      <p:cBhvr>
                                        <p:cTn id="77" dur="1000" fill="hold"/>
                                        <p:tgtEl>
                                          <p:spTgt spid="39"/>
                                        </p:tgtEl>
                                        <p:attrNameLst>
                                          <p:attrName>ppt_x</p:attrName>
                                        </p:attrNameLst>
                                      </p:cBhvr>
                                      <p:tavLst>
                                        <p:tav tm="0">
                                          <p:val>
                                            <p:strVal val="#ppt_x"/>
                                          </p:val>
                                        </p:tav>
                                        <p:tav tm="100000">
                                          <p:val>
                                            <p:strVal val="#ppt_x"/>
                                          </p:val>
                                        </p:tav>
                                      </p:tavLst>
                                    </p:anim>
                                    <p:anim calcmode="lin" valueType="num">
                                      <p:cBhvr>
                                        <p:cTn id="78" dur="900" decel="100000" fill="hold"/>
                                        <p:tgtEl>
                                          <p:spTgt spid="39"/>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0" fill="hold">
                            <p:stCondLst>
                              <p:cond delay="8750"/>
                            </p:stCondLst>
                            <p:childTnLst>
                              <p:par>
                                <p:cTn id="81" presetID="2" presetClass="entr" presetSubtype="4" fill="hold" grpId="0" nodeType="afterEffect">
                                  <p:stCondLst>
                                    <p:cond delay="0"/>
                                  </p:stCondLst>
                                  <p:childTnLst>
                                    <p:set>
                                      <p:cBhvr>
                                        <p:cTn id="82" dur="1" fill="hold">
                                          <p:stCondLst>
                                            <p:cond delay="0"/>
                                          </p:stCondLst>
                                        </p:cTn>
                                        <p:tgtEl>
                                          <p:spTgt spid="36"/>
                                        </p:tgtEl>
                                        <p:attrNameLst>
                                          <p:attrName>style.visibility</p:attrName>
                                        </p:attrNameLst>
                                      </p:cBhvr>
                                      <p:to>
                                        <p:strVal val="visible"/>
                                      </p:to>
                                    </p:set>
                                    <p:anim calcmode="lin" valueType="num">
                                      <p:cBhvr additive="base">
                                        <p:cTn id="83" dur="500" fill="hold"/>
                                        <p:tgtEl>
                                          <p:spTgt spid="36"/>
                                        </p:tgtEl>
                                        <p:attrNameLst>
                                          <p:attrName>ppt_x</p:attrName>
                                        </p:attrNameLst>
                                      </p:cBhvr>
                                      <p:tavLst>
                                        <p:tav tm="0">
                                          <p:val>
                                            <p:strVal val="#ppt_x"/>
                                          </p:val>
                                        </p:tav>
                                        <p:tav tm="100000">
                                          <p:val>
                                            <p:strVal val="#ppt_x"/>
                                          </p:val>
                                        </p:tav>
                                      </p:tavLst>
                                    </p:anim>
                                    <p:anim calcmode="lin" valueType="num">
                                      <p:cBhvr additive="base">
                                        <p:cTn id="84" dur="500" fill="hold"/>
                                        <p:tgtEl>
                                          <p:spTgt spid="36"/>
                                        </p:tgtEl>
                                        <p:attrNameLst>
                                          <p:attrName>ppt_y</p:attrName>
                                        </p:attrNameLst>
                                      </p:cBhvr>
                                      <p:tavLst>
                                        <p:tav tm="0">
                                          <p:val>
                                            <p:strVal val="1+#ppt_h/2"/>
                                          </p:val>
                                        </p:tav>
                                        <p:tav tm="100000">
                                          <p:val>
                                            <p:strVal val="#ppt_y"/>
                                          </p:val>
                                        </p:tav>
                                      </p:tavLst>
                                    </p:anim>
                                  </p:childTnLst>
                                </p:cTn>
                              </p:par>
                            </p:childTnLst>
                          </p:cTn>
                        </p:par>
                        <p:par>
                          <p:cTn id="85" fill="hold">
                            <p:stCondLst>
                              <p:cond delay="9250"/>
                            </p:stCondLst>
                            <p:childTnLst>
                              <p:par>
                                <p:cTn id="86" presetID="53" presetClass="entr" presetSubtype="16" fill="hold" grpId="0" nodeType="afterEffect">
                                  <p:stCondLst>
                                    <p:cond delay="0"/>
                                  </p:stCondLst>
                                  <p:childTnLst>
                                    <p:set>
                                      <p:cBhvr>
                                        <p:cTn id="87" dur="1" fill="hold">
                                          <p:stCondLst>
                                            <p:cond delay="0"/>
                                          </p:stCondLst>
                                        </p:cTn>
                                        <p:tgtEl>
                                          <p:spTgt spid="45"/>
                                        </p:tgtEl>
                                        <p:attrNameLst>
                                          <p:attrName>style.visibility</p:attrName>
                                        </p:attrNameLst>
                                      </p:cBhvr>
                                      <p:to>
                                        <p:strVal val="visible"/>
                                      </p:to>
                                    </p:set>
                                    <p:anim calcmode="lin" valueType="num">
                                      <p:cBhvr>
                                        <p:cTn id="88" dur="500" fill="hold"/>
                                        <p:tgtEl>
                                          <p:spTgt spid="45"/>
                                        </p:tgtEl>
                                        <p:attrNameLst>
                                          <p:attrName>ppt_w</p:attrName>
                                        </p:attrNameLst>
                                      </p:cBhvr>
                                      <p:tavLst>
                                        <p:tav tm="0">
                                          <p:val>
                                            <p:fltVal val="0"/>
                                          </p:val>
                                        </p:tav>
                                        <p:tav tm="100000">
                                          <p:val>
                                            <p:strVal val="#ppt_w"/>
                                          </p:val>
                                        </p:tav>
                                      </p:tavLst>
                                    </p:anim>
                                    <p:anim calcmode="lin" valueType="num">
                                      <p:cBhvr>
                                        <p:cTn id="89" dur="500" fill="hold"/>
                                        <p:tgtEl>
                                          <p:spTgt spid="45"/>
                                        </p:tgtEl>
                                        <p:attrNameLst>
                                          <p:attrName>ppt_h</p:attrName>
                                        </p:attrNameLst>
                                      </p:cBhvr>
                                      <p:tavLst>
                                        <p:tav tm="0">
                                          <p:val>
                                            <p:fltVal val="0"/>
                                          </p:val>
                                        </p:tav>
                                        <p:tav tm="100000">
                                          <p:val>
                                            <p:strVal val="#ppt_h"/>
                                          </p:val>
                                        </p:tav>
                                      </p:tavLst>
                                    </p:anim>
                                    <p:animEffect transition="in" filter="fade">
                                      <p:cBhvr>
                                        <p:cTn id="90" dur="500"/>
                                        <p:tgtEl>
                                          <p:spTgt spid="45"/>
                                        </p:tgtEl>
                                      </p:cBhvr>
                                    </p:animEffect>
                                  </p:childTnLst>
                                </p:cTn>
                              </p:par>
                            </p:childTnLst>
                          </p:cTn>
                        </p:par>
                        <p:par>
                          <p:cTn id="91" fill="hold">
                            <p:stCondLst>
                              <p:cond delay="9750"/>
                            </p:stCondLst>
                            <p:childTnLst>
                              <p:par>
                                <p:cTn id="92" presetID="37" presetClass="entr" presetSubtype="0" fill="hold" grpId="0" nodeType="afterEffect">
                                  <p:stCondLst>
                                    <p:cond delay="0"/>
                                  </p:stCondLst>
                                  <p:childTnLst>
                                    <p:set>
                                      <p:cBhvr>
                                        <p:cTn id="93" dur="1" fill="hold">
                                          <p:stCondLst>
                                            <p:cond delay="0"/>
                                          </p:stCondLst>
                                        </p:cTn>
                                        <p:tgtEl>
                                          <p:spTgt spid="35"/>
                                        </p:tgtEl>
                                        <p:attrNameLst>
                                          <p:attrName>style.visibility</p:attrName>
                                        </p:attrNameLst>
                                      </p:cBhvr>
                                      <p:to>
                                        <p:strVal val="visible"/>
                                      </p:to>
                                    </p:set>
                                    <p:animEffect transition="in" filter="fade">
                                      <p:cBhvr>
                                        <p:cTn id="94" dur="1000"/>
                                        <p:tgtEl>
                                          <p:spTgt spid="35"/>
                                        </p:tgtEl>
                                      </p:cBhvr>
                                    </p:animEffect>
                                    <p:anim calcmode="lin" valueType="num">
                                      <p:cBhvr>
                                        <p:cTn id="95" dur="1000" fill="hold"/>
                                        <p:tgtEl>
                                          <p:spTgt spid="35"/>
                                        </p:tgtEl>
                                        <p:attrNameLst>
                                          <p:attrName>ppt_x</p:attrName>
                                        </p:attrNameLst>
                                      </p:cBhvr>
                                      <p:tavLst>
                                        <p:tav tm="0">
                                          <p:val>
                                            <p:strVal val="#ppt_x"/>
                                          </p:val>
                                        </p:tav>
                                        <p:tav tm="100000">
                                          <p:val>
                                            <p:strVal val="#ppt_x"/>
                                          </p:val>
                                        </p:tav>
                                      </p:tavLst>
                                    </p:anim>
                                    <p:anim calcmode="lin" valueType="num">
                                      <p:cBhvr>
                                        <p:cTn id="96" dur="900" decel="100000" fill="hold"/>
                                        <p:tgtEl>
                                          <p:spTgt spid="35"/>
                                        </p:tgtEl>
                                        <p:attrNameLst>
                                          <p:attrName>ppt_y</p:attrName>
                                        </p:attrNameLst>
                                      </p:cBhvr>
                                      <p:tavLst>
                                        <p:tav tm="0">
                                          <p:val>
                                            <p:strVal val="#ppt_y+1"/>
                                          </p:val>
                                        </p:tav>
                                        <p:tav tm="100000">
                                          <p:val>
                                            <p:strVal val="#ppt_y-.03"/>
                                          </p:val>
                                        </p:tav>
                                      </p:tavLst>
                                    </p:anim>
                                    <p:anim calcmode="lin" valueType="num">
                                      <p:cBhvr>
                                        <p:cTn id="9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32" grpId="0" animBg="1"/>
      <p:bldP spid="33" grpId="0"/>
      <p:bldP spid="34" grpId="0" animBg="1"/>
      <p:bldP spid="35" grpId="0"/>
      <p:bldP spid="36" grpId="0" animBg="1"/>
      <p:bldP spid="37" grpId="0"/>
      <p:bldP spid="38" grpId="0" animBg="1"/>
      <p:bldP spid="39" grpId="0"/>
      <p:bldP spid="40" grpId="0" animBg="1"/>
      <p:bldP spid="41" grpId="0"/>
      <p:bldP spid="42" grpId="0"/>
      <p:bldP spid="43" grpId="0"/>
      <p:bldP spid="44" grpId="0"/>
      <p:bldP spid="4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250B9296-5B98-4453-81BF-0E3A05DF17C1}"/>
              </a:ext>
            </a:extLst>
          </p:cNvPr>
          <p:cNvSpPr/>
          <p:nvPr/>
        </p:nvSpPr>
        <p:spPr>
          <a:xfrm>
            <a:off x="2002417" y="2612799"/>
            <a:ext cx="3012863" cy="399641"/>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2139953" y="3056814"/>
            <a:ext cx="2739318" cy="402675"/>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2280388" y="3499328"/>
            <a:ext cx="2460010" cy="392803"/>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2416256" y="3938087"/>
            <a:ext cx="2189784" cy="353860"/>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1118089" y="2407472"/>
            <a:ext cx="3541304" cy="324311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9" name="Straight Connector 48">
            <a:extLst>
              <a:ext uri="{FF2B5EF4-FFF2-40B4-BE49-F238E27FC236}">
                <a16:creationId xmlns:a16="http://schemas.microsoft.com/office/drawing/2014/main" id="{1FC6788D-1077-4E8B-BD87-65C93DA797CF}"/>
              </a:ext>
            </a:extLst>
          </p:cNvPr>
          <p:cNvCxnSpPr>
            <a:cxnSpLocks/>
          </p:cNvCxnSpPr>
          <p:nvPr/>
        </p:nvCxnSpPr>
        <p:spPr>
          <a:xfrm flipV="1">
            <a:off x="5114471" y="2464941"/>
            <a:ext cx="1935788" cy="375796"/>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072C7F83-E742-48E4-AAF3-7AF7161BEF2A}"/>
              </a:ext>
            </a:extLst>
          </p:cNvPr>
          <p:cNvCxnSpPr>
            <a:cxnSpLocks/>
          </p:cNvCxnSpPr>
          <p:nvPr/>
        </p:nvCxnSpPr>
        <p:spPr>
          <a:xfrm>
            <a:off x="4978462" y="3251510"/>
            <a:ext cx="1813996" cy="254632"/>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2E2019A7-4907-4394-A90C-353E12184C7E}"/>
              </a:ext>
            </a:extLst>
          </p:cNvPr>
          <p:cNvCxnSpPr>
            <a:cxnSpLocks/>
          </p:cNvCxnSpPr>
          <p:nvPr/>
        </p:nvCxnSpPr>
        <p:spPr>
          <a:xfrm>
            <a:off x="4839589" y="3747490"/>
            <a:ext cx="1652101" cy="745388"/>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90E06E18-0420-4880-A7EF-13BC3E698DAC}"/>
              </a:ext>
            </a:extLst>
          </p:cNvPr>
          <p:cNvCxnSpPr>
            <a:cxnSpLocks/>
          </p:cNvCxnSpPr>
          <p:nvPr/>
        </p:nvCxnSpPr>
        <p:spPr>
          <a:xfrm>
            <a:off x="4659393" y="4161038"/>
            <a:ext cx="1622512" cy="1328977"/>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8" name="Freeform: Shape 57">
            <a:extLst>
              <a:ext uri="{FF2B5EF4-FFF2-40B4-BE49-F238E27FC236}">
                <a16:creationId xmlns:a16="http://schemas.microsoft.com/office/drawing/2014/main" id="{D785E9E7-280E-4A99-84B7-AE7212A6524E}"/>
              </a:ext>
            </a:extLst>
          </p:cNvPr>
          <p:cNvSpPr>
            <a:spLocks noChangeAspect="1"/>
          </p:cNvSpPr>
          <p:nvPr/>
        </p:nvSpPr>
        <p:spPr>
          <a:xfrm>
            <a:off x="7200812" y="217887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59" name="Freeform: Shape 58">
            <a:extLst>
              <a:ext uri="{FF2B5EF4-FFF2-40B4-BE49-F238E27FC236}">
                <a16:creationId xmlns:a16="http://schemas.microsoft.com/office/drawing/2014/main" id="{9D6FAFEE-8DDF-4E1B-86A2-E10F090F43DD}"/>
              </a:ext>
            </a:extLst>
          </p:cNvPr>
          <p:cNvSpPr>
            <a:spLocks noChangeAspect="1"/>
          </p:cNvSpPr>
          <p:nvPr/>
        </p:nvSpPr>
        <p:spPr>
          <a:xfrm>
            <a:off x="6925930" y="3320222"/>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0" name="Freeform: Shape 59">
            <a:extLst>
              <a:ext uri="{FF2B5EF4-FFF2-40B4-BE49-F238E27FC236}">
                <a16:creationId xmlns:a16="http://schemas.microsoft.com/office/drawing/2014/main" id="{2B16EE4E-E962-43F6-8727-D593A0D985E7}"/>
              </a:ext>
            </a:extLst>
          </p:cNvPr>
          <p:cNvSpPr>
            <a:spLocks noChangeAspect="1"/>
          </p:cNvSpPr>
          <p:nvPr/>
        </p:nvSpPr>
        <p:spPr>
          <a:xfrm>
            <a:off x="6593059" y="4412517"/>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1" name="Freeform: Shape 60">
            <a:extLst>
              <a:ext uri="{FF2B5EF4-FFF2-40B4-BE49-F238E27FC236}">
                <a16:creationId xmlns:a16="http://schemas.microsoft.com/office/drawing/2014/main" id="{8FBE1893-2686-4753-8A4A-D3B42C1690AB}"/>
              </a:ext>
            </a:extLst>
          </p:cNvPr>
          <p:cNvSpPr>
            <a:spLocks noChangeAspect="1"/>
          </p:cNvSpPr>
          <p:nvPr/>
        </p:nvSpPr>
        <p:spPr>
          <a:xfrm>
            <a:off x="6335258" y="5490015"/>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p>
        </p:txBody>
      </p:sp>
      <p:sp>
        <p:nvSpPr>
          <p:cNvPr id="62" name="TextBox 61">
            <a:extLst>
              <a:ext uri="{FF2B5EF4-FFF2-40B4-BE49-F238E27FC236}">
                <a16:creationId xmlns:a16="http://schemas.microsoft.com/office/drawing/2014/main" id="{5E5A6DA3-5ED6-4858-BCF2-31B6DD87A1CE}"/>
              </a:ext>
            </a:extLst>
          </p:cNvPr>
          <p:cNvSpPr txBox="1"/>
          <p:nvPr/>
        </p:nvSpPr>
        <p:spPr>
          <a:xfrm>
            <a:off x="7715378" y="1957597"/>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3" name="TextBox 62">
            <a:extLst>
              <a:ext uri="{FF2B5EF4-FFF2-40B4-BE49-F238E27FC236}">
                <a16:creationId xmlns:a16="http://schemas.microsoft.com/office/drawing/2014/main" id="{DE4E9516-1279-4620-B386-2F0D5385F2AD}"/>
              </a:ext>
            </a:extLst>
          </p:cNvPr>
          <p:cNvSpPr txBox="1"/>
          <p:nvPr/>
        </p:nvSpPr>
        <p:spPr>
          <a:xfrm>
            <a:off x="7448540" y="3102351"/>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4" name="TextBox 63">
            <a:extLst>
              <a:ext uri="{FF2B5EF4-FFF2-40B4-BE49-F238E27FC236}">
                <a16:creationId xmlns:a16="http://schemas.microsoft.com/office/drawing/2014/main" id="{1E7F048E-FD53-4ACB-9817-B8CD83FA0F96}"/>
              </a:ext>
            </a:extLst>
          </p:cNvPr>
          <p:cNvSpPr txBox="1"/>
          <p:nvPr/>
        </p:nvSpPr>
        <p:spPr>
          <a:xfrm>
            <a:off x="7122631" y="4189269"/>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65" name="TextBox 64">
            <a:extLst>
              <a:ext uri="{FF2B5EF4-FFF2-40B4-BE49-F238E27FC236}">
                <a16:creationId xmlns:a16="http://schemas.microsoft.com/office/drawing/2014/main" id="{4C7EDBCF-DDA5-4BFE-9D2A-7E8D99EAA4DA}"/>
              </a:ext>
            </a:extLst>
          </p:cNvPr>
          <p:cNvSpPr txBox="1"/>
          <p:nvPr/>
        </p:nvSpPr>
        <p:spPr>
          <a:xfrm>
            <a:off x="6883398" y="5272198"/>
            <a:ext cx="4380988" cy="89255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Tree>
    <p:extLst>
      <p:ext uri="{BB962C8B-B14F-4D97-AF65-F5344CB8AC3E}">
        <p14:creationId xmlns:p14="http://schemas.microsoft.com/office/powerpoint/2010/main" val="42411421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 presetClass="entr" presetSubtype="1"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 calcmode="lin" valueType="num">
                                      <p:cBhvr additive="base">
                                        <p:cTn id="17" dur="500" fill="hold"/>
                                        <p:tgtEl>
                                          <p:spTgt spid="14"/>
                                        </p:tgtEl>
                                        <p:attrNameLst>
                                          <p:attrName>ppt_x</p:attrName>
                                        </p:attrNameLst>
                                      </p:cBhvr>
                                      <p:tavLst>
                                        <p:tav tm="0">
                                          <p:val>
                                            <p:strVal val="#ppt_x"/>
                                          </p:val>
                                        </p:tav>
                                        <p:tav tm="100000">
                                          <p:val>
                                            <p:strVal val="#ppt_x"/>
                                          </p:val>
                                        </p:tav>
                                      </p:tavLst>
                                    </p:anim>
                                    <p:anim calcmode="lin" valueType="num">
                                      <p:cBhvr additive="base">
                                        <p:cTn id="18" dur="500" fill="hold"/>
                                        <p:tgtEl>
                                          <p:spTgt spid="14"/>
                                        </p:tgtEl>
                                        <p:attrNameLst>
                                          <p:attrName>ppt_y</p:attrName>
                                        </p:attrNameLst>
                                      </p:cBhvr>
                                      <p:tavLst>
                                        <p:tav tm="0">
                                          <p:val>
                                            <p:strVal val="0-#ppt_h/2"/>
                                          </p:val>
                                        </p:tav>
                                        <p:tav tm="100000">
                                          <p:val>
                                            <p:strVal val="#ppt_y"/>
                                          </p:val>
                                        </p:tav>
                                      </p:tavLst>
                                    </p:anim>
                                  </p:childTnLst>
                                </p:cTn>
                              </p:par>
                            </p:childTnLst>
                          </p:cTn>
                        </p:par>
                        <p:par>
                          <p:cTn id="19" fill="hold">
                            <p:stCondLst>
                              <p:cond delay="1500"/>
                            </p:stCondLst>
                            <p:childTnLst>
                              <p:par>
                                <p:cTn id="20" presetID="22" presetClass="entr" presetSubtype="8" fill="hold"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left)">
                                      <p:cBhvr>
                                        <p:cTn id="22" dur="500"/>
                                        <p:tgtEl>
                                          <p:spTgt spid="56"/>
                                        </p:tgtEl>
                                      </p:cBhvr>
                                    </p:animEffect>
                                  </p:childTnLst>
                                </p:cTn>
                              </p:par>
                            </p:childTnLst>
                          </p:cTn>
                        </p:par>
                        <p:par>
                          <p:cTn id="23" fill="hold">
                            <p:stCondLst>
                              <p:cond delay="2000"/>
                            </p:stCondLst>
                            <p:childTnLst>
                              <p:par>
                                <p:cTn id="24" presetID="47" presetClass="entr" presetSubtype="0" fill="hold" grpId="0" nodeType="afterEffect">
                                  <p:stCondLst>
                                    <p:cond delay="0"/>
                                  </p:stCondLst>
                                  <p:childTnLst>
                                    <p:set>
                                      <p:cBhvr>
                                        <p:cTn id="25" dur="1" fill="hold">
                                          <p:stCondLst>
                                            <p:cond delay="0"/>
                                          </p:stCondLst>
                                        </p:cTn>
                                        <p:tgtEl>
                                          <p:spTgt spid="61"/>
                                        </p:tgtEl>
                                        <p:attrNameLst>
                                          <p:attrName>style.visibility</p:attrName>
                                        </p:attrNameLst>
                                      </p:cBhvr>
                                      <p:to>
                                        <p:strVal val="visible"/>
                                      </p:to>
                                    </p:set>
                                    <p:animEffect transition="in" filter="fade">
                                      <p:cBhvr>
                                        <p:cTn id="26" dur="1000"/>
                                        <p:tgtEl>
                                          <p:spTgt spid="61"/>
                                        </p:tgtEl>
                                      </p:cBhvr>
                                    </p:animEffect>
                                    <p:anim calcmode="lin" valueType="num">
                                      <p:cBhvr>
                                        <p:cTn id="27" dur="1000" fill="hold"/>
                                        <p:tgtEl>
                                          <p:spTgt spid="61"/>
                                        </p:tgtEl>
                                        <p:attrNameLst>
                                          <p:attrName>ppt_x</p:attrName>
                                        </p:attrNameLst>
                                      </p:cBhvr>
                                      <p:tavLst>
                                        <p:tav tm="0">
                                          <p:val>
                                            <p:strVal val="#ppt_x"/>
                                          </p:val>
                                        </p:tav>
                                        <p:tav tm="100000">
                                          <p:val>
                                            <p:strVal val="#ppt_x"/>
                                          </p:val>
                                        </p:tav>
                                      </p:tavLst>
                                    </p:anim>
                                    <p:anim calcmode="lin" valueType="num">
                                      <p:cBhvr>
                                        <p:cTn id="28" dur="1000" fill="hold"/>
                                        <p:tgtEl>
                                          <p:spTgt spid="61"/>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65"/>
                                        </p:tgtEl>
                                        <p:attrNameLst>
                                          <p:attrName>style.visibility</p:attrName>
                                        </p:attrNameLst>
                                      </p:cBhvr>
                                      <p:to>
                                        <p:strVal val="visible"/>
                                      </p:to>
                                    </p:set>
                                    <p:animEffect transition="in" filter="fade">
                                      <p:cBhvr>
                                        <p:cTn id="31" dur="1000"/>
                                        <p:tgtEl>
                                          <p:spTgt spid="65"/>
                                        </p:tgtEl>
                                      </p:cBhvr>
                                    </p:animEffect>
                                    <p:anim calcmode="lin" valueType="num">
                                      <p:cBhvr>
                                        <p:cTn id="32" dur="1000" fill="hold"/>
                                        <p:tgtEl>
                                          <p:spTgt spid="65"/>
                                        </p:tgtEl>
                                        <p:attrNameLst>
                                          <p:attrName>ppt_x</p:attrName>
                                        </p:attrNameLst>
                                      </p:cBhvr>
                                      <p:tavLst>
                                        <p:tav tm="0">
                                          <p:val>
                                            <p:strVal val="#ppt_x"/>
                                          </p:val>
                                        </p:tav>
                                        <p:tav tm="100000">
                                          <p:val>
                                            <p:strVal val="#ppt_x"/>
                                          </p:val>
                                        </p:tav>
                                      </p:tavLst>
                                    </p:anim>
                                    <p:anim calcmode="lin" valueType="num">
                                      <p:cBhvr>
                                        <p:cTn id="33" dur="1000" fill="hold"/>
                                        <p:tgtEl>
                                          <p:spTgt spid="65"/>
                                        </p:tgtEl>
                                        <p:attrNameLst>
                                          <p:attrName>ppt_y</p:attrName>
                                        </p:attrNameLst>
                                      </p:cBhvr>
                                      <p:tavLst>
                                        <p:tav tm="0">
                                          <p:val>
                                            <p:strVal val="#ppt_y-.1"/>
                                          </p:val>
                                        </p:tav>
                                        <p:tav tm="100000">
                                          <p:val>
                                            <p:strVal val="#ppt_y"/>
                                          </p:val>
                                        </p:tav>
                                      </p:tavLst>
                                    </p:anim>
                                  </p:childTnLst>
                                </p:cTn>
                              </p:par>
                            </p:childTnLst>
                          </p:cTn>
                        </p:par>
                        <p:par>
                          <p:cTn id="34" fill="hold">
                            <p:stCondLst>
                              <p:cond delay="3000"/>
                            </p:stCondLst>
                            <p:childTnLst>
                              <p:par>
                                <p:cTn id="35" presetID="2" presetClass="entr" presetSubtype="1" fill="hold" grpId="0" nodeType="afterEffect">
                                  <p:stCondLst>
                                    <p:cond delay="0"/>
                                  </p:stCondLst>
                                  <p:childTnLst>
                                    <p:set>
                                      <p:cBhvr>
                                        <p:cTn id="36" dur="1" fill="hold">
                                          <p:stCondLst>
                                            <p:cond delay="0"/>
                                          </p:stCondLst>
                                        </p:cTn>
                                        <p:tgtEl>
                                          <p:spTgt spid="13"/>
                                        </p:tgtEl>
                                        <p:attrNameLst>
                                          <p:attrName>style.visibility</p:attrName>
                                        </p:attrNameLst>
                                      </p:cBhvr>
                                      <p:to>
                                        <p:strVal val="visible"/>
                                      </p:to>
                                    </p:set>
                                    <p:anim calcmode="lin" valueType="num">
                                      <p:cBhvr additive="base">
                                        <p:cTn id="37" dur="500" fill="hold"/>
                                        <p:tgtEl>
                                          <p:spTgt spid="13"/>
                                        </p:tgtEl>
                                        <p:attrNameLst>
                                          <p:attrName>ppt_x</p:attrName>
                                        </p:attrNameLst>
                                      </p:cBhvr>
                                      <p:tavLst>
                                        <p:tav tm="0">
                                          <p:val>
                                            <p:strVal val="#ppt_x"/>
                                          </p:val>
                                        </p:tav>
                                        <p:tav tm="100000">
                                          <p:val>
                                            <p:strVal val="#ppt_x"/>
                                          </p:val>
                                        </p:tav>
                                      </p:tavLst>
                                    </p:anim>
                                    <p:anim calcmode="lin" valueType="num">
                                      <p:cBhvr additive="base">
                                        <p:cTn id="38" dur="500" fill="hold"/>
                                        <p:tgtEl>
                                          <p:spTgt spid="13"/>
                                        </p:tgtEl>
                                        <p:attrNameLst>
                                          <p:attrName>ppt_y</p:attrName>
                                        </p:attrNameLst>
                                      </p:cBhvr>
                                      <p:tavLst>
                                        <p:tav tm="0">
                                          <p:val>
                                            <p:strVal val="0-#ppt_h/2"/>
                                          </p:val>
                                        </p:tav>
                                        <p:tav tm="100000">
                                          <p:val>
                                            <p:strVal val="#ppt_y"/>
                                          </p:val>
                                        </p:tav>
                                      </p:tavLst>
                                    </p:anim>
                                  </p:childTnLst>
                                </p:cTn>
                              </p:par>
                            </p:childTnLst>
                          </p:cTn>
                        </p:par>
                        <p:par>
                          <p:cTn id="39" fill="hold">
                            <p:stCondLst>
                              <p:cond delay="3500"/>
                            </p:stCondLst>
                            <p:childTnLst>
                              <p:par>
                                <p:cTn id="40" presetID="22" presetClass="entr" presetSubtype="8" fill="hold" nodeType="afterEffect">
                                  <p:stCondLst>
                                    <p:cond delay="0"/>
                                  </p:stCondLst>
                                  <p:childTnLst>
                                    <p:set>
                                      <p:cBhvr>
                                        <p:cTn id="41" dur="1" fill="hold">
                                          <p:stCondLst>
                                            <p:cond delay="0"/>
                                          </p:stCondLst>
                                        </p:cTn>
                                        <p:tgtEl>
                                          <p:spTgt spid="54"/>
                                        </p:tgtEl>
                                        <p:attrNameLst>
                                          <p:attrName>style.visibility</p:attrName>
                                        </p:attrNameLst>
                                      </p:cBhvr>
                                      <p:to>
                                        <p:strVal val="visible"/>
                                      </p:to>
                                    </p:set>
                                    <p:animEffect transition="in" filter="wipe(left)">
                                      <p:cBhvr>
                                        <p:cTn id="42" dur="500"/>
                                        <p:tgtEl>
                                          <p:spTgt spid="54"/>
                                        </p:tgtEl>
                                      </p:cBhvr>
                                    </p:animEffect>
                                  </p:childTnLst>
                                </p:cTn>
                              </p:par>
                            </p:childTnLst>
                          </p:cTn>
                        </p:par>
                        <p:par>
                          <p:cTn id="43" fill="hold">
                            <p:stCondLst>
                              <p:cond delay="4000"/>
                            </p:stCondLst>
                            <p:childTnLst>
                              <p:par>
                                <p:cTn id="44" presetID="47" presetClass="entr" presetSubtype="0" fill="hold" grpId="0" nodeType="afterEffect">
                                  <p:stCondLst>
                                    <p:cond delay="0"/>
                                  </p:stCondLst>
                                  <p:childTnLst>
                                    <p:set>
                                      <p:cBhvr>
                                        <p:cTn id="45" dur="1" fill="hold">
                                          <p:stCondLst>
                                            <p:cond delay="0"/>
                                          </p:stCondLst>
                                        </p:cTn>
                                        <p:tgtEl>
                                          <p:spTgt spid="60"/>
                                        </p:tgtEl>
                                        <p:attrNameLst>
                                          <p:attrName>style.visibility</p:attrName>
                                        </p:attrNameLst>
                                      </p:cBhvr>
                                      <p:to>
                                        <p:strVal val="visible"/>
                                      </p:to>
                                    </p:set>
                                    <p:animEffect transition="in" filter="fade">
                                      <p:cBhvr>
                                        <p:cTn id="46" dur="1000"/>
                                        <p:tgtEl>
                                          <p:spTgt spid="60"/>
                                        </p:tgtEl>
                                      </p:cBhvr>
                                    </p:animEffect>
                                    <p:anim calcmode="lin" valueType="num">
                                      <p:cBhvr>
                                        <p:cTn id="47" dur="1000" fill="hold"/>
                                        <p:tgtEl>
                                          <p:spTgt spid="60"/>
                                        </p:tgtEl>
                                        <p:attrNameLst>
                                          <p:attrName>ppt_x</p:attrName>
                                        </p:attrNameLst>
                                      </p:cBhvr>
                                      <p:tavLst>
                                        <p:tav tm="0">
                                          <p:val>
                                            <p:strVal val="#ppt_x"/>
                                          </p:val>
                                        </p:tav>
                                        <p:tav tm="100000">
                                          <p:val>
                                            <p:strVal val="#ppt_x"/>
                                          </p:val>
                                        </p:tav>
                                      </p:tavLst>
                                    </p:anim>
                                    <p:anim calcmode="lin" valueType="num">
                                      <p:cBhvr>
                                        <p:cTn id="48" dur="1000" fill="hold"/>
                                        <p:tgtEl>
                                          <p:spTgt spid="60"/>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64"/>
                                        </p:tgtEl>
                                        <p:attrNameLst>
                                          <p:attrName>style.visibility</p:attrName>
                                        </p:attrNameLst>
                                      </p:cBhvr>
                                      <p:to>
                                        <p:strVal val="visible"/>
                                      </p:to>
                                    </p:set>
                                    <p:animEffect transition="in" filter="fade">
                                      <p:cBhvr>
                                        <p:cTn id="51" dur="1000"/>
                                        <p:tgtEl>
                                          <p:spTgt spid="64"/>
                                        </p:tgtEl>
                                      </p:cBhvr>
                                    </p:animEffect>
                                    <p:anim calcmode="lin" valueType="num">
                                      <p:cBhvr>
                                        <p:cTn id="52" dur="1000" fill="hold"/>
                                        <p:tgtEl>
                                          <p:spTgt spid="64"/>
                                        </p:tgtEl>
                                        <p:attrNameLst>
                                          <p:attrName>ppt_x</p:attrName>
                                        </p:attrNameLst>
                                      </p:cBhvr>
                                      <p:tavLst>
                                        <p:tav tm="0">
                                          <p:val>
                                            <p:strVal val="#ppt_x"/>
                                          </p:val>
                                        </p:tav>
                                        <p:tav tm="100000">
                                          <p:val>
                                            <p:strVal val="#ppt_x"/>
                                          </p:val>
                                        </p:tav>
                                      </p:tavLst>
                                    </p:anim>
                                    <p:anim calcmode="lin" valueType="num">
                                      <p:cBhvr>
                                        <p:cTn id="53" dur="1000" fill="hold"/>
                                        <p:tgtEl>
                                          <p:spTgt spid="64"/>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2" presetClass="entr" presetSubtype="1"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additive="base">
                                        <p:cTn id="57" dur="500" fill="hold"/>
                                        <p:tgtEl>
                                          <p:spTgt spid="12"/>
                                        </p:tgtEl>
                                        <p:attrNameLst>
                                          <p:attrName>ppt_x</p:attrName>
                                        </p:attrNameLst>
                                      </p:cBhvr>
                                      <p:tavLst>
                                        <p:tav tm="0">
                                          <p:val>
                                            <p:strVal val="#ppt_x"/>
                                          </p:val>
                                        </p:tav>
                                        <p:tav tm="100000">
                                          <p:val>
                                            <p:strVal val="#ppt_x"/>
                                          </p:val>
                                        </p:tav>
                                      </p:tavLst>
                                    </p:anim>
                                    <p:anim calcmode="lin" valueType="num">
                                      <p:cBhvr additive="base">
                                        <p:cTn id="58" dur="500" fill="hold"/>
                                        <p:tgtEl>
                                          <p:spTgt spid="12"/>
                                        </p:tgtEl>
                                        <p:attrNameLst>
                                          <p:attrName>ppt_y</p:attrName>
                                        </p:attrNameLst>
                                      </p:cBhvr>
                                      <p:tavLst>
                                        <p:tav tm="0">
                                          <p:val>
                                            <p:strVal val="0-#ppt_h/2"/>
                                          </p:val>
                                        </p:tav>
                                        <p:tav tm="100000">
                                          <p:val>
                                            <p:strVal val="#ppt_y"/>
                                          </p:val>
                                        </p:tav>
                                      </p:tavLst>
                                    </p:anim>
                                  </p:childTnLst>
                                </p:cTn>
                              </p:par>
                            </p:childTnLst>
                          </p:cTn>
                        </p:par>
                        <p:par>
                          <p:cTn id="59" fill="hold">
                            <p:stCondLst>
                              <p:cond delay="5500"/>
                            </p:stCondLst>
                            <p:childTnLst>
                              <p:par>
                                <p:cTn id="60" presetID="22" presetClass="entr" presetSubtype="8" fill="hold" nodeType="afterEffect">
                                  <p:stCondLst>
                                    <p:cond delay="0"/>
                                  </p:stCondLst>
                                  <p:childTnLst>
                                    <p:set>
                                      <p:cBhvr>
                                        <p:cTn id="61" dur="1" fill="hold">
                                          <p:stCondLst>
                                            <p:cond delay="0"/>
                                          </p:stCondLst>
                                        </p:cTn>
                                        <p:tgtEl>
                                          <p:spTgt spid="52"/>
                                        </p:tgtEl>
                                        <p:attrNameLst>
                                          <p:attrName>style.visibility</p:attrName>
                                        </p:attrNameLst>
                                      </p:cBhvr>
                                      <p:to>
                                        <p:strVal val="visible"/>
                                      </p:to>
                                    </p:set>
                                    <p:animEffect transition="in" filter="wipe(left)">
                                      <p:cBhvr>
                                        <p:cTn id="62" dur="500"/>
                                        <p:tgtEl>
                                          <p:spTgt spid="52"/>
                                        </p:tgtEl>
                                      </p:cBhvr>
                                    </p:animEffect>
                                  </p:childTnLst>
                                </p:cTn>
                              </p:par>
                            </p:childTnLst>
                          </p:cTn>
                        </p:par>
                        <p:par>
                          <p:cTn id="63" fill="hold">
                            <p:stCondLst>
                              <p:cond delay="6000"/>
                            </p:stCondLst>
                            <p:childTnLst>
                              <p:par>
                                <p:cTn id="64" presetID="47" presetClass="entr" presetSubtype="0" fill="hold" grpId="0" nodeType="afterEffect">
                                  <p:stCondLst>
                                    <p:cond delay="0"/>
                                  </p:stCondLst>
                                  <p:childTnLst>
                                    <p:set>
                                      <p:cBhvr>
                                        <p:cTn id="65" dur="1" fill="hold">
                                          <p:stCondLst>
                                            <p:cond delay="0"/>
                                          </p:stCondLst>
                                        </p:cTn>
                                        <p:tgtEl>
                                          <p:spTgt spid="59"/>
                                        </p:tgtEl>
                                        <p:attrNameLst>
                                          <p:attrName>style.visibility</p:attrName>
                                        </p:attrNameLst>
                                      </p:cBhvr>
                                      <p:to>
                                        <p:strVal val="visible"/>
                                      </p:to>
                                    </p:set>
                                    <p:animEffect transition="in" filter="fade">
                                      <p:cBhvr>
                                        <p:cTn id="66" dur="1000"/>
                                        <p:tgtEl>
                                          <p:spTgt spid="59"/>
                                        </p:tgtEl>
                                      </p:cBhvr>
                                    </p:animEffect>
                                    <p:anim calcmode="lin" valueType="num">
                                      <p:cBhvr>
                                        <p:cTn id="67" dur="1000" fill="hold"/>
                                        <p:tgtEl>
                                          <p:spTgt spid="59"/>
                                        </p:tgtEl>
                                        <p:attrNameLst>
                                          <p:attrName>ppt_x</p:attrName>
                                        </p:attrNameLst>
                                      </p:cBhvr>
                                      <p:tavLst>
                                        <p:tav tm="0">
                                          <p:val>
                                            <p:strVal val="#ppt_x"/>
                                          </p:val>
                                        </p:tav>
                                        <p:tav tm="100000">
                                          <p:val>
                                            <p:strVal val="#ppt_x"/>
                                          </p:val>
                                        </p:tav>
                                      </p:tavLst>
                                    </p:anim>
                                    <p:anim calcmode="lin" valueType="num">
                                      <p:cBhvr>
                                        <p:cTn id="68" dur="1000" fill="hold"/>
                                        <p:tgtEl>
                                          <p:spTgt spid="59"/>
                                        </p:tgtEl>
                                        <p:attrNameLst>
                                          <p:attrName>ppt_y</p:attrName>
                                        </p:attrNameLst>
                                      </p:cBhvr>
                                      <p:tavLst>
                                        <p:tav tm="0">
                                          <p:val>
                                            <p:strVal val="#ppt_y-.1"/>
                                          </p:val>
                                        </p:tav>
                                        <p:tav tm="100000">
                                          <p:val>
                                            <p:strVal val="#ppt_y"/>
                                          </p:val>
                                        </p:tav>
                                      </p:tavLst>
                                    </p:anim>
                                  </p:childTnLst>
                                </p:cTn>
                              </p:par>
                              <p:par>
                                <p:cTn id="69" presetID="47"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1000"/>
                                        <p:tgtEl>
                                          <p:spTgt spid="63"/>
                                        </p:tgtEl>
                                      </p:cBhvr>
                                    </p:animEffect>
                                    <p:anim calcmode="lin" valueType="num">
                                      <p:cBhvr>
                                        <p:cTn id="72" dur="1000" fill="hold"/>
                                        <p:tgtEl>
                                          <p:spTgt spid="63"/>
                                        </p:tgtEl>
                                        <p:attrNameLst>
                                          <p:attrName>ppt_x</p:attrName>
                                        </p:attrNameLst>
                                      </p:cBhvr>
                                      <p:tavLst>
                                        <p:tav tm="0">
                                          <p:val>
                                            <p:strVal val="#ppt_x"/>
                                          </p:val>
                                        </p:tav>
                                        <p:tav tm="100000">
                                          <p:val>
                                            <p:strVal val="#ppt_x"/>
                                          </p:val>
                                        </p:tav>
                                      </p:tavLst>
                                    </p:anim>
                                    <p:anim calcmode="lin" valueType="num">
                                      <p:cBhvr>
                                        <p:cTn id="73" dur="1000" fill="hold"/>
                                        <p:tgtEl>
                                          <p:spTgt spid="63"/>
                                        </p:tgtEl>
                                        <p:attrNameLst>
                                          <p:attrName>ppt_y</p:attrName>
                                        </p:attrNameLst>
                                      </p:cBhvr>
                                      <p:tavLst>
                                        <p:tav tm="0">
                                          <p:val>
                                            <p:strVal val="#ppt_y-.1"/>
                                          </p:val>
                                        </p:tav>
                                        <p:tav tm="100000">
                                          <p:val>
                                            <p:strVal val="#ppt_y"/>
                                          </p:val>
                                        </p:tav>
                                      </p:tavLst>
                                    </p:anim>
                                  </p:childTnLst>
                                </p:cTn>
                              </p:par>
                            </p:childTnLst>
                          </p:cTn>
                        </p:par>
                        <p:par>
                          <p:cTn id="74" fill="hold">
                            <p:stCondLst>
                              <p:cond delay="7000"/>
                            </p:stCondLst>
                            <p:childTnLst>
                              <p:par>
                                <p:cTn id="75" presetID="2" presetClass="entr" presetSubtype="1" fill="hold" grpId="0" nodeType="afterEffect">
                                  <p:stCondLst>
                                    <p:cond delay="0"/>
                                  </p:stCondLst>
                                  <p:childTnLst>
                                    <p:set>
                                      <p:cBhvr>
                                        <p:cTn id="76" dur="1" fill="hold">
                                          <p:stCondLst>
                                            <p:cond delay="0"/>
                                          </p:stCondLst>
                                        </p:cTn>
                                        <p:tgtEl>
                                          <p:spTgt spid="11"/>
                                        </p:tgtEl>
                                        <p:attrNameLst>
                                          <p:attrName>style.visibility</p:attrName>
                                        </p:attrNameLst>
                                      </p:cBhvr>
                                      <p:to>
                                        <p:strVal val="visible"/>
                                      </p:to>
                                    </p:set>
                                    <p:anim calcmode="lin" valueType="num">
                                      <p:cBhvr additive="base">
                                        <p:cTn id="77" dur="500" fill="hold"/>
                                        <p:tgtEl>
                                          <p:spTgt spid="11"/>
                                        </p:tgtEl>
                                        <p:attrNameLst>
                                          <p:attrName>ppt_x</p:attrName>
                                        </p:attrNameLst>
                                      </p:cBhvr>
                                      <p:tavLst>
                                        <p:tav tm="0">
                                          <p:val>
                                            <p:strVal val="#ppt_x"/>
                                          </p:val>
                                        </p:tav>
                                        <p:tav tm="100000">
                                          <p:val>
                                            <p:strVal val="#ppt_x"/>
                                          </p:val>
                                        </p:tav>
                                      </p:tavLst>
                                    </p:anim>
                                    <p:anim calcmode="lin" valueType="num">
                                      <p:cBhvr additive="base">
                                        <p:cTn id="78" dur="500" fill="hold"/>
                                        <p:tgtEl>
                                          <p:spTgt spid="11"/>
                                        </p:tgtEl>
                                        <p:attrNameLst>
                                          <p:attrName>ppt_y</p:attrName>
                                        </p:attrNameLst>
                                      </p:cBhvr>
                                      <p:tavLst>
                                        <p:tav tm="0">
                                          <p:val>
                                            <p:strVal val="0-#ppt_h/2"/>
                                          </p:val>
                                        </p:tav>
                                        <p:tav tm="100000">
                                          <p:val>
                                            <p:strVal val="#ppt_y"/>
                                          </p:val>
                                        </p:tav>
                                      </p:tavLst>
                                    </p:anim>
                                  </p:childTnLst>
                                </p:cTn>
                              </p:par>
                            </p:childTnLst>
                          </p:cTn>
                        </p:par>
                        <p:par>
                          <p:cTn id="79" fill="hold">
                            <p:stCondLst>
                              <p:cond delay="7500"/>
                            </p:stCondLst>
                            <p:childTnLst>
                              <p:par>
                                <p:cTn id="80" presetID="22" presetClass="entr" presetSubtype="8" fill="hold" nodeType="afterEffect">
                                  <p:stCondLst>
                                    <p:cond delay="0"/>
                                  </p:stCondLst>
                                  <p:childTnLst>
                                    <p:set>
                                      <p:cBhvr>
                                        <p:cTn id="81" dur="1" fill="hold">
                                          <p:stCondLst>
                                            <p:cond delay="0"/>
                                          </p:stCondLst>
                                        </p:cTn>
                                        <p:tgtEl>
                                          <p:spTgt spid="49"/>
                                        </p:tgtEl>
                                        <p:attrNameLst>
                                          <p:attrName>style.visibility</p:attrName>
                                        </p:attrNameLst>
                                      </p:cBhvr>
                                      <p:to>
                                        <p:strVal val="visible"/>
                                      </p:to>
                                    </p:set>
                                    <p:animEffect transition="in" filter="wipe(left)">
                                      <p:cBhvr>
                                        <p:cTn id="82" dur="500"/>
                                        <p:tgtEl>
                                          <p:spTgt spid="49"/>
                                        </p:tgtEl>
                                      </p:cBhvr>
                                    </p:animEffect>
                                  </p:childTnLst>
                                </p:cTn>
                              </p:par>
                            </p:childTnLst>
                          </p:cTn>
                        </p:par>
                        <p:par>
                          <p:cTn id="83" fill="hold">
                            <p:stCondLst>
                              <p:cond delay="8000"/>
                            </p:stCondLst>
                            <p:childTnLst>
                              <p:par>
                                <p:cTn id="84" presetID="47" presetClass="entr" presetSubtype="0" fill="hold" grpId="0" nodeType="afterEffect">
                                  <p:stCondLst>
                                    <p:cond delay="0"/>
                                  </p:stCondLst>
                                  <p:childTnLst>
                                    <p:set>
                                      <p:cBhvr>
                                        <p:cTn id="85" dur="1" fill="hold">
                                          <p:stCondLst>
                                            <p:cond delay="0"/>
                                          </p:stCondLst>
                                        </p:cTn>
                                        <p:tgtEl>
                                          <p:spTgt spid="58"/>
                                        </p:tgtEl>
                                        <p:attrNameLst>
                                          <p:attrName>style.visibility</p:attrName>
                                        </p:attrNameLst>
                                      </p:cBhvr>
                                      <p:to>
                                        <p:strVal val="visible"/>
                                      </p:to>
                                    </p:set>
                                    <p:animEffect transition="in" filter="fade">
                                      <p:cBhvr>
                                        <p:cTn id="86" dur="1000"/>
                                        <p:tgtEl>
                                          <p:spTgt spid="58"/>
                                        </p:tgtEl>
                                      </p:cBhvr>
                                    </p:animEffect>
                                    <p:anim calcmode="lin" valueType="num">
                                      <p:cBhvr>
                                        <p:cTn id="87" dur="1000" fill="hold"/>
                                        <p:tgtEl>
                                          <p:spTgt spid="58"/>
                                        </p:tgtEl>
                                        <p:attrNameLst>
                                          <p:attrName>ppt_x</p:attrName>
                                        </p:attrNameLst>
                                      </p:cBhvr>
                                      <p:tavLst>
                                        <p:tav tm="0">
                                          <p:val>
                                            <p:strVal val="#ppt_x"/>
                                          </p:val>
                                        </p:tav>
                                        <p:tav tm="100000">
                                          <p:val>
                                            <p:strVal val="#ppt_x"/>
                                          </p:val>
                                        </p:tav>
                                      </p:tavLst>
                                    </p:anim>
                                    <p:anim calcmode="lin" valueType="num">
                                      <p:cBhvr>
                                        <p:cTn id="88" dur="1000" fill="hold"/>
                                        <p:tgtEl>
                                          <p:spTgt spid="58"/>
                                        </p:tgtEl>
                                        <p:attrNameLst>
                                          <p:attrName>ppt_y</p:attrName>
                                        </p:attrNameLst>
                                      </p:cBhvr>
                                      <p:tavLst>
                                        <p:tav tm="0">
                                          <p:val>
                                            <p:strVal val="#ppt_y-.1"/>
                                          </p:val>
                                        </p:tav>
                                        <p:tav tm="100000">
                                          <p:val>
                                            <p:strVal val="#ppt_y"/>
                                          </p:val>
                                        </p:tav>
                                      </p:tavLst>
                                    </p:anim>
                                  </p:childTnLst>
                                </p:cTn>
                              </p:par>
                              <p:par>
                                <p:cTn id="89" presetID="47" presetClass="entr" presetSubtype="0" fill="hold" grpId="0" nodeType="withEffect">
                                  <p:stCondLst>
                                    <p:cond delay="0"/>
                                  </p:stCondLst>
                                  <p:childTnLst>
                                    <p:set>
                                      <p:cBhvr>
                                        <p:cTn id="90" dur="1" fill="hold">
                                          <p:stCondLst>
                                            <p:cond delay="0"/>
                                          </p:stCondLst>
                                        </p:cTn>
                                        <p:tgtEl>
                                          <p:spTgt spid="62"/>
                                        </p:tgtEl>
                                        <p:attrNameLst>
                                          <p:attrName>style.visibility</p:attrName>
                                        </p:attrNameLst>
                                      </p:cBhvr>
                                      <p:to>
                                        <p:strVal val="visible"/>
                                      </p:to>
                                    </p:set>
                                    <p:animEffect transition="in" filter="fade">
                                      <p:cBhvr>
                                        <p:cTn id="91" dur="1000"/>
                                        <p:tgtEl>
                                          <p:spTgt spid="62"/>
                                        </p:tgtEl>
                                      </p:cBhvr>
                                    </p:animEffect>
                                    <p:anim calcmode="lin" valueType="num">
                                      <p:cBhvr>
                                        <p:cTn id="92" dur="1000" fill="hold"/>
                                        <p:tgtEl>
                                          <p:spTgt spid="62"/>
                                        </p:tgtEl>
                                        <p:attrNameLst>
                                          <p:attrName>ppt_x</p:attrName>
                                        </p:attrNameLst>
                                      </p:cBhvr>
                                      <p:tavLst>
                                        <p:tav tm="0">
                                          <p:val>
                                            <p:strVal val="#ppt_x"/>
                                          </p:val>
                                        </p:tav>
                                        <p:tav tm="100000">
                                          <p:val>
                                            <p:strVal val="#ppt_x"/>
                                          </p:val>
                                        </p:tav>
                                      </p:tavLst>
                                    </p:anim>
                                    <p:anim calcmode="lin" valueType="num">
                                      <p:cBhvr>
                                        <p:cTn id="93" dur="1000" fill="hold"/>
                                        <p:tgtEl>
                                          <p:spTgt spid="6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47" grpId="0" animBg="1"/>
      <p:bldP spid="58" grpId="0" animBg="1"/>
      <p:bldP spid="59" grpId="0" animBg="1"/>
      <p:bldP spid="60" grpId="0" animBg="1"/>
      <p:bldP spid="61" grpId="0" animBg="1"/>
      <p:bldP spid="62" grpId="0"/>
      <p:bldP spid="63" grpId="0"/>
      <p:bldP spid="64" grpId="0"/>
      <p:bldP spid="65"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2">
                    <a:lumMod val="10000"/>
                  </a:schemeClr>
                </a:solidFill>
                <a:latin typeface="Candara" panose="020E0502030303020204" pitchFamily="34" charset="0"/>
              </a:rPr>
              <a:t>LOREM IPSUM</a:t>
            </a:r>
          </a:p>
          <a:p>
            <a:pPr defTabSz="1219170">
              <a:spcBef>
                <a:spcPct val="20000"/>
              </a:spcBef>
              <a:defRPr/>
            </a:pPr>
            <a:endParaRPr lang="en-US" sz="800" b="1" dirty="0">
              <a:solidFill>
                <a:schemeClr val="bg2">
                  <a:lumMod val="10000"/>
                </a:schemeClr>
              </a:solidFill>
              <a:latin typeface="Candara" panose="020E0502030303020204" pitchFamily="34" charset="0"/>
            </a:endParaRPr>
          </a:p>
          <a:p>
            <a:pP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250B9296-5B98-4453-81BF-0E3A05DF17C1}"/>
              </a:ext>
            </a:extLst>
          </p:cNvPr>
          <p:cNvSpPr/>
          <p:nvPr/>
        </p:nvSpPr>
        <p:spPr>
          <a:xfrm>
            <a:off x="6667395" y="2439735"/>
            <a:ext cx="3746621" cy="496970"/>
          </a:xfrm>
          <a:custGeom>
            <a:avLst/>
            <a:gdLst>
              <a:gd name="connsiteX0" fmla="*/ 0 w 3012863"/>
              <a:gd name="connsiteY0" fmla="*/ 0 h 399641"/>
              <a:gd name="connsiteX1" fmla="*/ 3012863 w 3012863"/>
              <a:gd name="connsiteY1" fmla="*/ 0 h 399641"/>
              <a:gd name="connsiteX2" fmla="*/ 2887444 w 3012863"/>
              <a:gd name="connsiteY2" fmla="*/ 399641 h 399641"/>
              <a:gd name="connsiteX3" fmla="*/ 126829 w 3012863"/>
              <a:gd name="connsiteY3" fmla="*/ 399641 h 399641"/>
            </a:gdLst>
            <a:ahLst/>
            <a:cxnLst>
              <a:cxn ang="0">
                <a:pos x="connsiteX0" y="connsiteY0"/>
              </a:cxn>
              <a:cxn ang="0">
                <a:pos x="connsiteX1" y="connsiteY1"/>
              </a:cxn>
              <a:cxn ang="0">
                <a:pos x="connsiteX2" y="connsiteY2"/>
              </a:cxn>
              <a:cxn ang="0">
                <a:pos x="connsiteX3" y="connsiteY3"/>
              </a:cxn>
            </a:cxnLst>
            <a:rect l="l" t="t" r="r" b="b"/>
            <a:pathLst>
              <a:path w="3012863" h="399641">
                <a:moveTo>
                  <a:pt x="0" y="0"/>
                </a:moveTo>
                <a:lnTo>
                  <a:pt x="3012863" y="0"/>
                </a:lnTo>
                <a:lnTo>
                  <a:pt x="2887444" y="399641"/>
                </a:lnTo>
                <a:lnTo>
                  <a:pt x="126829" y="399641"/>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$629</a:t>
            </a:r>
          </a:p>
        </p:txBody>
      </p:sp>
      <p:sp>
        <p:nvSpPr>
          <p:cNvPr id="12" name="Freeform: Shape 11">
            <a:extLst>
              <a:ext uri="{FF2B5EF4-FFF2-40B4-BE49-F238E27FC236}">
                <a16:creationId xmlns:a16="http://schemas.microsoft.com/office/drawing/2014/main" id="{8640C175-A572-45F1-BEF4-374DAD8A4ECA}"/>
              </a:ext>
            </a:extLst>
          </p:cNvPr>
          <p:cNvSpPr/>
          <p:nvPr/>
        </p:nvSpPr>
        <p:spPr>
          <a:xfrm>
            <a:off x="6838427" y="2991886"/>
            <a:ext cx="3406456" cy="500743"/>
          </a:xfrm>
          <a:custGeom>
            <a:avLst/>
            <a:gdLst>
              <a:gd name="connsiteX0" fmla="*/ 0 w 2739318"/>
              <a:gd name="connsiteY0" fmla="*/ 0 h 402675"/>
              <a:gd name="connsiteX1" fmla="*/ 2739318 w 2739318"/>
              <a:gd name="connsiteY1" fmla="*/ 0 h 402675"/>
              <a:gd name="connsiteX2" fmla="*/ 2612948 w 2739318"/>
              <a:gd name="connsiteY2" fmla="*/ 402675 h 402675"/>
              <a:gd name="connsiteX3" fmla="*/ 127791 w 2739318"/>
              <a:gd name="connsiteY3" fmla="*/ 402675 h 402675"/>
            </a:gdLst>
            <a:ahLst/>
            <a:cxnLst>
              <a:cxn ang="0">
                <a:pos x="connsiteX0" y="connsiteY0"/>
              </a:cxn>
              <a:cxn ang="0">
                <a:pos x="connsiteX1" y="connsiteY1"/>
              </a:cxn>
              <a:cxn ang="0">
                <a:pos x="connsiteX2" y="connsiteY2"/>
              </a:cxn>
              <a:cxn ang="0">
                <a:pos x="connsiteX3" y="connsiteY3"/>
              </a:cxn>
            </a:cxnLst>
            <a:rect l="l" t="t" r="r" b="b"/>
            <a:pathLst>
              <a:path w="2739318" h="402675">
                <a:moveTo>
                  <a:pt x="0" y="0"/>
                </a:moveTo>
                <a:lnTo>
                  <a:pt x="2739318" y="0"/>
                </a:lnTo>
                <a:lnTo>
                  <a:pt x="2612948" y="402675"/>
                </a:lnTo>
                <a:lnTo>
                  <a:pt x="127791" y="402675"/>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$531</a:t>
            </a:r>
          </a:p>
        </p:txBody>
      </p:sp>
      <p:sp>
        <p:nvSpPr>
          <p:cNvPr id="13" name="Freeform: Shape 12">
            <a:extLst>
              <a:ext uri="{FF2B5EF4-FFF2-40B4-BE49-F238E27FC236}">
                <a16:creationId xmlns:a16="http://schemas.microsoft.com/office/drawing/2014/main" id="{E790642B-B5B8-436E-B416-9AE1F5558704}"/>
              </a:ext>
            </a:extLst>
          </p:cNvPr>
          <p:cNvSpPr/>
          <p:nvPr/>
        </p:nvSpPr>
        <p:spPr>
          <a:xfrm>
            <a:off x="7013063" y="3542170"/>
            <a:ext cx="3059125" cy="488467"/>
          </a:xfrm>
          <a:custGeom>
            <a:avLst/>
            <a:gdLst>
              <a:gd name="connsiteX0" fmla="*/ 0 w 2460010"/>
              <a:gd name="connsiteY0" fmla="*/ 0 h 392803"/>
              <a:gd name="connsiteX1" fmla="*/ 2460010 w 2460010"/>
              <a:gd name="connsiteY1" fmla="*/ 0 h 392803"/>
              <a:gd name="connsiteX2" fmla="*/ 2336737 w 2460010"/>
              <a:gd name="connsiteY2" fmla="*/ 392803 h 392803"/>
              <a:gd name="connsiteX3" fmla="*/ 124658 w 2460010"/>
              <a:gd name="connsiteY3" fmla="*/ 392803 h 392803"/>
            </a:gdLst>
            <a:ahLst/>
            <a:cxnLst>
              <a:cxn ang="0">
                <a:pos x="connsiteX0" y="connsiteY0"/>
              </a:cxn>
              <a:cxn ang="0">
                <a:pos x="connsiteX1" y="connsiteY1"/>
              </a:cxn>
              <a:cxn ang="0">
                <a:pos x="connsiteX2" y="connsiteY2"/>
              </a:cxn>
              <a:cxn ang="0">
                <a:pos x="connsiteX3" y="connsiteY3"/>
              </a:cxn>
            </a:cxnLst>
            <a:rect l="l" t="t" r="r" b="b"/>
            <a:pathLst>
              <a:path w="2460010" h="392803">
                <a:moveTo>
                  <a:pt x="0" y="0"/>
                </a:moveTo>
                <a:lnTo>
                  <a:pt x="2460010" y="0"/>
                </a:lnTo>
                <a:lnTo>
                  <a:pt x="2336737" y="392803"/>
                </a:lnTo>
                <a:lnTo>
                  <a:pt x="124658" y="392803"/>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$371</a:t>
            </a:r>
          </a:p>
        </p:txBody>
      </p:sp>
      <p:sp>
        <p:nvSpPr>
          <p:cNvPr id="14" name="Freeform: Shape 13">
            <a:extLst>
              <a:ext uri="{FF2B5EF4-FFF2-40B4-BE49-F238E27FC236}">
                <a16:creationId xmlns:a16="http://schemas.microsoft.com/office/drawing/2014/main" id="{0B6F4FEF-C02E-43DC-B1D5-CFB1B39AFB42}"/>
              </a:ext>
            </a:extLst>
          </p:cNvPr>
          <p:cNvSpPr/>
          <p:nvPr/>
        </p:nvSpPr>
        <p:spPr>
          <a:xfrm>
            <a:off x="7182021" y="4087785"/>
            <a:ext cx="2723088" cy="440039"/>
          </a:xfrm>
          <a:custGeom>
            <a:avLst/>
            <a:gdLst>
              <a:gd name="connsiteX0" fmla="*/ 0 w 2189784"/>
              <a:gd name="connsiteY0" fmla="*/ 0 h 353860"/>
              <a:gd name="connsiteX1" fmla="*/ 2189784 w 2189784"/>
              <a:gd name="connsiteY1" fmla="*/ 0 h 353860"/>
              <a:gd name="connsiteX2" fmla="*/ 2078732 w 2189784"/>
              <a:gd name="connsiteY2" fmla="*/ 353860 h 353860"/>
              <a:gd name="connsiteX3" fmla="*/ 112300 w 2189784"/>
              <a:gd name="connsiteY3" fmla="*/ 353860 h 353860"/>
            </a:gdLst>
            <a:ahLst/>
            <a:cxnLst>
              <a:cxn ang="0">
                <a:pos x="connsiteX0" y="connsiteY0"/>
              </a:cxn>
              <a:cxn ang="0">
                <a:pos x="connsiteX1" y="connsiteY1"/>
              </a:cxn>
              <a:cxn ang="0">
                <a:pos x="connsiteX2" y="connsiteY2"/>
              </a:cxn>
              <a:cxn ang="0">
                <a:pos x="connsiteX3" y="connsiteY3"/>
              </a:cxn>
            </a:cxnLst>
            <a:rect l="l" t="t" r="r" b="b"/>
            <a:pathLst>
              <a:path w="2189784" h="353860">
                <a:moveTo>
                  <a:pt x="0" y="0"/>
                </a:moveTo>
                <a:lnTo>
                  <a:pt x="2189784" y="0"/>
                </a:lnTo>
                <a:lnTo>
                  <a:pt x="2078732" y="353860"/>
                </a:lnTo>
                <a:lnTo>
                  <a:pt x="112300" y="353860"/>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$284</a:t>
            </a:r>
          </a:p>
        </p:txBody>
      </p:sp>
      <p:sp>
        <p:nvSpPr>
          <p:cNvPr id="47" name="Freeform: Shape 46">
            <a:extLst>
              <a:ext uri="{FF2B5EF4-FFF2-40B4-BE49-F238E27FC236}">
                <a16:creationId xmlns:a16="http://schemas.microsoft.com/office/drawing/2014/main" id="{9B7FADA4-E105-4737-A62F-88CD00DE42B3}"/>
              </a:ext>
            </a:extLst>
          </p:cNvPr>
          <p:cNvSpPr>
            <a:spLocks noChangeAspect="1"/>
          </p:cNvSpPr>
          <p:nvPr/>
        </p:nvSpPr>
        <p:spPr>
          <a:xfrm>
            <a:off x="5567696" y="2184403"/>
            <a:ext cx="4403760" cy="4032942"/>
          </a:xfrm>
          <a:custGeom>
            <a:avLst/>
            <a:gdLst>
              <a:gd name="connsiteX0" fmla="*/ 3041952 w 3541304"/>
              <a:gd name="connsiteY0" fmla="*/ 2820999 h 3243112"/>
              <a:gd name="connsiteX1" fmla="*/ 2950512 w 3541304"/>
              <a:gd name="connsiteY1" fmla="*/ 2912439 h 3243112"/>
              <a:gd name="connsiteX2" fmla="*/ 3041952 w 3541304"/>
              <a:gd name="connsiteY2" fmla="*/ 3003879 h 3243112"/>
              <a:gd name="connsiteX3" fmla="*/ 3133392 w 3541304"/>
              <a:gd name="connsiteY3" fmla="*/ 2912439 h 3243112"/>
              <a:gd name="connsiteX4" fmla="*/ 3041952 w 3541304"/>
              <a:gd name="connsiteY4" fmla="*/ 2820999 h 3243112"/>
              <a:gd name="connsiteX5" fmla="*/ 1360956 w 3541304"/>
              <a:gd name="connsiteY5" fmla="*/ 2820999 h 3243112"/>
              <a:gd name="connsiteX6" fmla="*/ 1269516 w 3541304"/>
              <a:gd name="connsiteY6" fmla="*/ 2912439 h 3243112"/>
              <a:gd name="connsiteX7" fmla="*/ 1360956 w 3541304"/>
              <a:gd name="connsiteY7" fmla="*/ 3003879 h 3243112"/>
              <a:gd name="connsiteX8" fmla="*/ 1452396 w 3541304"/>
              <a:gd name="connsiteY8" fmla="*/ 2912439 h 3243112"/>
              <a:gd name="connsiteX9" fmla="*/ 1360956 w 3541304"/>
              <a:gd name="connsiteY9" fmla="*/ 2820999 h 3243112"/>
              <a:gd name="connsiteX10" fmla="*/ 3041952 w 3541304"/>
              <a:gd name="connsiteY10" fmla="*/ 2771681 h 3243112"/>
              <a:gd name="connsiteX11" fmla="*/ 3179112 w 3541304"/>
              <a:gd name="connsiteY11" fmla="*/ 2908841 h 3243112"/>
              <a:gd name="connsiteX12" fmla="*/ 3041952 w 3541304"/>
              <a:gd name="connsiteY12" fmla="*/ 3046001 h 3243112"/>
              <a:gd name="connsiteX13" fmla="*/ 2904792 w 3541304"/>
              <a:gd name="connsiteY13" fmla="*/ 2908841 h 3243112"/>
              <a:gd name="connsiteX14" fmla="*/ 3041952 w 3541304"/>
              <a:gd name="connsiteY14" fmla="*/ 2771681 h 3243112"/>
              <a:gd name="connsiteX15" fmla="*/ 1360956 w 3541304"/>
              <a:gd name="connsiteY15" fmla="*/ 2771681 h 3243112"/>
              <a:gd name="connsiteX16" fmla="*/ 1498116 w 3541304"/>
              <a:gd name="connsiteY16" fmla="*/ 2908841 h 3243112"/>
              <a:gd name="connsiteX17" fmla="*/ 1360956 w 3541304"/>
              <a:gd name="connsiteY17" fmla="*/ 3046001 h 3243112"/>
              <a:gd name="connsiteX18" fmla="*/ 1223796 w 3541304"/>
              <a:gd name="connsiteY18" fmla="*/ 2908841 h 3243112"/>
              <a:gd name="connsiteX19" fmla="*/ 1360956 w 3541304"/>
              <a:gd name="connsiteY19" fmla="*/ 2771681 h 3243112"/>
              <a:gd name="connsiteX20" fmla="*/ 1266529 w 3541304"/>
              <a:gd name="connsiteY20" fmla="*/ 2690301 h 3243112"/>
              <a:gd name="connsiteX21" fmla="*/ 1263076 w 3541304"/>
              <a:gd name="connsiteY21" fmla="*/ 2691373 h 3243112"/>
              <a:gd name="connsiteX22" fmla="*/ 1109496 w 3541304"/>
              <a:gd name="connsiteY22" fmla="*/ 2923072 h 3243112"/>
              <a:gd name="connsiteX23" fmla="*/ 1360956 w 3541304"/>
              <a:gd name="connsiteY23" fmla="*/ 3174532 h 3243112"/>
              <a:gd name="connsiteX24" fmla="*/ 1612416 w 3541304"/>
              <a:gd name="connsiteY24" fmla="*/ 2923072 h 3243112"/>
              <a:gd name="connsiteX25" fmla="*/ 1458836 w 3541304"/>
              <a:gd name="connsiteY25" fmla="*/ 2691373 h 3243112"/>
              <a:gd name="connsiteX26" fmla="*/ 1455383 w 3541304"/>
              <a:gd name="connsiteY26" fmla="*/ 2690301 h 3243112"/>
              <a:gd name="connsiteX27" fmla="*/ 2965798 w 3541304"/>
              <a:gd name="connsiteY27" fmla="*/ 2684629 h 3243112"/>
              <a:gd name="connsiteX28" fmla="*/ 2944073 w 3541304"/>
              <a:gd name="connsiteY28" fmla="*/ 2691373 h 3243112"/>
              <a:gd name="connsiteX29" fmla="*/ 2790492 w 3541304"/>
              <a:gd name="connsiteY29" fmla="*/ 2923072 h 3243112"/>
              <a:gd name="connsiteX30" fmla="*/ 3041952 w 3541304"/>
              <a:gd name="connsiteY30" fmla="*/ 3174532 h 3243112"/>
              <a:gd name="connsiteX31" fmla="*/ 3293412 w 3541304"/>
              <a:gd name="connsiteY31" fmla="*/ 2923072 h 3243112"/>
              <a:gd name="connsiteX32" fmla="*/ 3139832 w 3541304"/>
              <a:gd name="connsiteY32" fmla="*/ 2691373 h 3243112"/>
              <a:gd name="connsiteX33" fmla="*/ 3118107 w 3541304"/>
              <a:gd name="connsiteY33" fmla="*/ 2684629 h 3243112"/>
              <a:gd name="connsiteX34" fmla="*/ 74533 w 3541304"/>
              <a:gd name="connsiteY34" fmla="*/ 1727 h 3243112"/>
              <a:gd name="connsiteX35" fmla="*/ 111190 w 3541304"/>
              <a:gd name="connsiteY35" fmla="*/ 1965 h 3243112"/>
              <a:gd name="connsiteX36" fmla="*/ 112958 w 3541304"/>
              <a:gd name="connsiteY36" fmla="*/ 2722 h 3243112"/>
              <a:gd name="connsiteX37" fmla="*/ 113036 w 3541304"/>
              <a:gd name="connsiteY37" fmla="*/ 2350 h 3243112"/>
              <a:gd name="connsiteX38" fmla="*/ 586386 w 3541304"/>
              <a:gd name="connsiteY38" fmla="*/ 101116 h 3243112"/>
              <a:gd name="connsiteX39" fmla="*/ 593636 w 3541304"/>
              <a:gd name="connsiteY39" fmla="*/ 100124 h 3243112"/>
              <a:gd name="connsiteX40" fmla="*/ 619705 w 3541304"/>
              <a:gd name="connsiteY40" fmla="*/ 105683 h 3243112"/>
              <a:gd name="connsiteX41" fmla="*/ 626824 w 3541304"/>
              <a:gd name="connsiteY41" fmla="*/ 109554 h 3243112"/>
              <a:gd name="connsiteX42" fmla="*/ 647190 w 3541304"/>
              <a:gd name="connsiteY42" fmla="*/ 113803 h 3243112"/>
              <a:gd name="connsiteX43" fmla="*/ 653766 w 3541304"/>
              <a:gd name="connsiteY43" fmla="*/ 133065 h 3243112"/>
              <a:gd name="connsiteX44" fmla="*/ 674865 w 3541304"/>
              <a:gd name="connsiteY44" fmla="*/ 161900 h 3243112"/>
              <a:gd name="connsiteX45" fmla="*/ 675126 w 3541304"/>
              <a:gd name="connsiteY45" fmla="*/ 163806 h 3243112"/>
              <a:gd name="connsiteX46" fmla="*/ 675485 w 3541304"/>
              <a:gd name="connsiteY46" fmla="*/ 163681 h 3243112"/>
              <a:gd name="connsiteX47" fmla="*/ 1329839 w 3541304"/>
              <a:gd name="connsiteY47" fmla="*/ 2042006 h 3243112"/>
              <a:gd name="connsiteX48" fmla="*/ 3257110 w 3541304"/>
              <a:gd name="connsiteY48" fmla="*/ 2042006 h 3243112"/>
              <a:gd name="connsiteX49" fmla="*/ 3257110 w 3541304"/>
              <a:gd name="connsiteY49" fmla="*/ 2042387 h 3243112"/>
              <a:gd name="connsiteX50" fmla="*/ 3258996 w 3541304"/>
              <a:gd name="connsiteY50" fmla="*/ 2042006 h 3243112"/>
              <a:gd name="connsiteX51" fmla="*/ 3351311 w 3541304"/>
              <a:gd name="connsiteY51" fmla="*/ 2134325 h 3243112"/>
              <a:gd name="connsiteX52" fmla="*/ 3258996 w 3541304"/>
              <a:gd name="connsiteY52" fmla="*/ 2226644 h 3243112"/>
              <a:gd name="connsiteX53" fmla="*/ 3257110 w 3541304"/>
              <a:gd name="connsiteY53" fmla="*/ 2226264 h 3243112"/>
              <a:gd name="connsiteX54" fmla="*/ 3257110 w 3541304"/>
              <a:gd name="connsiteY54" fmla="*/ 2226644 h 3243112"/>
              <a:gd name="connsiteX55" fmla="*/ 1268218 w 3541304"/>
              <a:gd name="connsiteY55" fmla="*/ 2226644 h 3243112"/>
              <a:gd name="connsiteX56" fmla="*/ 1084361 w 3541304"/>
              <a:gd name="connsiteY56" fmla="*/ 2499991 h 3243112"/>
              <a:gd name="connsiteX57" fmla="*/ 3443978 w 3541304"/>
              <a:gd name="connsiteY57" fmla="*/ 2499991 h 3243112"/>
              <a:gd name="connsiteX58" fmla="*/ 3443978 w 3541304"/>
              <a:gd name="connsiteY58" fmla="*/ 2500372 h 3243112"/>
              <a:gd name="connsiteX59" fmla="*/ 3445927 w 3541304"/>
              <a:gd name="connsiteY59" fmla="*/ 2499991 h 3243112"/>
              <a:gd name="connsiteX60" fmla="*/ 3541304 w 3541304"/>
              <a:gd name="connsiteY60" fmla="*/ 2592310 h 3243112"/>
              <a:gd name="connsiteX61" fmla="*/ 3445927 w 3541304"/>
              <a:gd name="connsiteY61" fmla="*/ 2684629 h 3243112"/>
              <a:gd name="connsiteX62" fmla="*/ 3443978 w 3541304"/>
              <a:gd name="connsiteY62" fmla="*/ 2684249 h 3243112"/>
              <a:gd name="connsiteX63" fmla="*/ 3443978 w 3541304"/>
              <a:gd name="connsiteY63" fmla="*/ 2684629 h 3243112"/>
              <a:gd name="connsiteX64" fmla="*/ 3253540 w 3541304"/>
              <a:gd name="connsiteY64" fmla="*/ 2684629 h 3243112"/>
              <a:gd name="connsiteX65" fmla="*/ 3268255 w 3541304"/>
              <a:gd name="connsiteY65" fmla="*/ 2696770 h 3243112"/>
              <a:gd name="connsiteX66" fmla="*/ 3361992 w 3541304"/>
              <a:gd name="connsiteY66" fmla="*/ 2923072 h 3243112"/>
              <a:gd name="connsiteX67" fmla="*/ 3041952 w 3541304"/>
              <a:gd name="connsiteY67" fmla="*/ 3243112 h 3243112"/>
              <a:gd name="connsiteX68" fmla="*/ 2721912 w 3541304"/>
              <a:gd name="connsiteY68" fmla="*/ 2923072 h 3243112"/>
              <a:gd name="connsiteX69" fmla="*/ 2815650 w 3541304"/>
              <a:gd name="connsiteY69" fmla="*/ 2696770 h 3243112"/>
              <a:gd name="connsiteX70" fmla="*/ 2830364 w 3541304"/>
              <a:gd name="connsiteY70" fmla="*/ 2684629 h 3243112"/>
              <a:gd name="connsiteX71" fmla="*/ 1573713 w 3541304"/>
              <a:gd name="connsiteY71" fmla="*/ 2684629 h 3243112"/>
              <a:gd name="connsiteX72" fmla="*/ 1574830 w 3541304"/>
              <a:gd name="connsiteY72" fmla="*/ 2686516 h 3243112"/>
              <a:gd name="connsiteX73" fmla="*/ 1587259 w 3541304"/>
              <a:gd name="connsiteY73" fmla="*/ 2696770 h 3243112"/>
              <a:gd name="connsiteX74" fmla="*/ 1680996 w 3541304"/>
              <a:gd name="connsiteY74" fmla="*/ 2923072 h 3243112"/>
              <a:gd name="connsiteX75" fmla="*/ 1360956 w 3541304"/>
              <a:gd name="connsiteY75" fmla="*/ 3243112 h 3243112"/>
              <a:gd name="connsiteX76" fmla="*/ 1040916 w 3541304"/>
              <a:gd name="connsiteY76" fmla="*/ 2923072 h 3243112"/>
              <a:gd name="connsiteX77" fmla="*/ 1134654 w 3541304"/>
              <a:gd name="connsiteY77" fmla="*/ 2696770 h 3243112"/>
              <a:gd name="connsiteX78" fmla="*/ 1142494 w 3541304"/>
              <a:gd name="connsiteY78" fmla="*/ 2690301 h 3243112"/>
              <a:gd name="connsiteX79" fmla="*/ 922068 w 3541304"/>
              <a:gd name="connsiteY79" fmla="*/ 2690301 h 3243112"/>
              <a:gd name="connsiteX80" fmla="*/ 922068 w 3541304"/>
              <a:gd name="connsiteY80" fmla="*/ 2689920 h 3243112"/>
              <a:gd name="connsiteX81" fmla="*/ 920182 w 3541304"/>
              <a:gd name="connsiteY81" fmla="*/ 2690301 h 3243112"/>
              <a:gd name="connsiteX82" fmla="*/ 827867 w 3541304"/>
              <a:gd name="connsiteY82" fmla="*/ 2597982 h 3243112"/>
              <a:gd name="connsiteX83" fmla="*/ 843633 w 3541304"/>
              <a:gd name="connsiteY83" fmla="*/ 2546366 h 3243112"/>
              <a:gd name="connsiteX84" fmla="*/ 845170 w 3541304"/>
              <a:gd name="connsiteY84" fmla="*/ 2545100 h 3243112"/>
              <a:gd name="connsiteX85" fmla="*/ 851040 w 3541304"/>
              <a:gd name="connsiteY85" fmla="*/ 2516051 h 3243112"/>
              <a:gd name="connsiteX86" fmla="*/ 852408 w 3541304"/>
              <a:gd name="connsiteY86" fmla="*/ 2514698 h 3243112"/>
              <a:gd name="connsiteX87" fmla="*/ 852093 w 3541304"/>
              <a:gd name="connsiteY87" fmla="*/ 2514486 h 3243112"/>
              <a:gd name="connsiteX88" fmla="*/ 1146455 w 3541304"/>
              <a:gd name="connsiteY88" fmla="*/ 2076847 h 3243112"/>
              <a:gd name="connsiteX89" fmla="*/ 518976 w 3541304"/>
              <a:gd name="connsiteY89" fmla="*/ 275665 h 3243112"/>
              <a:gd name="connsiteX90" fmla="*/ 75323 w 3541304"/>
              <a:gd name="connsiteY90" fmla="*/ 183095 h 3243112"/>
              <a:gd name="connsiteX91" fmla="*/ 75401 w 3541304"/>
              <a:gd name="connsiteY91" fmla="*/ 182722 h 3243112"/>
              <a:gd name="connsiteX92" fmla="*/ 73477 w 3541304"/>
              <a:gd name="connsiteY92" fmla="*/ 182710 h 3243112"/>
              <a:gd name="connsiteX93" fmla="*/ 1964 w 3541304"/>
              <a:gd name="connsiteY93" fmla="*/ 73481 h 3243112"/>
              <a:gd name="connsiteX94" fmla="*/ 74533 w 3541304"/>
              <a:gd name="connsiteY94" fmla="*/ 1727 h 3243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Lst>
            <a:rect l="l" t="t" r="r" b="b"/>
            <a:pathLst>
              <a:path w="3541304" h="3243112">
                <a:moveTo>
                  <a:pt x="3041952" y="2820999"/>
                </a:moveTo>
                <a:cubicBezTo>
                  <a:pt x="2991451" y="2820999"/>
                  <a:pt x="2950512" y="2861938"/>
                  <a:pt x="2950512" y="2912439"/>
                </a:cubicBezTo>
                <a:cubicBezTo>
                  <a:pt x="2950512" y="2962940"/>
                  <a:pt x="2991451" y="3003879"/>
                  <a:pt x="3041952" y="3003879"/>
                </a:cubicBezTo>
                <a:cubicBezTo>
                  <a:pt x="3092453" y="3003879"/>
                  <a:pt x="3133392" y="2962940"/>
                  <a:pt x="3133392" y="2912439"/>
                </a:cubicBezTo>
                <a:cubicBezTo>
                  <a:pt x="3133392" y="2861938"/>
                  <a:pt x="3092453" y="2820999"/>
                  <a:pt x="3041952" y="2820999"/>
                </a:cubicBezTo>
                <a:close/>
                <a:moveTo>
                  <a:pt x="1360956" y="2820999"/>
                </a:moveTo>
                <a:cubicBezTo>
                  <a:pt x="1310455" y="2820999"/>
                  <a:pt x="1269516" y="2861938"/>
                  <a:pt x="1269516" y="2912439"/>
                </a:cubicBezTo>
                <a:cubicBezTo>
                  <a:pt x="1269516" y="2962940"/>
                  <a:pt x="1310455" y="3003879"/>
                  <a:pt x="1360956" y="3003879"/>
                </a:cubicBezTo>
                <a:cubicBezTo>
                  <a:pt x="1411457" y="3003879"/>
                  <a:pt x="1452396" y="2962940"/>
                  <a:pt x="1452396" y="2912439"/>
                </a:cubicBezTo>
                <a:cubicBezTo>
                  <a:pt x="1452396" y="2861938"/>
                  <a:pt x="1411457" y="2820999"/>
                  <a:pt x="1360956" y="2820999"/>
                </a:cubicBezTo>
                <a:close/>
                <a:moveTo>
                  <a:pt x="3041952" y="2771681"/>
                </a:moveTo>
                <a:cubicBezTo>
                  <a:pt x="3117703" y="2771681"/>
                  <a:pt x="3179112" y="2833090"/>
                  <a:pt x="3179112" y="2908841"/>
                </a:cubicBezTo>
                <a:cubicBezTo>
                  <a:pt x="3179112" y="2984592"/>
                  <a:pt x="3117703" y="3046001"/>
                  <a:pt x="3041952" y="3046001"/>
                </a:cubicBezTo>
                <a:cubicBezTo>
                  <a:pt x="2966201" y="3046001"/>
                  <a:pt x="2904792" y="2984592"/>
                  <a:pt x="2904792" y="2908841"/>
                </a:cubicBezTo>
                <a:cubicBezTo>
                  <a:pt x="2904792" y="2833090"/>
                  <a:pt x="2966201" y="2771681"/>
                  <a:pt x="3041952" y="2771681"/>
                </a:cubicBezTo>
                <a:close/>
                <a:moveTo>
                  <a:pt x="1360956" y="2771681"/>
                </a:moveTo>
                <a:cubicBezTo>
                  <a:pt x="1436707" y="2771681"/>
                  <a:pt x="1498116" y="2833090"/>
                  <a:pt x="1498116" y="2908841"/>
                </a:cubicBezTo>
                <a:cubicBezTo>
                  <a:pt x="1498116" y="2984592"/>
                  <a:pt x="1436707" y="3046001"/>
                  <a:pt x="1360956" y="3046001"/>
                </a:cubicBezTo>
                <a:cubicBezTo>
                  <a:pt x="1285205" y="3046001"/>
                  <a:pt x="1223796" y="2984592"/>
                  <a:pt x="1223796" y="2908841"/>
                </a:cubicBezTo>
                <a:cubicBezTo>
                  <a:pt x="1223796" y="2833090"/>
                  <a:pt x="1285205" y="2771681"/>
                  <a:pt x="1360956" y="2771681"/>
                </a:cubicBezTo>
                <a:close/>
                <a:moveTo>
                  <a:pt x="1266529" y="2690301"/>
                </a:moveTo>
                <a:lnTo>
                  <a:pt x="1263076" y="2691373"/>
                </a:lnTo>
                <a:cubicBezTo>
                  <a:pt x="1172824" y="2729547"/>
                  <a:pt x="1109496" y="2818914"/>
                  <a:pt x="1109496" y="2923072"/>
                </a:cubicBezTo>
                <a:cubicBezTo>
                  <a:pt x="1109496" y="3061950"/>
                  <a:pt x="1222078" y="3174532"/>
                  <a:pt x="1360956" y="3174532"/>
                </a:cubicBezTo>
                <a:cubicBezTo>
                  <a:pt x="1499834" y="3174532"/>
                  <a:pt x="1612416" y="3061950"/>
                  <a:pt x="1612416" y="2923072"/>
                </a:cubicBezTo>
                <a:cubicBezTo>
                  <a:pt x="1612416" y="2818914"/>
                  <a:pt x="1549089" y="2729547"/>
                  <a:pt x="1458836" y="2691373"/>
                </a:cubicBezTo>
                <a:lnTo>
                  <a:pt x="1455383" y="2690301"/>
                </a:lnTo>
                <a:close/>
                <a:moveTo>
                  <a:pt x="2965798" y="2684629"/>
                </a:moveTo>
                <a:lnTo>
                  <a:pt x="2944073" y="2691373"/>
                </a:lnTo>
                <a:cubicBezTo>
                  <a:pt x="2853820" y="2729547"/>
                  <a:pt x="2790492" y="2818914"/>
                  <a:pt x="2790492" y="2923072"/>
                </a:cubicBezTo>
                <a:cubicBezTo>
                  <a:pt x="2790492" y="3061950"/>
                  <a:pt x="2903074" y="3174532"/>
                  <a:pt x="3041952" y="3174532"/>
                </a:cubicBezTo>
                <a:cubicBezTo>
                  <a:pt x="3180830" y="3174532"/>
                  <a:pt x="3293412" y="3061950"/>
                  <a:pt x="3293412" y="2923072"/>
                </a:cubicBezTo>
                <a:cubicBezTo>
                  <a:pt x="3293412" y="2818914"/>
                  <a:pt x="3230085" y="2729547"/>
                  <a:pt x="3139832" y="2691373"/>
                </a:cubicBezTo>
                <a:lnTo>
                  <a:pt x="3118107" y="2684629"/>
                </a:lnTo>
                <a:close/>
                <a:moveTo>
                  <a:pt x="74533" y="1727"/>
                </a:moveTo>
                <a:cubicBezTo>
                  <a:pt x="86299" y="-590"/>
                  <a:pt x="98713" y="-639"/>
                  <a:pt x="111190" y="1965"/>
                </a:cubicBezTo>
                <a:lnTo>
                  <a:pt x="112958" y="2722"/>
                </a:lnTo>
                <a:lnTo>
                  <a:pt x="113036" y="2350"/>
                </a:lnTo>
                <a:lnTo>
                  <a:pt x="586386" y="101116"/>
                </a:lnTo>
                <a:lnTo>
                  <a:pt x="593636" y="100124"/>
                </a:lnTo>
                <a:cubicBezTo>
                  <a:pt x="602611" y="100707"/>
                  <a:pt x="611390" y="102603"/>
                  <a:pt x="619705" y="105683"/>
                </a:cubicBezTo>
                <a:lnTo>
                  <a:pt x="626824" y="109554"/>
                </a:lnTo>
                <a:lnTo>
                  <a:pt x="647190" y="113803"/>
                </a:lnTo>
                <a:lnTo>
                  <a:pt x="653766" y="133065"/>
                </a:lnTo>
                <a:lnTo>
                  <a:pt x="674865" y="161900"/>
                </a:lnTo>
                <a:lnTo>
                  <a:pt x="675126" y="163806"/>
                </a:lnTo>
                <a:lnTo>
                  <a:pt x="675485" y="163681"/>
                </a:lnTo>
                <a:lnTo>
                  <a:pt x="1329839" y="2042006"/>
                </a:lnTo>
                <a:lnTo>
                  <a:pt x="3257110" y="2042006"/>
                </a:lnTo>
                <a:lnTo>
                  <a:pt x="3257110" y="2042387"/>
                </a:lnTo>
                <a:lnTo>
                  <a:pt x="3258996" y="2042006"/>
                </a:lnTo>
                <a:cubicBezTo>
                  <a:pt x="3309980" y="2042006"/>
                  <a:pt x="3351311" y="2083339"/>
                  <a:pt x="3351311" y="2134325"/>
                </a:cubicBezTo>
                <a:cubicBezTo>
                  <a:pt x="3351311" y="2185311"/>
                  <a:pt x="3309980" y="2226644"/>
                  <a:pt x="3258996" y="2226644"/>
                </a:cubicBezTo>
                <a:lnTo>
                  <a:pt x="3257110" y="2226264"/>
                </a:lnTo>
                <a:lnTo>
                  <a:pt x="3257110" y="2226644"/>
                </a:lnTo>
                <a:lnTo>
                  <a:pt x="1268218" y="2226644"/>
                </a:lnTo>
                <a:lnTo>
                  <a:pt x="1084361" y="2499991"/>
                </a:lnTo>
                <a:lnTo>
                  <a:pt x="3443978" y="2499991"/>
                </a:lnTo>
                <a:lnTo>
                  <a:pt x="3443978" y="2500372"/>
                </a:lnTo>
                <a:lnTo>
                  <a:pt x="3445927" y="2499991"/>
                </a:lnTo>
                <a:cubicBezTo>
                  <a:pt x="3498602" y="2499991"/>
                  <a:pt x="3541304" y="2541324"/>
                  <a:pt x="3541304" y="2592310"/>
                </a:cubicBezTo>
                <a:cubicBezTo>
                  <a:pt x="3541304" y="2643296"/>
                  <a:pt x="3498602" y="2684629"/>
                  <a:pt x="3445927" y="2684629"/>
                </a:cubicBezTo>
                <a:lnTo>
                  <a:pt x="3443978" y="2684249"/>
                </a:lnTo>
                <a:lnTo>
                  <a:pt x="3443978" y="2684629"/>
                </a:lnTo>
                <a:lnTo>
                  <a:pt x="3253540" y="2684629"/>
                </a:lnTo>
                <a:lnTo>
                  <a:pt x="3268255" y="2696770"/>
                </a:lnTo>
                <a:cubicBezTo>
                  <a:pt x="3326170" y="2754686"/>
                  <a:pt x="3361992" y="2834696"/>
                  <a:pt x="3361992" y="2923072"/>
                </a:cubicBezTo>
                <a:cubicBezTo>
                  <a:pt x="3361992" y="3099825"/>
                  <a:pt x="3218705" y="3243112"/>
                  <a:pt x="3041952" y="3243112"/>
                </a:cubicBezTo>
                <a:cubicBezTo>
                  <a:pt x="2865199" y="3243112"/>
                  <a:pt x="2721912" y="3099825"/>
                  <a:pt x="2721912" y="2923072"/>
                </a:cubicBezTo>
                <a:cubicBezTo>
                  <a:pt x="2721912" y="2834696"/>
                  <a:pt x="2757734" y="2754686"/>
                  <a:pt x="2815650" y="2696770"/>
                </a:cubicBezTo>
                <a:lnTo>
                  <a:pt x="2830364" y="2684629"/>
                </a:lnTo>
                <a:lnTo>
                  <a:pt x="1573713" y="2684629"/>
                </a:lnTo>
                <a:lnTo>
                  <a:pt x="1574830" y="2686516"/>
                </a:lnTo>
                <a:lnTo>
                  <a:pt x="1587259" y="2696770"/>
                </a:lnTo>
                <a:cubicBezTo>
                  <a:pt x="1645174" y="2754686"/>
                  <a:pt x="1680996" y="2834696"/>
                  <a:pt x="1680996" y="2923072"/>
                </a:cubicBezTo>
                <a:cubicBezTo>
                  <a:pt x="1680996" y="3099825"/>
                  <a:pt x="1537709" y="3243112"/>
                  <a:pt x="1360956" y="3243112"/>
                </a:cubicBezTo>
                <a:cubicBezTo>
                  <a:pt x="1184203" y="3243112"/>
                  <a:pt x="1040916" y="3099825"/>
                  <a:pt x="1040916" y="2923072"/>
                </a:cubicBezTo>
                <a:cubicBezTo>
                  <a:pt x="1040916" y="2834696"/>
                  <a:pt x="1076738" y="2754686"/>
                  <a:pt x="1134654" y="2696770"/>
                </a:cubicBezTo>
                <a:lnTo>
                  <a:pt x="1142494" y="2690301"/>
                </a:lnTo>
                <a:lnTo>
                  <a:pt x="922068" y="2690301"/>
                </a:lnTo>
                <a:lnTo>
                  <a:pt x="922068" y="2689920"/>
                </a:lnTo>
                <a:lnTo>
                  <a:pt x="920182" y="2690301"/>
                </a:lnTo>
                <a:cubicBezTo>
                  <a:pt x="869199" y="2690301"/>
                  <a:pt x="827867" y="2648968"/>
                  <a:pt x="827867" y="2597982"/>
                </a:cubicBezTo>
                <a:cubicBezTo>
                  <a:pt x="827867" y="2578862"/>
                  <a:pt x="833679" y="2561100"/>
                  <a:pt x="843633" y="2546366"/>
                </a:cubicBezTo>
                <a:lnTo>
                  <a:pt x="845170" y="2545100"/>
                </a:lnTo>
                <a:lnTo>
                  <a:pt x="851040" y="2516051"/>
                </a:lnTo>
                <a:lnTo>
                  <a:pt x="852408" y="2514698"/>
                </a:lnTo>
                <a:lnTo>
                  <a:pt x="852093" y="2514486"/>
                </a:lnTo>
                <a:lnTo>
                  <a:pt x="1146455" y="2076847"/>
                </a:lnTo>
                <a:lnTo>
                  <a:pt x="518976" y="275665"/>
                </a:lnTo>
                <a:lnTo>
                  <a:pt x="75323" y="183095"/>
                </a:lnTo>
                <a:lnTo>
                  <a:pt x="75401" y="182722"/>
                </a:lnTo>
                <a:lnTo>
                  <a:pt x="73477" y="182710"/>
                </a:lnTo>
                <a:cubicBezTo>
                  <a:pt x="23568" y="172296"/>
                  <a:pt x="-8450" y="123393"/>
                  <a:pt x="1964" y="73481"/>
                </a:cubicBezTo>
                <a:cubicBezTo>
                  <a:pt x="9775" y="36048"/>
                  <a:pt x="39235" y="8679"/>
                  <a:pt x="74533" y="1727"/>
                </a:cubicBezTo>
                <a:close/>
              </a:path>
            </a:pathLst>
          </a:custGeom>
          <a:solidFill>
            <a:srgbClr val="56595E"/>
          </a:solidFill>
          <a:ln w="508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861F0E8-907C-452D-8B09-EB2C5089AF7E}"/>
              </a:ext>
            </a:extLst>
          </p:cNvPr>
          <p:cNvSpPr/>
          <p:nvPr/>
        </p:nvSpPr>
        <p:spPr>
          <a:xfrm>
            <a:off x="1447557"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3EB8C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03</a:t>
            </a:r>
          </a:p>
        </p:txBody>
      </p:sp>
      <p:grpSp>
        <p:nvGrpSpPr>
          <p:cNvPr id="21" name="Group 20">
            <a:extLst>
              <a:ext uri="{FF2B5EF4-FFF2-40B4-BE49-F238E27FC236}">
                <a16:creationId xmlns:a16="http://schemas.microsoft.com/office/drawing/2014/main" id="{79DF57A6-6747-44EE-92F2-42C7BD9EE221}"/>
              </a:ext>
            </a:extLst>
          </p:cNvPr>
          <p:cNvGrpSpPr/>
          <p:nvPr/>
        </p:nvGrpSpPr>
        <p:grpSpPr>
          <a:xfrm>
            <a:off x="1447557" y="4271627"/>
            <a:ext cx="1562986" cy="1945718"/>
            <a:chOff x="5092995" y="4346617"/>
            <a:chExt cx="1562986" cy="1945718"/>
          </a:xfrm>
        </p:grpSpPr>
        <p:sp>
          <p:nvSpPr>
            <p:cNvPr id="22" name="Freeform: Shape 21">
              <a:extLst>
                <a:ext uri="{FF2B5EF4-FFF2-40B4-BE49-F238E27FC236}">
                  <a16:creationId xmlns:a16="http://schemas.microsoft.com/office/drawing/2014/main" id="{B8555475-2D83-4865-9B5A-E1C4B2559846}"/>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6400EE88-AB52-4553-AD0F-297CCEF8C731}"/>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4" name="Freeform: Shape 23">
            <a:extLst>
              <a:ext uri="{FF2B5EF4-FFF2-40B4-BE49-F238E27FC236}">
                <a16:creationId xmlns:a16="http://schemas.microsoft.com/office/drawing/2014/main" id="{E691B158-7ABD-415A-9C69-E068F7DCCBF7}"/>
              </a:ext>
            </a:extLst>
          </p:cNvPr>
          <p:cNvSpPr/>
          <p:nvPr/>
        </p:nvSpPr>
        <p:spPr>
          <a:xfrm>
            <a:off x="3095605" y="3731197"/>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A80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04</a:t>
            </a:r>
          </a:p>
        </p:txBody>
      </p:sp>
      <p:grpSp>
        <p:nvGrpSpPr>
          <p:cNvPr id="25" name="Group 24">
            <a:extLst>
              <a:ext uri="{FF2B5EF4-FFF2-40B4-BE49-F238E27FC236}">
                <a16:creationId xmlns:a16="http://schemas.microsoft.com/office/drawing/2014/main" id="{5E014310-35B8-42AA-B270-7C1BA0DE4876}"/>
              </a:ext>
            </a:extLst>
          </p:cNvPr>
          <p:cNvGrpSpPr/>
          <p:nvPr/>
        </p:nvGrpSpPr>
        <p:grpSpPr>
          <a:xfrm>
            <a:off x="3095605" y="4271627"/>
            <a:ext cx="1562986" cy="1945718"/>
            <a:chOff x="5092995" y="4346617"/>
            <a:chExt cx="1562986" cy="1945718"/>
          </a:xfrm>
        </p:grpSpPr>
        <p:sp>
          <p:nvSpPr>
            <p:cNvPr id="26" name="Freeform: Shape 25">
              <a:extLst>
                <a:ext uri="{FF2B5EF4-FFF2-40B4-BE49-F238E27FC236}">
                  <a16:creationId xmlns:a16="http://schemas.microsoft.com/office/drawing/2014/main" id="{5D59EB3F-CB90-462B-9D02-C6583006C009}"/>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AA9AFF9C-EAA5-431E-98DB-3926BD429D19}"/>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28" name="Freeform: Shape 27">
            <a:extLst>
              <a:ext uri="{FF2B5EF4-FFF2-40B4-BE49-F238E27FC236}">
                <a16:creationId xmlns:a16="http://schemas.microsoft.com/office/drawing/2014/main" id="{ACEC4090-EE80-4626-8449-95B73B9927ED}"/>
              </a:ext>
            </a:extLst>
          </p:cNvPr>
          <p:cNvSpPr/>
          <p:nvPr/>
        </p:nvSpPr>
        <p:spPr>
          <a:xfrm>
            <a:off x="1472049"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FF2B2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grpSp>
        <p:nvGrpSpPr>
          <p:cNvPr id="29" name="Group 28">
            <a:extLst>
              <a:ext uri="{FF2B5EF4-FFF2-40B4-BE49-F238E27FC236}">
                <a16:creationId xmlns:a16="http://schemas.microsoft.com/office/drawing/2014/main" id="{8FEBB127-0A29-4613-B292-B6356F585F13}"/>
              </a:ext>
            </a:extLst>
          </p:cNvPr>
          <p:cNvGrpSpPr/>
          <p:nvPr/>
        </p:nvGrpSpPr>
        <p:grpSpPr>
          <a:xfrm>
            <a:off x="1472049" y="1597003"/>
            <a:ext cx="1562986" cy="1945718"/>
            <a:chOff x="5092995" y="4346617"/>
            <a:chExt cx="1562986" cy="1945718"/>
          </a:xfrm>
        </p:grpSpPr>
        <p:sp>
          <p:nvSpPr>
            <p:cNvPr id="30" name="Freeform: Shape 29">
              <a:extLst>
                <a:ext uri="{FF2B5EF4-FFF2-40B4-BE49-F238E27FC236}">
                  <a16:creationId xmlns:a16="http://schemas.microsoft.com/office/drawing/2014/main" id="{DE595B17-6104-419B-9812-D2B7F1CE8E48}"/>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603A4D11-7995-4B14-AECF-D08FB78A396C}"/>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2" name="Freeform: Shape 31">
            <a:extLst>
              <a:ext uri="{FF2B5EF4-FFF2-40B4-BE49-F238E27FC236}">
                <a16:creationId xmlns:a16="http://schemas.microsoft.com/office/drawing/2014/main" id="{8CAFEE33-EDA6-4165-B860-BC2250C5D03E}"/>
              </a:ext>
            </a:extLst>
          </p:cNvPr>
          <p:cNvSpPr/>
          <p:nvPr/>
        </p:nvSpPr>
        <p:spPr>
          <a:xfrm>
            <a:off x="3120097" y="1056573"/>
            <a:ext cx="1562986" cy="540430"/>
          </a:xfrm>
          <a:custGeom>
            <a:avLst/>
            <a:gdLst>
              <a:gd name="connsiteX0" fmla="*/ 142919 w 1562986"/>
              <a:gd name="connsiteY0" fmla="*/ 0 h 540430"/>
              <a:gd name="connsiteX1" fmla="*/ 1420067 w 1562986"/>
              <a:gd name="connsiteY1" fmla="*/ 0 h 540430"/>
              <a:gd name="connsiteX2" fmla="*/ 1562986 w 1562986"/>
              <a:gd name="connsiteY2" fmla="*/ 142919 h 540430"/>
              <a:gd name="connsiteX3" fmla="*/ 1562986 w 1562986"/>
              <a:gd name="connsiteY3" fmla="*/ 540430 h 540430"/>
              <a:gd name="connsiteX4" fmla="*/ 0 w 1562986"/>
              <a:gd name="connsiteY4" fmla="*/ 540430 h 540430"/>
              <a:gd name="connsiteX5" fmla="*/ 0 w 1562986"/>
              <a:gd name="connsiteY5" fmla="*/ 142919 h 540430"/>
              <a:gd name="connsiteX6" fmla="*/ 142919 w 1562986"/>
              <a:gd name="connsiteY6" fmla="*/ 0 h 5404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62986" h="540430">
                <a:moveTo>
                  <a:pt x="142919" y="0"/>
                </a:moveTo>
                <a:lnTo>
                  <a:pt x="1420067" y="0"/>
                </a:lnTo>
                <a:cubicBezTo>
                  <a:pt x="1498999" y="0"/>
                  <a:pt x="1562986" y="63987"/>
                  <a:pt x="1562986" y="142919"/>
                </a:cubicBezTo>
                <a:lnTo>
                  <a:pt x="1562986" y="540430"/>
                </a:lnTo>
                <a:lnTo>
                  <a:pt x="0" y="540430"/>
                </a:lnTo>
                <a:lnTo>
                  <a:pt x="0" y="142919"/>
                </a:lnTo>
                <a:cubicBezTo>
                  <a:pt x="0" y="63987"/>
                  <a:pt x="63987" y="0"/>
                  <a:pt x="142919" y="0"/>
                </a:cubicBezTo>
                <a:close/>
              </a:path>
            </a:pathLst>
          </a:custGeom>
          <a:solidFill>
            <a:srgbClr val="85C40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grpSp>
        <p:nvGrpSpPr>
          <p:cNvPr id="33" name="Group 32">
            <a:extLst>
              <a:ext uri="{FF2B5EF4-FFF2-40B4-BE49-F238E27FC236}">
                <a16:creationId xmlns:a16="http://schemas.microsoft.com/office/drawing/2014/main" id="{C7D669BB-7111-4244-BA20-613D70387960}"/>
              </a:ext>
            </a:extLst>
          </p:cNvPr>
          <p:cNvGrpSpPr/>
          <p:nvPr/>
        </p:nvGrpSpPr>
        <p:grpSpPr>
          <a:xfrm>
            <a:off x="3120097" y="1597003"/>
            <a:ext cx="1562986" cy="1945718"/>
            <a:chOff x="5092995" y="4346617"/>
            <a:chExt cx="1562986" cy="1945718"/>
          </a:xfrm>
        </p:grpSpPr>
        <p:sp>
          <p:nvSpPr>
            <p:cNvPr id="34" name="Freeform: Shape 33">
              <a:extLst>
                <a:ext uri="{FF2B5EF4-FFF2-40B4-BE49-F238E27FC236}">
                  <a16:creationId xmlns:a16="http://schemas.microsoft.com/office/drawing/2014/main" id="{9A84F26E-E7D0-4259-8311-B54EB6C1FBE7}"/>
                </a:ext>
              </a:extLst>
            </p:cNvPr>
            <p:cNvSpPr/>
            <p:nvPr/>
          </p:nvSpPr>
          <p:spPr>
            <a:xfrm>
              <a:off x="5092995" y="4346617"/>
              <a:ext cx="1562986" cy="1945718"/>
            </a:xfrm>
            <a:custGeom>
              <a:avLst/>
              <a:gdLst>
                <a:gd name="connsiteX0" fmla="*/ 0 w 1562986"/>
                <a:gd name="connsiteY0" fmla="*/ 0 h 1945718"/>
                <a:gd name="connsiteX1" fmla="*/ 1562986 w 1562986"/>
                <a:gd name="connsiteY1" fmla="*/ 0 h 1945718"/>
                <a:gd name="connsiteX2" fmla="*/ 1562986 w 1562986"/>
                <a:gd name="connsiteY2" fmla="*/ 1231142 h 1945718"/>
                <a:gd name="connsiteX3" fmla="*/ 1562986 w 1562986"/>
                <a:gd name="connsiteY3" fmla="*/ 1652052 h 1945718"/>
                <a:gd name="connsiteX4" fmla="*/ 1562986 w 1562986"/>
                <a:gd name="connsiteY4" fmla="*/ 1802799 h 1945718"/>
                <a:gd name="connsiteX5" fmla="*/ 1420067 w 1562986"/>
                <a:gd name="connsiteY5" fmla="*/ 1945718 h 1945718"/>
                <a:gd name="connsiteX6" fmla="*/ 142919 w 1562986"/>
                <a:gd name="connsiteY6" fmla="*/ 1945718 h 1945718"/>
                <a:gd name="connsiteX7" fmla="*/ 0 w 1562986"/>
                <a:gd name="connsiteY7" fmla="*/ 1802799 h 1945718"/>
                <a:gd name="connsiteX8" fmla="*/ 0 w 1562986"/>
                <a:gd name="connsiteY8" fmla="*/ 1652052 h 1945718"/>
                <a:gd name="connsiteX9" fmla="*/ 0 w 1562986"/>
                <a:gd name="connsiteY9" fmla="*/ 1231142 h 1945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562986" h="1945718">
                  <a:moveTo>
                    <a:pt x="0" y="0"/>
                  </a:moveTo>
                  <a:lnTo>
                    <a:pt x="1562986" y="0"/>
                  </a:lnTo>
                  <a:lnTo>
                    <a:pt x="1562986" y="1231142"/>
                  </a:lnTo>
                  <a:lnTo>
                    <a:pt x="1562986" y="1652052"/>
                  </a:lnTo>
                  <a:lnTo>
                    <a:pt x="1562986" y="1802799"/>
                  </a:lnTo>
                  <a:cubicBezTo>
                    <a:pt x="1562986" y="1881731"/>
                    <a:pt x="1498999" y="1945718"/>
                    <a:pt x="1420067" y="1945718"/>
                  </a:cubicBezTo>
                  <a:lnTo>
                    <a:pt x="142919" y="1945718"/>
                  </a:lnTo>
                  <a:cubicBezTo>
                    <a:pt x="63987" y="1945718"/>
                    <a:pt x="0" y="1881731"/>
                    <a:pt x="0" y="1802799"/>
                  </a:cubicBezTo>
                  <a:lnTo>
                    <a:pt x="0" y="1652052"/>
                  </a:lnTo>
                  <a:lnTo>
                    <a:pt x="0" y="1231142"/>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EFF067A7-2157-4B50-AA53-EB6858FEE162}"/>
                </a:ext>
              </a:extLst>
            </p:cNvPr>
            <p:cNvSpPr txBox="1"/>
            <p:nvPr/>
          </p:nvSpPr>
          <p:spPr>
            <a:xfrm>
              <a:off x="5092995" y="4591091"/>
              <a:ext cx="1562986" cy="1661993"/>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sp>
        <p:nvSpPr>
          <p:cNvPr id="36" name="TextBox 35">
            <a:extLst>
              <a:ext uri="{FF2B5EF4-FFF2-40B4-BE49-F238E27FC236}">
                <a16:creationId xmlns:a16="http://schemas.microsoft.com/office/drawing/2014/main" id="{F0B6F650-9713-45B1-B7C0-F42AEFFCFB4E}"/>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689754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wipe(down)">
                                      <p:cBhvr>
                                        <p:cTn id="17" dur="500"/>
                                        <p:tgtEl>
                                          <p:spTgt spid="14"/>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Effect transition="in" filter="fade">
                                      <p:cBhvr>
                                        <p:cTn id="21" dur="1000"/>
                                        <p:tgtEl>
                                          <p:spTgt spid="24"/>
                                        </p:tgtEl>
                                      </p:cBhvr>
                                    </p:animEffect>
                                    <p:anim calcmode="lin" valueType="num">
                                      <p:cBhvr>
                                        <p:cTn id="22" dur="1000" fill="hold"/>
                                        <p:tgtEl>
                                          <p:spTgt spid="24"/>
                                        </p:tgtEl>
                                        <p:attrNameLst>
                                          <p:attrName>ppt_x</p:attrName>
                                        </p:attrNameLst>
                                      </p:cBhvr>
                                      <p:tavLst>
                                        <p:tav tm="0">
                                          <p:val>
                                            <p:strVal val="#ppt_x"/>
                                          </p:val>
                                        </p:tav>
                                        <p:tav tm="100000">
                                          <p:val>
                                            <p:strVal val="#ppt_x"/>
                                          </p:val>
                                        </p:tav>
                                      </p:tavLst>
                                    </p:anim>
                                    <p:anim calcmode="lin" valueType="num">
                                      <p:cBhvr>
                                        <p:cTn id="23" dur="1000" fill="hold"/>
                                        <p:tgtEl>
                                          <p:spTgt spid="24"/>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42" presetClass="entr" presetSubtype="0" fill="hold"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fade">
                                      <p:cBhvr>
                                        <p:cTn id="27" dur="1000"/>
                                        <p:tgtEl>
                                          <p:spTgt spid="25"/>
                                        </p:tgtEl>
                                      </p:cBhvr>
                                    </p:animEffect>
                                    <p:anim calcmode="lin" valueType="num">
                                      <p:cBhvr>
                                        <p:cTn id="28" dur="1000" fill="hold"/>
                                        <p:tgtEl>
                                          <p:spTgt spid="25"/>
                                        </p:tgtEl>
                                        <p:attrNameLst>
                                          <p:attrName>ppt_x</p:attrName>
                                        </p:attrNameLst>
                                      </p:cBhvr>
                                      <p:tavLst>
                                        <p:tav tm="0">
                                          <p:val>
                                            <p:strVal val="#ppt_x"/>
                                          </p:val>
                                        </p:tav>
                                        <p:tav tm="100000">
                                          <p:val>
                                            <p:strVal val="#ppt_x"/>
                                          </p:val>
                                        </p:tav>
                                      </p:tavLst>
                                    </p:anim>
                                    <p:anim calcmode="lin" valueType="num">
                                      <p:cBhvr>
                                        <p:cTn id="29" dur="1000" fill="hold"/>
                                        <p:tgtEl>
                                          <p:spTgt spid="25"/>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Effect transition="in" filter="wipe(down)">
                                      <p:cBhvr>
                                        <p:cTn id="33" dur="500"/>
                                        <p:tgtEl>
                                          <p:spTgt spid="13"/>
                                        </p:tgtEl>
                                      </p:cBhvr>
                                    </p:animEffect>
                                  </p:childTnLst>
                                </p:cTn>
                              </p:par>
                            </p:childTnLst>
                          </p:cTn>
                        </p:par>
                        <p:par>
                          <p:cTn id="34" fill="hold">
                            <p:stCondLst>
                              <p:cond delay="4000"/>
                            </p:stCondLst>
                            <p:childTnLst>
                              <p:par>
                                <p:cTn id="35" presetID="42" presetClass="entr" presetSubtype="0"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fade">
                                      <p:cBhvr>
                                        <p:cTn id="37" dur="1000"/>
                                        <p:tgtEl>
                                          <p:spTgt spid="20"/>
                                        </p:tgtEl>
                                      </p:cBhvr>
                                    </p:animEffect>
                                    <p:anim calcmode="lin" valueType="num">
                                      <p:cBhvr>
                                        <p:cTn id="38" dur="1000" fill="hold"/>
                                        <p:tgtEl>
                                          <p:spTgt spid="20"/>
                                        </p:tgtEl>
                                        <p:attrNameLst>
                                          <p:attrName>ppt_x</p:attrName>
                                        </p:attrNameLst>
                                      </p:cBhvr>
                                      <p:tavLst>
                                        <p:tav tm="0">
                                          <p:val>
                                            <p:strVal val="#ppt_x"/>
                                          </p:val>
                                        </p:tav>
                                        <p:tav tm="100000">
                                          <p:val>
                                            <p:strVal val="#ppt_x"/>
                                          </p:val>
                                        </p:tav>
                                      </p:tavLst>
                                    </p:anim>
                                    <p:anim calcmode="lin" valueType="num">
                                      <p:cBhvr>
                                        <p:cTn id="39" dur="1000" fill="hold"/>
                                        <p:tgtEl>
                                          <p:spTgt spid="20"/>
                                        </p:tgtEl>
                                        <p:attrNameLst>
                                          <p:attrName>ppt_y</p:attrName>
                                        </p:attrNameLst>
                                      </p:cBhvr>
                                      <p:tavLst>
                                        <p:tav tm="0">
                                          <p:val>
                                            <p:strVal val="#ppt_y+.1"/>
                                          </p:val>
                                        </p:tav>
                                        <p:tav tm="100000">
                                          <p:val>
                                            <p:strVal val="#ppt_y"/>
                                          </p:val>
                                        </p:tav>
                                      </p:tavLst>
                                    </p:anim>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fade">
                                      <p:cBhvr>
                                        <p:cTn id="43" dur="1000"/>
                                        <p:tgtEl>
                                          <p:spTgt spid="21"/>
                                        </p:tgtEl>
                                      </p:cBhvr>
                                    </p:animEffect>
                                    <p:anim calcmode="lin" valueType="num">
                                      <p:cBhvr>
                                        <p:cTn id="44" dur="1000" fill="hold"/>
                                        <p:tgtEl>
                                          <p:spTgt spid="21"/>
                                        </p:tgtEl>
                                        <p:attrNameLst>
                                          <p:attrName>ppt_x</p:attrName>
                                        </p:attrNameLst>
                                      </p:cBhvr>
                                      <p:tavLst>
                                        <p:tav tm="0">
                                          <p:val>
                                            <p:strVal val="#ppt_x"/>
                                          </p:val>
                                        </p:tav>
                                        <p:tav tm="100000">
                                          <p:val>
                                            <p:strVal val="#ppt_x"/>
                                          </p:val>
                                        </p:tav>
                                      </p:tavLst>
                                    </p:anim>
                                    <p:anim calcmode="lin" valueType="num">
                                      <p:cBhvr>
                                        <p:cTn id="45" dur="1000" fill="hold"/>
                                        <p:tgtEl>
                                          <p:spTgt spid="21"/>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4" fill="hold" grpId="0"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wipe(down)">
                                      <p:cBhvr>
                                        <p:cTn id="49" dur="500"/>
                                        <p:tgtEl>
                                          <p:spTgt spid="1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42" presetClass="entr" presetSubtype="0" fill="hold" nodeType="afterEffect">
                                  <p:stCondLst>
                                    <p:cond delay="0"/>
                                  </p:stCondLst>
                                  <p:childTnLst>
                                    <p:set>
                                      <p:cBhvr>
                                        <p:cTn id="58" dur="1" fill="hold">
                                          <p:stCondLst>
                                            <p:cond delay="0"/>
                                          </p:stCondLst>
                                        </p:cTn>
                                        <p:tgtEl>
                                          <p:spTgt spid="33"/>
                                        </p:tgtEl>
                                        <p:attrNameLst>
                                          <p:attrName>style.visibility</p:attrName>
                                        </p:attrNameLst>
                                      </p:cBhvr>
                                      <p:to>
                                        <p:strVal val="visible"/>
                                      </p:to>
                                    </p:set>
                                    <p:animEffect transition="in" filter="fade">
                                      <p:cBhvr>
                                        <p:cTn id="59" dur="1000"/>
                                        <p:tgtEl>
                                          <p:spTgt spid="33"/>
                                        </p:tgtEl>
                                      </p:cBhvr>
                                    </p:animEffect>
                                    <p:anim calcmode="lin" valueType="num">
                                      <p:cBhvr>
                                        <p:cTn id="60" dur="1000" fill="hold"/>
                                        <p:tgtEl>
                                          <p:spTgt spid="33"/>
                                        </p:tgtEl>
                                        <p:attrNameLst>
                                          <p:attrName>ppt_x</p:attrName>
                                        </p:attrNameLst>
                                      </p:cBhvr>
                                      <p:tavLst>
                                        <p:tav tm="0">
                                          <p:val>
                                            <p:strVal val="#ppt_x"/>
                                          </p:val>
                                        </p:tav>
                                        <p:tav tm="100000">
                                          <p:val>
                                            <p:strVal val="#ppt_x"/>
                                          </p:val>
                                        </p:tav>
                                      </p:tavLst>
                                    </p:anim>
                                    <p:anim calcmode="lin" valueType="num">
                                      <p:cBhvr>
                                        <p:cTn id="61" dur="1000" fill="hold"/>
                                        <p:tgtEl>
                                          <p:spTgt spid="33"/>
                                        </p:tgtEl>
                                        <p:attrNameLst>
                                          <p:attrName>ppt_y</p:attrName>
                                        </p:attrNameLst>
                                      </p:cBhvr>
                                      <p:tavLst>
                                        <p:tav tm="0">
                                          <p:val>
                                            <p:strVal val="#ppt_y+.1"/>
                                          </p:val>
                                        </p:tav>
                                        <p:tav tm="100000">
                                          <p:val>
                                            <p:strVal val="#ppt_y"/>
                                          </p:val>
                                        </p:tav>
                                      </p:tavLst>
                                    </p:anim>
                                  </p:childTnLst>
                                </p:cTn>
                              </p:par>
                            </p:childTnLst>
                          </p:cTn>
                        </p:par>
                        <p:par>
                          <p:cTn id="62" fill="hold">
                            <p:stCondLst>
                              <p:cond delay="8500"/>
                            </p:stCondLst>
                            <p:childTnLst>
                              <p:par>
                                <p:cTn id="63" presetID="22" presetClass="entr" presetSubtype="4" fill="hold" grpId="0"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down)">
                                      <p:cBhvr>
                                        <p:cTn id="65" dur="500"/>
                                        <p:tgtEl>
                                          <p:spTgt spid="11"/>
                                        </p:tgtEl>
                                      </p:cBhvr>
                                    </p:animEffect>
                                  </p:childTnLst>
                                </p:cTn>
                              </p:par>
                            </p:childTnLst>
                          </p:cTn>
                        </p:par>
                        <p:par>
                          <p:cTn id="66" fill="hold">
                            <p:stCondLst>
                              <p:cond delay="9000"/>
                            </p:stCondLst>
                            <p:childTnLst>
                              <p:par>
                                <p:cTn id="67" presetID="42" presetClass="entr" presetSubtype="0" fill="hold" grpId="0" nodeType="afterEffect">
                                  <p:stCondLst>
                                    <p:cond delay="0"/>
                                  </p:stCondLst>
                                  <p:childTnLst>
                                    <p:set>
                                      <p:cBhvr>
                                        <p:cTn id="68" dur="1" fill="hold">
                                          <p:stCondLst>
                                            <p:cond delay="0"/>
                                          </p:stCondLst>
                                        </p:cTn>
                                        <p:tgtEl>
                                          <p:spTgt spid="28"/>
                                        </p:tgtEl>
                                        <p:attrNameLst>
                                          <p:attrName>style.visibility</p:attrName>
                                        </p:attrNameLst>
                                      </p:cBhvr>
                                      <p:to>
                                        <p:strVal val="visible"/>
                                      </p:to>
                                    </p:set>
                                    <p:animEffect transition="in" filter="fade">
                                      <p:cBhvr>
                                        <p:cTn id="69" dur="1000"/>
                                        <p:tgtEl>
                                          <p:spTgt spid="28"/>
                                        </p:tgtEl>
                                      </p:cBhvr>
                                    </p:animEffect>
                                    <p:anim calcmode="lin" valueType="num">
                                      <p:cBhvr>
                                        <p:cTn id="70" dur="1000" fill="hold"/>
                                        <p:tgtEl>
                                          <p:spTgt spid="28"/>
                                        </p:tgtEl>
                                        <p:attrNameLst>
                                          <p:attrName>ppt_x</p:attrName>
                                        </p:attrNameLst>
                                      </p:cBhvr>
                                      <p:tavLst>
                                        <p:tav tm="0">
                                          <p:val>
                                            <p:strVal val="#ppt_x"/>
                                          </p:val>
                                        </p:tav>
                                        <p:tav tm="100000">
                                          <p:val>
                                            <p:strVal val="#ppt_x"/>
                                          </p:val>
                                        </p:tav>
                                      </p:tavLst>
                                    </p:anim>
                                    <p:anim calcmode="lin" valueType="num">
                                      <p:cBhvr>
                                        <p:cTn id="71" dur="1000" fill="hold"/>
                                        <p:tgtEl>
                                          <p:spTgt spid="28"/>
                                        </p:tgtEl>
                                        <p:attrNameLst>
                                          <p:attrName>ppt_y</p:attrName>
                                        </p:attrNameLst>
                                      </p:cBhvr>
                                      <p:tavLst>
                                        <p:tav tm="0">
                                          <p:val>
                                            <p:strVal val="#ppt_y+.1"/>
                                          </p:val>
                                        </p:tav>
                                        <p:tav tm="100000">
                                          <p:val>
                                            <p:strVal val="#ppt_y"/>
                                          </p:val>
                                        </p:tav>
                                      </p:tavLst>
                                    </p:anim>
                                  </p:childTnLst>
                                </p:cTn>
                              </p:par>
                            </p:childTnLst>
                          </p:cTn>
                        </p:par>
                        <p:par>
                          <p:cTn id="72" fill="hold">
                            <p:stCondLst>
                              <p:cond delay="10000"/>
                            </p:stCondLst>
                            <p:childTnLst>
                              <p:par>
                                <p:cTn id="73" presetID="42" presetClass="entr" presetSubtype="0" fill="hold" nodeType="afterEffect">
                                  <p:stCondLst>
                                    <p:cond delay="0"/>
                                  </p:stCondLst>
                                  <p:childTnLst>
                                    <p:set>
                                      <p:cBhvr>
                                        <p:cTn id="74" dur="1" fill="hold">
                                          <p:stCondLst>
                                            <p:cond delay="0"/>
                                          </p:stCondLst>
                                        </p:cTn>
                                        <p:tgtEl>
                                          <p:spTgt spid="29"/>
                                        </p:tgtEl>
                                        <p:attrNameLst>
                                          <p:attrName>style.visibility</p:attrName>
                                        </p:attrNameLst>
                                      </p:cBhvr>
                                      <p:to>
                                        <p:strVal val="visible"/>
                                      </p:to>
                                    </p:set>
                                    <p:animEffect transition="in" filter="fade">
                                      <p:cBhvr>
                                        <p:cTn id="75" dur="1000"/>
                                        <p:tgtEl>
                                          <p:spTgt spid="29"/>
                                        </p:tgtEl>
                                      </p:cBhvr>
                                    </p:animEffect>
                                    <p:anim calcmode="lin" valueType="num">
                                      <p:cBhvr>
                                        <p:cTn id="76" dur="1000" fill="hold"/>
                                        <p:tgtEl>
                                          <p:spTgt spid="29"/>
                                        </p:tgtEl>
                                        <p:attrNameLst>
                                          <p:attrName>ppt_x</p:attrName>
                                        </p:attrNameLst>
                                      </p:cBhvr>
                                      <p:tavLst>
                                        <p:tav tm="0">
                                          <p:val>
                                            <p:strVal val="#ppt_x"/>
                                          </p:val>
                                        </p:tav>
                                        <p:tav tm="100000">
                                          <p:val>
                                            <p:strVal val="#ppt_x"/>
                                          </p:val>
                                        </p:tav>
                                      </p:tavLst>
                                    </p:anim>
                                    <p:anim calcmode="lin" valueType="num">
                                      <p:cBhvr>
                                        <p:cTn id="77"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47" grpId="0" animBg="1"/>
      <p:bldP spid="20" grpId="0" animBg="1"/>
      <p:bldP spid="24" grpId="0" animBg="1"/>
      <p:bldP spid="28" grpId="0" animBg="1"/>
      <p:bldP spid="32" grpId="0" animBg="1"/>
      <p:bldP spid="36"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2" name="TextBox 11">
            <a:extLst>
              <a:ext uri="{FF2B5EF4-FFF2-40B4-BE49-F238E27FC236}">
                <a16:creationId xmlns:a16="http://schemas.microsoft.com/office/drawing/2014/main" id="{FD92EDE7-22D7-4052-A076-DBA0CD864B64}"/>
              </a:ext>
            </a:extLst>
          </p:cNvPr>
          <p:cNvSpPr txBox="1"/>
          <p:nvPr/>
        </p:nvSpPr>
        <p:spPr>
          <a:xfrm>
            <a:off x="8507272" y="2837531"/>
            <a:ext cx="2743200" cy="1138773"/>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3" name="TextBox 12">
            <a:extLst>
              <a:ext uri="{FF2B5EF4-FFF2-40B4-BE49-F238E27FC236}">
                <a16:creationId xmlns:a16="http://schemas.microsoft.com/office/drawing/2014/main" id="{EA60CB20-74E1-420B-B6FF-8CB242933D61}"/>
              </a:ext>
            </a:extLst>
          </p:cNvPr>
          <p:cNvSpPr txBox="1"/>
          <p:nvPr/>
        </p:nvSpPr>
        <p:spPr>
          <a:xfrm>
            <a:off x="1268509" y="2515609"/>
            <a:ext cx="2743200" cy="1138773"/>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4" name="TextBox 13">
            <a:extLst>
              <a:ext uri="{FF2B5EF4-FFF2-40B4-BE49-F238E27FC236}">
                <a16:creationId xmlns:a16="http://schemas.microsoft.com/office/drawing/2014/main" id="{F6EB68CA-0947-4D67-9F49-BD8E1D5F6C39}"/>
              </a:ext>
            </a:extLst>
          </p:cNvPr>
          <p:cNvSpPr txBox="1"/>
          <p:nvPr/>
        </p:nvSpPr>
        <p:spPr>
          <a:xfrm>
            <a:off x="7314546" y="4614470"/>
            <a:ext cx="2743200" cy="1138773"/>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5" name="TextBox 14">
            <a:extLst>
              <a:ext uri="{FF2B5EF4-FFF2-40B4-BE49-F238E27FC236}">
                <a16:creationId xmlns:a16="http://schemas.microsoft.com/office/drawing/2014/main" id="{1D4DB991-8A56-4E68-82CD-F97920FB02CD}"/>
              </a:ext>
            </a:extLst>
          </p:cNvPr>
          <p:cNvSpPr txBox="1"/>
          <p:nvPr/>
        </p:nvSpPr>
        <p:spPr>
          <a:xfrm>
            <a:off x="209622" y="4236405"/>
            <a:ext cx="2743200" cy="1138773"/>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grpSp>
        <p:nvGrpSpPr>
          <p:cNvPr id="20" name="Group 19">
            <a:extLst>
              <a:ext uri="{FF2B5EF4-FFF2-40B4-BE49-F238E27FC236}">
                <a16:creationId xmlns:a16="http://schemas.microsoft.com/office/drawing/2014/main" id="{B289C996-1BCB-4237-8466-6EAF0F7791A7}"/>
              </a:ext>
            </a:extLst>
          </p:cNvPr>
          <p:cNvGrpSpPr/>
          <p:nvPr/>
        </p:nvGrpSpPr>
        <p:grpSpPr>
          <a:xfrm>
            <a:off x="5876949" y="2541516"/>
            <a:ext cx="2682240" cy="1384746"/>
            <a:chOff x="5876949" y="2541516"/>
            <a:chExt cx="2682240" cy="1384746"/>
          </a:xfrm>
        </p:grpSpPr>
        <p:sp>
          <p:nvSpPr>
            <p:cNvPr id="2" name="Isosceles Triangle 1">
              <a:extLst>
                <a:ext uri="{FF2B5EF4-FFF2-40B4-BE49-F238E27FC236}">
                  <a16:creationId xmlns:a16="http://schemas.microsoft.com/office/drawing/2014/main" id="{E5BAA4D1-A058-4F34-A70B-01B07DE8C007}"/>
                </a:ext>
              </a:extLst>
            </p:cNvPr>
            <p:cNvSpPr/>
            <p:nvPr/>
          </p:nvSpPr>
          <p:spPr>
            <a:xfrm rot="10800000">
              <a:off x="5876949" y="2541516"/>
              <a:ext cx="2682240" cy="1384746"/>
            </a:xfrm>
            <a:prstGeom prst="triangle">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lstStyle/>
            <a:p>
              <a:pPr algn="ctr"/>
              <a:endParaRPr lang="en-US" dirty="0"/>
            </a:p>
          </p:txBody>
        </p:sp>
        <p:sp>
          <p:nvSpPr>
            <p:cNvPr id="16" name="TextBox 15">
              <a:extLst>
                <a:ext uri="{FF2B5EF4-FFF2-40B4-BE49-F238E27FC236}">
                  <a16:creationId xmlns:a16="http://schemas.microsoft.com/office/drawing/2014/main" id="{47994A98-874C-4EBD-88D7-4263CCAE876B}"/>
                </a:ext>
              </a:extLst>
            </p:cNvPr>
            <p:cNvSpPr txBox="1"/>
            <p:nvPr/>
          </p:nvSpPr>
          <p:spPr>
            <a:xfrm rot="18860546">
              <a:off x="7044665" y="3038588"/>
              <a:ext cx="1233376" cy="369332"/>
            </a:xfrm>
            <a:prstGeom prst="rect">
              <a:avLst/>
            </a:prstGeom>
            <a:noFill/>
          </p:spPr>
          <p:txBody>
            <a:bodyPr wrap="square" rtlCol="0">
              <a:spAutoFit/>
            </a:bodyPr>
            <a:lstStyle/>
            <a:p>
              <a:r>
                <a:rPr lang="en-US" dirty="0">
                  <a:solidFill>
                    <a:schemeClr val="bg1"/>
                  </a:solidFill>
                </a:rPr>
                <a:t>OPTION 01</a:t>
              </a:r>
            </a:p>
          </p:txBody>
        </p:sp>
      </p:grpSp>
      <p:grpSp>
        <p:nvGrpSpPr>
          <p:cNvPr id="21" name="Group 20">
            <a:extLst>
              <a:ext uri="{FF2B5EF4-FFF2-40B4-BE49-F238E27FC236}">
                <a16:creationId xmlns:a16="http://schemas.microsoft.com/office/drawing/2014/main" id="{7D9D3ADF-24CE-45F5-93E8-F7B9204ED5AB}"/>
              </a:ext>
            </a:extLst>
          </p:cNvPr>
          <p:cNvGrpSpPr/>
          <p:nvPr/>
        </p:nvGrpSpPr>
        <p:grpSpPr>
          <a:xfrm>
            <a:off x="4436244" y="2637912"/>
            <a:ext cx="2682240" cy="1430871"/>
            <a:chOff x="4436244" y="2637912"/>
            <a:chExt cx="2682240" cy="1430871"/>
          </a:xfrm>
        </p:grpSpPr>
        <p:sp>
          <p:nvSpPr>
            <p:cNvPr id="8" name="Isosceles Triangle 7">
              <a:extLst>
                <a:ext uri="{FF2B5EF4-FFF2-40B4-BE49-F238E27FC236}">
                  <a16:creationId xmlns:a16="http://schemas.microsoft.com/office/drawing/2014/main" id="{7D6464B0-B5CE-440F-AB9B-4ED1018A89F4}"/>
                </a:ext>
              </a:extLst>
            </p:cNvPr>
            <p:cNvSpPr/>
            <p:nvPr/>
          </p:nvSpPr>
          <p:spPr>
            <a:xfrm>
              <a:off x="4436244" y="2637912"/>
              <a:ext cx="2682240" cy="1384746"/>
            </a:xfrm>
            <a:prstGeom prst="triangle">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8403BD0A-F44D-4F9A-865A-C8C1174004F9}"/>
                </a:ext>
              </a:extLst>
            </p:cNvPr>
            <p:cNvSpPr txBox="1"/>
            <p:nvPr/>
          </p:nvSpPr>
          <p:spPr>
            <a:xfrm rot="18828787">
              <a:off x="4649609" y="3267429"/>
              <a:ext cx="1233376" cy="369332"/>
            </a:xfrm>
            <a:prstGeom prst="rect">
              <a:avLst/>
            </a:prstGeom>
            <a:noFill/>
          </p:spPr>
          <p:txBody>
            <a:bodyPr wrap="square" rtlCol="0">
              <a:spAutoFit/>
            </a:bodyPr>
            <a:lstStyle/>
            <a:p>
              <a:r>
                <a:rPr lang="en-US" dirty="0">
                  <a:solidFill>
                    <a:schemeClr val="bg1"/>
                  </a:solidFill>
                </a:rPr>
                <a:t>OPTION 02</a:t>
              </a:r>
            </a:p>
          </p:txBody>
        </p:sp>
      </p:grpSp>
      <p:grpSp>
        <p:nvGrpSpPr>
          <p:cNvPr id="22" name="Group 21">
            <a:extLst>
              <a:ext uri="{FF2B5EF4-FFF2-40B4-BE49-F238E27FC236}">
                <a16:creationId xmlns:a16="http://schemas.microsoft.com/office/drawing/2014/main" id="{E81D44A6-D629-4105-9B57-9019292332F6}"/>
              </a:ext>
            </a:extLst>
          </p:cNvPr>
          <p:cNvGrpSpPr/>
          <p:nvPr/>
        </p:nvGrpSpPr>
        <p:grpSpPr>
          <a:xfrm>
            <a:off x="4329789" y="4154870"/>
            <a:ext cx="2682240" cy="1384746"/>
            <a:chOff x="4329789" y="4154870"/>
            <a:chExt cx="2682240" cy="1384746"/>
          </a:xfrm>
        </p:grpSpPr>
        <p:sp>
          <p:nvSpPr>
            <p:cNvPr id="9" name="Isosceles Triangle 8">
              <a:extLst>
                <a:ext uri="{FF2B5EF4-FFF2-40B4-BE49-F238E27FC236}">
                  <a16:creationId xmlns:a16="http://schemas.microsoft.com/office/drawing/2014/main" id="{EE73B82C-C100-422B-A65F-D04D51409A7A}"/>
                </a:ext>
              </a:extLst>
            </p:cNvPr>
            <p:cNvSpPr/>
            <p:nvPr/>
          </p:nvSpPr>
          <p:spPr>
            <a:xfrm rot="10800000">
              <a:off x="4329789" y="4154870"/>
              <a:ext cx="2682240" cy="1384746"/>
            </a:xfrm>
            <a:prstGeom prst="triangle">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5DDC497C-74AB-48FD-B5DA-265DD96754CB}"/>
                </a:ext>
              </a:extLst>
            </p:cNvPr>
            <p:cNvSpPr txBox="1"/>
            <p:nvPr/>
          </p:nvSpPr>
          <p:spPr>
            <a:xfrm rot="18843262">
              <a:off x="5475043" y="4656945"/>
              <a:ext cx="1233376" cy="369332"/>
            </a:xfrm>
            <a:prstGeom prst="rect">
              <a:avLst/>
            </a:prstGeom>
            <a:noFill/>
          </p:spPr>
          <p:txBody>
            <a:bodyPr wrap="square" rtlCol="0">
              <a:spAutoFit/>
            </a:bodyPr>
            <a:lstStyle/>
            <a:p>
              <a:r>
                <a:rPr lang="en-US" dirty="0">
                  <a:solidFill>
                    <a:schemeClr val="bg1"/>
                  </a:solidFill>
                </a:rPr>
                <a:t>OPTION 03</a:t>
              </a:r>
            </a:p>
          </p:txBody>
        </p:sp>
      </p:grpSp>
      <p:grpSp>
        <p:nvGrpSpPr>
          <p:cNvPr id="23" name="Group 22">
            <a:extLst>
              <a:ext uri="{FF2B5EF4-FFF2-40B4-BE49-F238E27FC236}">
                <a16:creationId xmlns:a16="http://schemas.microsoft.com/office/drawing/2014/main" id="{28D28443-E160-42C9-9DFD-1E63D7AFDE9B}"/>
              </a:ext>
            </a:extLst>
          </p:cNvPr>
          <p:cNvGrpSpPr/>
          <p:nvPr/>
        </p:nvGrpSpPr>
        <p:grpSpPr>
          <a:xfrm>
            <a:off x="2902708" y="4236405"/>
            <a:ext cx="2682240" cy="1384746"/>
            <a:chOff x="2902708" y="4236405"/>
            <a:chExt cx="2682240" cy="1384746"/>
          </a:xfrm>
        </p:grpSpPr>
        <p:sp>
          <p:nvSpPr>
            <p:cNvPr id="10" name="Isosceles Triangle 9">
              <a:extLst>
                <a:ext uri="{FF2B5EF4-FFF2-40B4-BE49-F238E27FC236}">
                  <a16:creationId xmlns:a16="http://schemas.microsoft.com/office/drawing/2014/main" id="{94F3C1E9-E568-46D6-82FE-34B8DAE19F5B}"/>
                </a:ext>
              </a:extLst>
            </p:cNvPr>
            <p:cNvSpPr/>
            <p:nvPr/>
          </p:nvSpPr>
          <p:spPr>
            <a:xfrm>
              <a:off x="2902708" y="4236405"/>
              <a:ext cx="2682240" cy="1384746"/>
            </a:xfrm>
            <a:prstGeom prst="triangle">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BCA887D9-2664-4772-AED2-89697F40BAC1}"/>
                </a:ext>
              </a:extLst>
            </p:cNvPr>
            <p:cNvSpPr txBox="1"/>
            <p:nvPr/>
          </p:nvSpPr>
          <p:spPr>
            <a:xfrm rot="18828470">
              <a:off x="3198816" y="4774369"/>
              <a:ext cx="1233376" cy="369332"/>
            </a:xfrm>
            <a:prstGeom prst="rect">
              <a:avLst/>
            </a:prstGeom>
            <a:noFill/>
          </p:spPr>
          <p:txBody>
            <a:bodyPr wrap="square" rtlCol="0">
              <a:spAutoFit/>
            </a:bodyPr>
            <a:lstStyle/>
            <a:p>
              <a:r>
                <a:rPr lang="en-US" dirty="0">
                  <a:solidFill>
                    <a:schemeClr val="bg1"/>
                  </a:solidFill>
                </a:rPr>
                <a:t>OPTION 04</a:t>
              </a:r>
            </a:p>
          </p:txBody>
        </p:sp>
      </p:grpSp>
    </p:spTree>
    <p:extLst>
      <p:ext uri="{BB962C8B-B14F-4D97-AF65-F5344CB8AC3E}">
        <p14:creationId xmlns:p14="http://schemas.microsoft.com/office/powerpoint/2010/main" val="1002067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500" fill="hold"/>
                                        <p:tgtEl>
                                          <p:spTgt spid="20"/>
                                        </p:tgtEl>
                                        <p:attrNameLst>
                                          <p:attrName>ppt_x</p:attrName>
                                        </p:attrNameLst>
                                      </p:cBhvr>
                                      <p:tavLst>
                                        <p:tav tm="0">
                                          <p:val>
                                            <p:strVal val="1+#ppt_w/2"/>
                                          </p:val>
                                        </p:tav>
                                        <p:tav tm="100000">
                                          <p:val>
                                            <p:strVal val="#ppt_x"/>
                                          </p:val>
                                        </p:tav>
                                      </p:tavLst>
                                    </p:anim>
                                    <p:anim calcmode="lin" valueType="num">
                                      <p:cBhvr additive="base">
                                        <p:cTn id="12" dur="500" fill="hold"/>
                                        <p:tgtEl>
                                          <p:spTgt spid="20"/>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Effect transition="in" filter="fade">
                                      <p:cBhvr>
                                        <p:cTn id="16" dur="1000"/>
                                        <p:tgtEl>
                                          <p:spTgt spid="12"/>
                                        </p:tgtEl>
                                      </p:cBhvr>
                                    </p:animEffect>
                                    <p:anim calcmode="lin" valueType="num">
                                      <p:cBhvr>
                                        <p:cTn id="17" dur="1000" fill="hold"/>
                                        <p:tgtEl>
                                          <p:spTgt spid="12"/>
                                        </p:tgtEl>
                                        <p:attrNameLst>
                                          <p:attrName>ppt_x</p:attrName>
                                        </p:attrNameLst>
                                      </p:cBhvr>
                                      <p:tavLst>
                                        <p:tav tm="0">
                                          <p:val>
                                            <p:strVal val="#ppt_x"/>
                                          </p:val>
                                        </p:tav>
                                        <p:tav tm="100000">
                                          <p:val>
                                            <p:strVal val="#ppt_x"/>
                                          </p:val>
                                        </p:tav>
                                      </p:tavLst>
                                    </p:anim>
                                    <p:anim calcmode="lin" valueType="num">
                                      <p:cBhvr>
                                        <p:cTn id="18" dur="1000" fill="hold"/>
                                        <p:tgtEl>
                                          <p:spTgt spid="12"/>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2" presetClass="entr" presetSubtype="8" fill="hold"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500" fill="hold"/>
                                        <p:tgtEl>
                                          <p:spTgt spid="21"/>
                                        </p:tgtEl>
                                        <p:attrNameLst>
                                          <p:attrName>ppt_x</p:attrName>
                                        </p:attrNameLst>
                                      </p:cBhvr>
                                      <p:tavLst>
                                        <p:tav tm="0">
                                          <p:val>
                                            <p:strVal val="0-#ppt_w/2"/>
                                          </p:val>
                                        </p:tav>
                                        <p:tav tm="100000">
                                          <p:val>
                                            <p:strVal val="#ppt_x"/>
                                          </p:val>
                                        </p:tav>
                                      </p:tavLst>
                                    </p:anim>
                                    <p:anim calcmode="lin" valueType="num">
                                      <p:cBhvr additive="base">
                                        <p:cTn id="23" dur="500" fill="hold"/>
                                        <p:tgtEl>
                                          <p:spTgt spid="21"/>
                                        </p:tgtEl>
                                        <p:attrNameLst>
                                          <p:attrName>ppt_y</p:attrName>
                                        </p:attrNameLst>
                                      </p:cBhvr>
                                      <p:tavLst>
                                        <p:tav tm="0">
                                          <p:val>
                                            <p:strVal val="#ppt_y"/>
                                          </p:val>
                                        </p:tav>
                                        <p:tav tm="100000">
                                          <p:val>
                                            <p:strVal val="#ppt_y"/>
                                          </p:val>
                                        </p:tav>
                                      </p:tavLst>
                                    </p:anim>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1000"/>
                                        <p:tgtEl>
                                          <p:spTgt spid="13"/>
                                        </p:tgtEl>
                                      </p:cBhvr>
                                    </p:animEffect>
                                    <p:anim calcmode="lin" valueType="num">
                                      <p:cBhvr>
                                        <p:cTn id="28" dur="1000" fill="hold"/>
                                        <p:tgtEl>
                                          <p:spTgt spid="13"/>
                                        </p:tgtEl>
                                        <p:attrNameLst>
                                          <p:attrName>ppt_x</p:attrName>
                                        </p:attrNameLst>
                                      </p:cBhvr>
                                      <p:tavLst>
                                        <p:tav tm="0">
                                          <p:val>
                                            <p:strVal val="#ppt_x"/>
                                          </p:val>
                                        </p:tav>
                                        <p:tav tm="100000">
                                          <p:val>
                                            <p:strVal val="#ppt_x"/>
                                          </p:val>
                                        </p:tav>
                                      </p:tavLst>
                                    </p:anim>
                                    <p:anim calcmode="lin" valueType="num">
                                      <p:cBhvr>
                                        <p:cTn id="29" dur="1000" fill="hold"/>
                                        <p:tgtEl>
                                          <p:spTgt spid="13"/>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2" presetClass="entr" presetSubtype="2" fill="hold" nodeType="afterEffect">
                                  <p:stCondLst>
                                    <p:cond delay="0"/>
                                  </p:stCondLst>
                                  <p:childTnLst>
                                    <p:set>
                                      <p:cBhvr>
                                        <p:cTn id="32" dur="1" fill="hold">
                                          <p:stCondLst>
                                            <p:cond delay="0"/>
                                          </p:stCondLst>
                                        </p:cTn>
                                        <p:tgtEl>
                                          <p:spTgt spid="22"/>
                                        </p:tgtEl>
                                        <p:attrNameLst>
                                          <p:attrName>style.visibility</p:attrName>
                                        </p:attrNameLst>
                                      </p:cBhvr>
                                      <p:to>
                                        <p:strVal val="visible"/>
                                      </p:to>
                                    </p:set>
                                    <p:anim calcmode="lin" valueType="num">
                                      <p:cBhvr additive="base">
                                        <p:cTn id="33" dur="500" fill="hold"/>
                                        <p:tgtEl>
                                          <p:spTgt spid="22"/>
                                        </p:tgtEl>
                                        <p:attrNameLst>
                                          <p:attrName>ppt_x</p:attrName>
                                        </p:attrNameLst>
                                      </p:cBhvr>
                                      <p:tavLst>
                                        <p:tav tm="0">
                                          <p:val>
                                            <p:strVal val="1+#ppt_w/2"/>
                                          </p:val>
                                        </p:tav>
                                        <p:tav tm="100000">
                                          <p:val>
                                            <p:strVal val="#ppt_x"/>
                                          </p:val>
                                        </p:tav>
                                      </p:tavLst>
                                    </p:anim>
                                    <p:anim calcmode="lin" valueType="num">
                                      <p:cBhvr additive="base">
                                        <p:cTn id="34" dur="500" fill="hold"/>
                                        <p:tgtEl>
                                          <p:spTgt spid="22"/>
                                        </p:tgtEl>
                                        <p:attrNameLst>
                                          <p:attrName>ppt_y</p:attrName>
                                        </p:attrNameLst>
                                      </p:cBhvr>
                                      <p:tavLst>
                                        <p:tav tm="0">
                                          <p:val>
                                            <p:strVal val="#ppt_y"/>
                                          </p:val>
                                        </p:tav>
                                        <p:tav tm="100000">
                                          <p:val>
                                            <p:strVal val="#ppt_y"/>
                                          </p:val>
                                        </p:tav>
                                      </p:tavLst>
                                    </p:anim>
                                  </p:childTnLst>
                                </p:cTn>
                              </p:par>
                            </p:childTnLst>
                          </p:cTn>
                        </p:par>
                        <p:par>
                          <p:cTn id="35" fill="hold">
                            <p:stCondLst>
                              <p:cond delay="4000"/>
                            </p:stCondLst>
                            <p:childTnLst>
                              <p:par>
                                <p:cTn id="36" presetID="42" presetClass="entr" presetSubtype="0" fill="hold" grpId="0" nodeType="afterEffect">
                                  <p:stCondLst>
                                    <p:cond delay="0"/>
                                  </p:stCondLst>
                                  <p:childTnLst>
                                    <p:set>
                                      <p:cBhvr>
                                        <p:cTn id="37" dur="1" fill="hold">
                                          <p:stCondLst>
                                            <p:cond delay="0"/>
                                          </p:stCondLst>
                                        </p:cTn>
                                        <p:tgtEl>
                                          <p:spTgt spid="14"/>
                                        </p:tgtEl>
                                        <p:attrNameLst>
                                          <p:attrName>style.visibility</p:attrName>
                                        </p:attrNameLst>
                                      </p:cBhvr>
                                      <p:to>
                                        <p:strVal val="visible"/>
                                      </p:to>
                                    </p:set>
                                    <p:animEffect transition="in" filter="fade">
                                      <p:cBhvr>
                                        <p:cTn id="38" dur="1000"/>
                                        <p:tgtEl>
                                          <p:spTgt spid="14"/>
                                        </p:tgtEl>
                                      </p:cBhvr>
                                    </p:animEffect>
                                    <p:anim calcmode="lin" valueType="num">
                                      <p:cBhvr>
                                        <p:cTn id="39" dur="1000" fill="hold"/>
                                        <p:tgtEl>
                                          <p:spTgt spid="14"/>
                                        </p:tgtEl>
                                        <p:attrNameLst>
                                          <p:attrName>ppt_x</p:attrName>
                                        </p:attrNameLst>
                                      </p:cBhvr>
                                      <p:tavLst>
                                        <p:tav tm="0">
                                          <p:val>
                                            <p:strVal val="#ppt_x"/>
                                          </p:val>
                                        </p:tav>
                                        <p:tav tm="100000">
                                          <p:val>
                                            <p:strVal val="#ppt_x"/>
                                          </p:val>
                                        </p:tav>
                                      </p:tavLst>
                                    </p:anim>
                                    <p:anim calcmode="lin" valueType="num">
                                      <p:cBhvr>
                                        <p:cTn id="40" dur="1000" fill="hold"/>
                                        <p:tgtEl>
                                          <p:spTgt spid="14"/>
                                        </p:tgtEl>
                                        <p:attrNameLst>
                                          <p:attrName>ppt_y</p:attrName>
                                        </p:attrNameLst>
                                      </p:cBhvr>
                                      <p:tavLst>
                                        <p:tav tm="0">
                                          <p:val>
                                            <p:strVal val="#ppt_y+.1"/>
                                          </p:val>
                                        </p:tav>
                                        <p:tav tm="100000">
                                          <p:val>
                                            <p:strVal val="#ppt_y"/>
                                          </p:val>
                                        </p:tav>
                                      </p:tavLst>
                                    </p:anim>
                                  </p:childTnLst>
                                </p:cTn>
                              </p:par>
                            </p:childTnLst>
                          </p:cTn>
                        </p:par>
                        <p:par>
                          <p:cTn id="41" fill="hold">
                            <p:stCondLst>
                              <p:cond delay="5000"/>
                            </p:stCondLst>
                            <p:childTnLst>
                              <p:par>
                                <p:cTn id="42" presetID="2" presetClass="entr" presetSubtype="8" fill="hold" nodeType="afterEffect">
                                  <p:stCondLst>
                                    <p:cond delay="0"/>
                                  </p:stCondLst>
                                  <p:childTnLst>
                                    <p:set>
                                      <p:cBhvr>
                                        <p:cTn id="43" dur="1" fill="hold">
                                          <p:stCondLst>
                                            <p:cond delay="0"/>
                                          </p:stCondLst>
                                        </p:cTn>
                                        <p:tgtEl>
                                          <p:spTgt spid="23"/>
                                        </p:tgtEl>
                                        <p:attrNameLst>
                                          <p:attrName>style.visibility</p:attrName>
                                        </p:attrNameLst>
                                      </p:cBhvr>
                                      <p:to>
                                        <p:strVal val="visible"/>
                                      </p:to>
                                    </p:set>
                                    <p:anim calcmode="lin" valueType="num">
                                      <p:cBhvr additive="base">
                                        <p:cTn id="44" dur="500" fill="hold"/>
                                        <p:tgtEl>
                                          <p:spTgt spid="23"/>
                                        </p:tgtEl>
                                        <p:attrNameLst>
                                          <p:attrName>ppt_x</p:attrName>
                                        </p:attrNameLst>
                                      </p:cBhvr>
                                      <p:tavLst>
                                        <p:tav tm="0">
                                          <p:val>
                                            <p:strVal val="0-#ppt_w/2"/>
                                          </p:val>
                                        </p:tav>
                                        <p:tav tm="100000">
                                          <p:val>
                                            <p:strVal val="#ppt_x"/>
                                          </p:val>
                                        </p:tav>
                                      </p:tavLst>
                                    </p:anim>
                                    <p:anim calcmode="lin" valueType="num">
                                      <p:cBhvr additive="base">
                                        <p:cTn id="45" dur="500" fill="hold"/>
                                        <p:tgtEl>
                                          <p:spTgt spid="23"/>
                                        </p:tgtEl>
                                        <p:attrNameLst>
                                          <p:attrName>ppt_y</p:attrName>
                                        </p:attrNameLst>
                                      </p:cBhvr>
                                      <p:tavLst>
                                        <p:tav tm="0">
                                          <p:val>
                                            <p:strVal val="#ppt_y"/>
                                          </p:val>
                                        </p:tav>
                                        <p:tav tm="100000">
                                          <p:val>
                                            <p:strVal val="#ppt_y"/>
                                          </p:val>
                                        </p:tav>
                                      </p:tavLst>
                                    </p:anim>
                                  </p:childTnLst>
                                </p:cTn>
                              </p:par>
                            </p:childTnLst>
                          </p:cTn>
                        </p:par>
                        <p:par>
                          <p:cTn id="46" fill="hold">
                            <p:stCondLst>
                              <p:cond delay="5500"/>
                            </p:stCondLst>
                            <p:childTnLst>
                              <p:par>
                                <p:cTn id="47" presetID="42" presetClass="entr" presetSubtype="0"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fade">
                                      <p:cBhvr>
                                        <p:cTn id="49" dur="1000"/>
                                        <p:tgtEl>
                                          <p:spTgt spid="15"/>
                                        </p:tgtEl>
                                      </p:cBhvr>
                                    </p:animEffect>
                                    <p:anim calcmode="lin" valueType="num">
                                      <p:cBhvr>
                                        <p:cTn id="50" dur="1000" fill="hold"/>
                                        <p:tgtEl>
                                          <p:spTgt spid="15"/>
                                        </p:tgtEl>
                                        <p:attrNameLst>
                                          <p:attrName>ppt_x</p:attrName>
                                        </p:attrNameLst>
                                      </p:cBhvr>
                                      <p:tavLst>
                                        <p:tav tm="0">
                                          <p:val>
                                            <p:strVal val="#ppt_x"/>
                                          </p:val>
                                        </p:tav>
                                        <p:tav tm="100000">
                                          <p:val>
                                            <p:strVal val="#ppt_x"/>
                                          </p:val>
                                        </p:tav>
                                      </p:tavLst>
                                    </p:anim>
                                    <p:anim calcmode="lin" valueType="num">
                                      <p:cBhvr>
                                        <p:cTn id="5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P spid="13" grpId="0"/>
      <p:bldP spid="14" grpId="0"/>
      <p:bldP spid="15"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Arrow: Chevron 1">
            <a:extLst>
              <a:ext uri="{FF2B5EF4-FFF2-40B4-BE49-F238E27FC236}">
                <a16:creationId xmlns:a16="http://schemas.microsoft.com/office/drawing/2014/main" id="{EFFEB162-99B3-4582-97CB-CECA0B2E3686}"/>
              </a:ext>
            </a:extLst>
          </p:cNvPr>
          <p:cNvSpPr>
            <a:spLocks noChangeAspect="1"/>
          </p:cNvSpPr>
          <p:nvPr/>
        </p:nvSpPr>
        <p:spPr>
          <a:xfrm>
            <a:off x="871453" y="3864937"/>
            <a:ext cx="1188720" cy="723569"/>
          </a:xfrm>
          <a:prstGeom prst="chevron">
            <a:avLst/>
          </a:prstGeom>
          <a:solidFill>
            <a:srgbClr val="FF2B2A"/>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4" name="Straight Connector 3">
            <a:extLst>
              <a:ext uri="{FF2B5EF4-FFF2-40B4-BE49-F238E27FC236}">
                <a16:creationId xmlns:a16="http://schemas.microsoft.com/office/drawing/2014/main" id="{373F25E6-9762-404F-917D-AC8E88AA135A}"/>
              </a:ext>
            </a:extLst>
          </p:cNvPr>
          <p:cNvCxnSpPr/>
          <p:nvPr/>
        </p:nvCxnSpPr>
        <p:spPr>
          <a:xfrm>
            <a:off x="1842316" y="3861863"/>
            <a:ext cx="361507" cy="365760"/>
          </a:xfrm>
          <a:prstGeom prst="line">
            <a:avLst/>
          </a:prstGeom>
          <a:ln w="12700" cap="flat" cmpd="sng">
            <a:solidFill>
              <a:srgbClr val="FF2B2A"/>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E4AAF12-8D9A-42F0-BCC6-960AE6165102}"/>
              </a:ext>
            </a:extLst>
          </p:cNvPr>
          <p:cNvCxnSpPr>
            <a:cxnSpLocks/>
          </p:cNvCxnSpPr>
          <p:nvPr/>
        </p:nvCxnSpPr>
        <p:spPr>
          <a:xfrm flipV="1">
            <a:off x="1477921" y="4226722"/>
            <a:ext cx="731520" cy="731520"/>
          </a:xfrm>
          <a:prstGeom prst="line">
            <a:avLst/>
          </a:prstGeom>
          <a:ln w="12700">
            <a:solidFill>
              <a:srgbClr val="FF2B2A"/>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F8758F19-A409-4BE7-904E-8AAC4CD96300}"/>
              </a:ext>
            </a:extLst>
          </p:cNvPr>
          <p:cNvSpPr txBox="1"/>
          <p:nvPr/>
        </p:nvSpPr>
        <p:spPr>
          <a:xfrm>
            <a:off x="400262" y="5169604"/>
            <a:ext cx="2131102" cy="1077218"/>
          </a:xfrm>
          <a:prstGeom prst="rect">
            <a:avLst/>
          </a:prstGeom>
          <a:noFill/>
        </p:spPr>
        <p:txBody>
          <a:bodyPr wrap="square" lIns="0" tIns="0" rIns="0" bIns="0" rtlCol="0" anchor="t">
            <a:spAutoFit/>
          </a:bodyPr>
          <a:lstStyle/>
          <a:p>
            <a:pPr algn="ctr"/>
            <a:r>
              <a:rPr lang="en-US" sz="1600" b="1" dirty="0">
                <a:solidFill>
                  <a:srgbClr val="FF2B2A"/>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12" name="Arrow: Chevron 11">
            <a:extLst>
              <a:ext uri="{FF2B5EF4-FFF2-40B4-BE49-F238E27FC236}">
                <a16:creationId xmlns:a16="http://schemas.microsoft.com/office/drawing/2014/main" id="{FAE55A64-CFF8-4AA9-9269-15B3FBAFFBAA}"/>
              </a:ext>
            </a:extLst>
          </p:cNvPr>
          <p:cNvSpPr>
            <a:spLocks noChangeAspect="1"/>
          </p:cNvSpPr>
          <p:nvPr/>
        </p:nvSpPr>
        <p:spPr>
          <a:xfrm>
            <a:off x="2666641" y="3861863"/>
            <a:ext cx="1188720" cy="723569"/>
          </a:xfrm>
          <a:prstGeom prst="chevron">
            <a:avLst/>
          </a:prstGeom>
          <a:solidFill>
            <a:srgbClr val="85C401"/>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13" name="Straight Connector 12">
            <a:extLst>
              <a:ext uri="{FF2B5EF4-FFF2-40B4-BE49-F238E27FC236}">
                <a16:creationId xmlns:a16="http://schemas.microsoft.com/office/drawing/2014/main" id="{E0500717-E03A-4097-8834-1A0823C29F45}"/>
              </a:ext>
            </a:extLst>
          </p:cNvPr>
          <p:cNvCxnSpPr>
            <a:cxnSpLocks/>
          </p:cNvCxnSpPr>
          <p:nvPr/>
        </p:nvCxnSpPr>
        <p:spPr>
          <a:xfrm flipV="1">
            <a:off x="3626074" y="4218547"/>
            <a:ext cx="365760" cy="365760"/>
          </a:xfrm>
          <a:prstGeom prst="line">
            <a:avLst/>
          </a:prstGeom>
          <a:ln w="12700" cap="flat" cmpd="sng">
            <a:solidFill>
              <a:srgbClr val="85C401"/>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E88EA0E-B50C-4EBB-867C-94F7CEB76B36}"/>
              </a:ext>
            </a:extLst>
          </p:cNvPr>
          <p:cNvCxnSpPr>
            <a:cxnSpLocks/>
          </p:cNvCxnSpPr>
          <p:nvPr/>
        </p:nvCxnSpPr>
        <p:spPr>
          <a:xfrm>
            <a:off x="3261001" y="3489238"/>
            <a:ext cx="731520" cy="730435"/>
          </a:xfrm>
          <a:prstGeom prst="line">
            <a:avLst/>
          </a:prstGeom>
          <a:ln w="12700">
            <a:solidFill>
              <a:srgbClr val="85C401"/>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0374091B-0BA9-4B0D-A407-B344DD84BAAC}"/>
              </a:ext>
            </a:extLst>
          </p:cNvPr>
          <p:cNvSpPr txBox="1"/>
          <p:nvPr/>
        </p:nvSpPr>
        <p:spPr>
          <a:xfrm>
            <a:off x="2203823" y="2280249"/>
            <a:ext cx="2131102" cy="1077218"/>
          </a:xfrm>
          <a:prstGeom prst="rect">
            <a:avLst/>
          </a:prstGeom>
          <a:noFill/>
        </p:spPr>
        <p:txBody>
          <a:bodyPr wrap="square" lIns="0" tIns="0" rIns="0" bIns="0" rtlCol="0" anchor="t">
            <a:spAutoFit/>
          </a:bodyPr>
          <a:lstStyle/>
          <a:p>
            <a:pPr algn="ctr"/>
            <a:r>
              <a:rPr lang="en-US" sz="1600" b="1" dirty="0">
                <a:solidFill>
                  <a:srgbClr val="85C401"/>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1" name="TextBox 20">
            <a:extLst>
              <a:ext uri="{FF2B5EF4-FFF2-40B4-BE49-F238E27FC236}">
                <a16:creationId xmlns:a16="http://schemas.microsoft.com/office/drawing/2014/main" id="{A2C203D3-6B26-4295-9CF8-ADD931B57EC5}"/>
              </a:ext>
            </a:extLst>
          </p:cNvPr>
          <p:cNvSpPr txBox="1"/>
          <p:nvPr/>
        </p:nvSpPr>
        <p:spPr>
          <a:xfrm>
            <a:off x="341655" y="4042055"/>
            <a:ext cx="738661" cy="369332"/>
          </a:xfrm>
          <a:prstGeom prst="rect">
            <a:avLst/>
          </a:prstGeom>
          <a:noFill/>
        </p:spPr>
        <p:txBody>
          <a:bodyPr wrap="square" rtlCol="0">
            <a:spAutoFit/>
          </a:bodyPr>
          <a:lstStyle/>
          <a:p>
            <a:pPr algn="ctr"/>
            <a:r>
              <a:rPr lang="en-US" dirty="0">
                <a:solidFill>
                  <a:srgbClr val="56595E"/>
                </a:solidFill>
                <a:latin typeface="Lato"/>
              </a:rPr>
              <a:t>1976</a:t>
            </a:r>
          </a:p>
        </p:txBody>
      </p:sp>
      <p:sp>
        <p:nvSpPr>
          <p:cNvPr id="22" name="TextBox 21">
            <a:extLst>
              <a:ext uri="{FF2B5EF4-FFF2-40B4-BE49-F238E27FC236}">
                <a16:creationId xmlns:a16="http://schemas.microsoft.com/office/drawing/2014/main" id="{1688ADFD-A05D-417B-ADA4-1E8EB4AF9A3E}"/>
              </a:ext>
            </a:extLst>
          </p:cNvPr>
          <p:cNvSpPr txBox="1"/>
          <p:nvPr/>
        </p:nvSpPr>
        <p:spPr>
          <a:xfrm>
            <a:off x="2236446" y="4035007"/>
            <a:ext cx="738661" cy="369332"/>
          </a:xfrm>
          <a:prstGeom prst="rect">
            <a:avLst/>
          </a:prstGeom>
          <a:noFill/>
        </p:spPr>
        <p:txBody>
          <a:bodyPr wrap="square" rtlCol="0">
            <a:spAutoFit/>
          </a:bodyPr>
          <a:lstStyle/>
          <a:p>
            <a:pPr algn="ctr"/>
            <a:r>
              <a:rPr lang="en-US" dirty="0">
                <a:solidFill>
                  <a:srgbClr val="56595E"/>
                </a:solidFill>
                <a:latin typeface="Lato"/>
              </a:rPr>
              <a:t>1987</a:t>
            </a:r>
          </a:p>
        </p:txBody>
      </p:sp>
      <p:sp>
        <p:nvSpPr>
          <p:cNvPr id="23" name="Arrow: Chevron 22">
            <a:extLst>
              <a:ext uri="{FF2B5EF4-FFF2-40B4-BE49-F238E27FC236}">
                <a16:creationId xmlns:a16="http://schemas.microsoft.com/office/drawing/2014/main" id="{446E1C87-D8F0-46EF-B6F1-89BD69D60A22}"/>
              </a:ext>
            </a:extLst>
          </p:cNvPr>
          <p:cNvSpPr>
            <a:spLocks noChangeAspect="1"/>
          </p:cNvSpPr>
          <p:nvPr/>
        </p:nvSpPr>
        <p:spPr>
          <a:xfrm>
            <a:off x="4570161" y="3864937"/>
            <a:ext cx="1188720" cy="723569"/>
          </a:xfrm>
          <a:prstGeom prst="chevron">
            <a:avLst/>
          </a:prstGeom>
          <a:solidFill>
            <a:srgbClr val="3EB8C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4" name="Straight Connector 23">
            <a:extLst>
              <a:ext uri="{FF2B5EF4-FFF2-40B4-BE49-F238E27FC236}">
                <a16:creationId xmlns:a16="http://schemas.microsoft.com/office/drawing/2014/main" id="{8E783CEE-5F50-42E8-9BAF-983F4D23D838}"/>
              </a:ext>
            </a:extLst>
          </p:cNvPr>
          <p:cNvCxnSpPr/>
          <p:nvPr/>
        </p:nvCxnSpPr>
        <p:spPr>
          <a:xfrm>
            <a:off x="5536081" y="3846102"/>
            <a:ext cx="361507" cy="365760"/>
          </a:xfrm>
          <a:prstGeom prst="line">
            <a:avLst/>
          </a:prstGeom>
          <a:ln w="12700" cap="flat" cmpd="sng">
            <a:solidFill>
              <a:srgbClr val="3EB8C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0D75A15-CD47-4739-8612-8B47D9214D67}"/>
              </a:ext>
            </a:extLst>
          </p:cNvPr>
          <p:cNvCxnSpPr>
            <a:cxnSpLocks/>
          </p:cNvCxnSpPr>
          <p:nvPr/>
        </p:nvCxnSpPr>
        <p:spPr>
          <a:xfrm flipV="1">
            <a:off x="5176629" y="4226722"/>
            <a:ext cx="731520" cy="731520"/>
          </a:xfrm>
          <a:prstGeom prst="line">
            <a:avLst/>
          </a:prstGeom>
          <a:ln w="12700">
            <a:solidFill>
              <a:srgbClr val="3EB8C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26" name="TextBox 25">
            <a:extLst>
              <a:ext uri="{FF2B5EF4-FFF2-40B4-BE49-F238E27FC236}">
                <a16:creationId xmlns:a16="http://schemas.microsoft.com/office/drawing/2014/main" id="{B6779F3F-8F5F-4FEA-AC5A-33E79D8345A9}"/>
              </a:ext>
            </a:extLst>
          </p:cNvPr>
          <p:cNvSpPr txBox="1"/>
          <p:nvPr/>
        </p:nvSpPr>
        <p:spPr>
          <a:xfrm>
            <a:off x="4098970" y="5169604"/>
            <a:ext cx="2131102" cy="1077218"/>
          </a:xfrm>
          <a:prstGeom prst="rect">
            <a:avLst/>
          </a:prstGeom>
          <a:noFill/>
        </p:spPr>
        <p:txBody>
          <a:bodyPr wrap="square" lIns="0" tIns="0" rIns="0" bIns="0" rtlCol="0" anchor="t">
            <a:spAutoFit/>
          </a:bodyPr>
          <a:lstStyle/>
          <a:p>
            <a:pPr algn="ctr"/>
            <a:r>
              <a:rPr lang="en-US" sz="1600" b="1" dirty="0">
                <a:solidFill>
                  <a:srgbClr val="3EB8C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27" name="Arrow: Chevron 26">
            <a:extLst>
              <a:ext uri="{FF2B5EF4-FFF2-40B4-BE49-F238E27FC236}">
                <a16:creationId xmlns:a16="http://schemas.microsoft.com/office/drawing/2014/main" id="{8726646D-4D4F-4E8D-9D3F-C79583450144}"/>
              </a:ext>
            </a:extLst>
          </p:cNvPr>
          <p:cNvSpPr>
            <a:spLocks noChangeAspect="1"/>
          </p:cNvSpPr>
          <p:nvPr/>
        </p:nvSpPr>
        <p:spPr>
          <a:xfrm>
            <a:off x="6365349" y="3861863"/>
            <a:ext cx="1188720" cy="723569"/>
          </a:xfrm>
          <a:prstGeom prst="chevron">
            <a:avLst/>
          </a:prstGeom>
          <a:solidFill>
            <a:srgbClr val="FFA803"/>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28" name="Straight Connector 27">
            <a:extLst>
              <a:ext uri="{FF2B5EF4-FFF2-40B4-BE49-F238E27FC236}">
                <a16:creationId xmlns:a16="http://schemas.microsoft.com/office/drawing/2014/main" id="{F496AD08-EDB4-47E3-99E0-F07FE577FEE3}"/>
              </a:ext>
            </a:extLst>
          </p:cNvPr>
          <p:cNvCxnSpPr>
            <a:cxnSpLocks/>
          </p:cNvCxnSpPr>
          <p:nvPr/>
        </p:nvCxnSpPr>
        <p:spPr>
          <a:xfrm flipV="1">
            <a:off x="7314304" y="4214951"/>
            <a:ext cx="365760" cy="365760"/>
          </a:xfrm>
          <a:prstGeom prst="line">
            <a:avLst/>
          </a:prstGeom>
          <a:ln w="12700" cap="flat" cmpd="sng">
            <a:solidFill>
              <a:srgbClr val="FFA803"/>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7B2B0BDE-E00A-4B02-9BE1-C6EEE3C888B8}"/>
              </a:ext>
            </a:extLst>
          </p:cNvPr>
          <p:cNvCxnSpPr>
            <a:cxnSpLocks/>
          </p:cNvCxnSpPr>
          <p:nvPr/>
        </p:nvCxnSpPr>
        <p:spPr>
          <a:xfrm>
            <a:off x="6959709" y="3489238"/>
            <a:ext cx="731520" cy="730435"/>
          </a:xfrm>
          <a:prstGeom prst="line">
            <a:avLst/>
          </a:prstGeom>
          <a:ln w="12700">
            <a:solidFill>
              <a:srgbClr val="FFA803"/>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0" name="TextBox 29">
            <a:extLst>
              <a:ext uri="{FF2B5EF4-FFF2-40B4-BE49-F238E27FC236}">
                <a16:creationId xmlns:a16="http://schemas.microsoft.com/office/drawing/2014/main" id="{B44292A3-26E6-4E9A-8E0A-2E7A71D7B44F}"/>
              </a:ext>
            </a:extLst>
          </p:cNvPr>
          <p:cNvSpPr txBox="1"/>
          <p:nvPr/>
        </p:nvSpPr>
        <p:spPr>
          <a:xfrm>
            <a:off x="5902531" y="2280249"/>
            <a:ext cx="2131102" cy="1077218"/>
          </a:xfrm>
          <a:prstGeom prst="rect">
            <a:avLst/>
          </a:prstGeom>
          <a:noFill/>
        </p:spPr>
        <p:txBody>
          <a:bodyPr wrap="square" lIns="0" tIns="0" rIns="0" bIns="0" rtlCol="0" anchor="t">
            <a:spAutoFit/>
          </a:bodyPr>
          <a:lstStyle/>
          <a:p>
            <a:pPr algn="ctr"/>
            <a:r>
              <a:rPr lang="en-US" sz="1600" b="1" dirty="0">
                <a:solidFill>
                  <a:srgbClr val="FFA803"/>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1" name="TextBox 30">
            <a:extLst>
              <a:ext uri="{FF2B5EF4-FFF2-40B4-BE49-F238E27FC236}">
                <a16:creationId xmlns:a16="http://schemas.microsoft.com/office/drawing/2014/main" id="{0C8676FE-8D5A-4135-ACA6-732FE825124A}"/>
              </a:ext>
            </a:extLst>
          </p:cNvPr>
          <p:cNvSpPr txBox="1"/>
          <p:nvPr/>
        </p:nvSpPr>
        <p:spPr>
          <a:xfrm>
            <a:off x="4040363" y="4042055"/>
            <a:ext cx="738661" cy="369332"/>
          </a:xfrm>
          <a:prstGeom prst="rect">
            <a:avLst/>
          </a:prstGeom>
          <a:noFill/>
        </p:spPr>
        <p:txBody>
          <a:bodyPr wrap="square" rtlCol="0">
            <a:spAutoFit/>
          </a:bodyPr>
          <a:lstStyle/>
          <a:p>
            <a:pPr algn="ctr"/>
            <a:r>
              <a:rPr lang="en-US" dirty="0">
                <a:solidFill>
                  <a:srgbClr val="56595E"/>
                </a:solidFill>
                <a:latin typeface="Lato"/>
              </a:rPr>
              <a:t>1999</a:t>
            </a:r>
          </a:p>
        </p:txBody>
      </p:sp>
      <p:sp>
        <p:nvSpPr>
          <p:cNvPr id="32" name="TextBox 31">
            <a:extLst>
              <a:ext uri="{FF2B5EF4-FFF2-40B4-BE49-F238E27FC236}">
                <a16:creationId xmlns:a16="http://schemas.microsoft.com/office/drawing/2014/main" id="{264CB0D1-4508-443A-A50B-8D651DB2CE22}"/>
              </a:ext>
            </a:extLst>
          </p:cNvPr>
          <p:cNvSpPr txBox="1"/>
          <p:nvPr/>
        </p:nvSpPr>
        <p:spPr>
          <a:xfrm>
            <a:off x="5935154" y="4035007"/>
            <a:ext cx="738661" cy="369332"/>
          </a:xfrm>
          <a:prstGeom prst="rect">
            <a:avLst/>
          </a:prstGeom>
          <a:noFill/>
        </p:spPr>
        <p:txBody>
          <a:bodyPr wrap="square" rtlCol="0">
            <a:spAutoFit/>
          </a:bodyPr>
          <a:lstStyle/>
          <a:p>
            <a:pPr algn="ctr"/>
            <a:r>
              <a:rPr lang="en-US" dirty="0">
                <a:solidFill>
                  <a:srgbClr val="56595E"/>
                </a:solidFill>
                <a:latin typeface="Lato"/>
              </a:rPr>
              <a:t>2006</a:t>
            </a:r>
          </a:p>
        </p:txBody>
      </p:sp>
      <p:sp>
        <p:nvSpPr>
          <p:cNvPr id="33" name="Arrow: Chevron 32">
            <a:extLst>
              <a:ext uri="{FF2B5EF4-FFF2-40B4-BE49-F238E27FC236}">
                <a16:creationId xmlns:a16="http://schemas.microsoft.com/office/drawing/2014/main" id="{CD5863A4-D8C3-46F4-83C8-84504E93CE2E}"/>
              </a:ext>
            </a:extLst>
          </p:cNvPr>
          <p:cNvSpPr>
            <a:spLocks noChangeAspect="1"/>
          </p:cNvSpPr>
          <p:nvPr/>
        </p:nvSpPr>
        <p:spPr>
          <a:xfrm>
            <a:off x="8244630" y="3864937"/>
            <a:ext cx="1188720" cy="723569"/>
          </a:xfrm>
          <a:prstGeom prst="chevron">
            <a:avLst/>
          </a:prstGeom>
          <a:solidFill>
            <a:srgbClr val="01AA8D"/>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4" name="Straight Connector 33">
            <a:extLst>
              <a:ext uri="{FF2B5EF4-FFF2-40B4-BE49-F238E27FC236}">
                <a16:creationId xmlns:a16="http://schemas.microsoft.com/office/drawing/2014/main" id="{446D3BC1-6149-4A4B-A5E8-36B0C0C0F96E}"/>
              </a:ext>
            </a:extLst>
          </p:cNvPr>
          <p:cNvCxnSpPr/>
          <p:nvPr/>
        </p:nvCxnSpPr>
        <p:spPr>
          <a:xfrm>
            <a:off x="9205645" y="3852114"/>
            <a:ext cx="361507" cy="365760"/>
          </a:xfrm>
          <a:prstGeom prst="line">
            <a:avLst/>
          </a:prstGeom>
          <a:ln w="12700" cap="flat" cmpd="sng">
            <a:solidFill>
              <a:srgbClr val="01AA8D"/>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F0392F19-DFDE-42EC-A82E-22C7CE3336B1}"/>
              </a:ext>
            </a:extLst>
          </p:cNvPr>
          <p:cNvCxnSpPr>
            <a:cxnSpLocks/>
          </p:cNvCxnSpPr>
          <p:nvPr/>
        </p:nvCxnSpPr>
        <p:spPr>
          <a:xfrm flipV="1">
            <a:off x="8851098" y="4226722"/>
            <a:ext cx="731520" cy="731520"/>
          </a:xfrm>
          <a:prstGeom prst="line">
            <a:avLst/>
          </a:prstGeom>
          <a:ln w="12700">
            <a:solidFill>
              <a:srgbClr val="01AA8D"/>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36" name="TextBox 35">
            <a:extLst>
              <a:ext uri="{FF2B5EF4-FFF2-40B4-BE49-F238E27FC236}">
                <a16:creationId xmlns:a16="http://schemas.microsoft.com/office/drawing/2014/main" id="{796972D1-4EC0-4F0A-BFC0-1BB54D8D0943}"/>
              </a:ext>
            </a:extLst>
          </p:cNvPr>
          <p:cNvSpPr txBox="1"/>
          <p:nvPr/>
        </p:nvSpPr>
        <p:spPr>
          <a:xfrm>
            <a:off x="7773439" y="5169604"/>
            <a:ext cx="2131102" cy="1077218"/>
          </a:xfrm>
          <a:prstGeom prst="rect">
            <a:avLst/>
          </a:prstGeom>
          <a:noFill/>
        </p:spPr>
        <p:txBody>
          <a:bodyPr wrap="square" lIns="0" tIns="0" rIns="0" bIns="0" rtlCol="0" anchor="t">
            <a:spAutoFit/>
          </a:bodyPr>
          <a:lstStyle/>
          <a:p>
            <a:pPr algn="ctr"/>
            <a:r>
              <a:rPr lang="en-US" sz="1600" b="1" dirty="0">
                <a:solidFill>
                  <a:srgbClr val="01AA8D"/>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37" name="Arrow: Chevron 36">
            <a:extLst>
              <a:ext uri="{FF2B5EF4-FFF2-40B4-BE49-F238E27FC236}">
                <a16:creationId xmlns:a16="http://schemas.microsoft.com/office/drawing/2014/main" id="{85451ADA-FB33-4D00-A283-2971C521B935}"/>
              </a:ext>
            </a:extLst>
          </p:cNvPr>
          <p:cNvSpPr>
            <a:spLocks noChangeAspect="1"/>
          </p:cNvSpPr>
          <p:nvPr/>
        </p:nvSpPr>
        <p:spPr>
          <a:xfrm>
            <a:off x="10039818" y="3861863"/>
            <a:ext cx="1188720" cy="723569"/>
          </a:xfrm>
          <a:prstGeom prst="chevron">
            <a:avLst/>
          </a:prstGeom>
          <a:solidFill>
            <a:srgbClr val="4781CB"/>
          </a:solid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cxnSp>
        <p:nvCxnSpPr>
          <p:cNvPr id="38" name="Straight Connector 37">
            <a:extLst>
              <a:ext uri="{FF2B5EF4-FFF2-40B4-BE49-F238E27FC236}">
                <a16:creationId xmlns:a16="http://schemas.microsoft.com/office/drawing/2014/main" id="{6758232C-168D-42F0-B34B-FE9366A93D2B}"/>
              </a:ext>
            </a:extLst>
          </p:cNvPr>
          <p:cNvCxnSpPr>
            <a:cxnSpLocks/>
          </p:cNvCxnSpPr>
          <p:nvPr/>
        </p:nvCxnSpPr>
        <p:spPr>
          <a:xfrm flipV="1">
            <a:off x="10989305" y="4239813"/>
            <a:ext cx="365760" cy="365760"/>
          </a:xfrm>
          <a:prstGeom prst="line">
            <a:avLst/>
          </a:prstGeom>
          <a:ln w="12700" cap="flat" cmpd="sng">
            <a:solidFill>
              <a:srgbClr val="4781CB"/>
            </a:solidFill>
            <a:prstDash val="dash"/>
            <a:miter lim="800000"/>
          </a:ln>
        </p:spPr>
        <p:style>
          <a:lnRef idx="1">
            <a:schemeClr val="accent1"/>
          </a:lnRef>
          <a:fillRef idx="0">
            <a:schemeClr val="accent1"/>
          </a:fillRef>
          <a:effectRef idx="0">
            <a:schemeClr val="accent1"/>
          </a:effectRef>
          <a:fontRef idx="minor">
            <a:schemeClr val="tx1"/>
          </a:fontRef>
        </p:style>
      </p:cxnSp>
      <p:cxnSp>
        <p:nvCxnSpPr>
          <p:cNvPr id="39" name="Straight Connector 38">
            <a:extLst>
              <a:ext uri="{FF2B5EF4-FFF2-40B4-BE49-F238E27FC236}">
                <a16:creationId xmlns:a16="http://schemas.microsoft.com/office/drawing/2014/main" id="{6B8B303E-E9B4-4873-8F20-E0594585C50C}"/>
              </a:ext>
            </a:extLst>
          </p:cNvPr>
          <p:cNvCxnSpPr>
            <a:cxnSpLocks/>
          </p:cNvCxnSpPr>
          <p:nvPr/>
        </p:nvCxnSpPr>
        <p:spPr>
          <a:xfrm>
            <a:off x="10634178" y="3489238"/>
            <a:ext cx="731520" cy="730435"/>
          </a:xfrm>
          <a:prstGeom prst="line">
            <a:avLst/>
          </a:prstGeom>
          <a:ln w="12700">
            <a:solidFill>
              <a:srgbClr val="4781CB"/>
            </a:solidFill>
            <a:prstDash val="dash"/>
            <a:headEnd type="oval"/>
            <a:tailEnd type="none"/>
          </a:ln>
        </p:spPr>
        <p:style>
          <a:lnRef idx="1">
            <a:schemeClr val="accent1"/>
          </a:lnRef>
          <a:fillRef idx="0">
            <a:schemeClr val="accent1"/>
          </a:fillRef>
          <a:effectRef idx="0">
            <a:schemeClr val="accent1"/>
          </a:effectRef>
          <a:fontRef idx="minor">
            <a:schemeClr val="tx1"/>
          </a:fontRef>
        </p:style>
      </p:cxnSp>
      <p:sp>
        <p:nvSpPr>
          <p:cNvPr id="40" name="TextBox 39">
            <a:extLst>
              <a:ext uri="{FF2B5EF4-FFF2-40B4-BE49-F238E27FC236}">
                <a16:creationId xmlns:a16="http://schemas.microsoft.com/office/drawing/2014/main" id="{6841A557-3386-4916-BB54-36D6DFFE583A}"/>
              </a:ext>
            </a:extLst>
          </p:cNvPr>
          <p:cNvSpPr txBox="1"/>
          <p:nvPr/>
        </p:nvSpPr>
        <p:spPr>
          <a:xfrm>
            <a:off x="9577000" y="2280249"/>
            <a:ext cx="2131102" cy="1077218"/>
          </a:xfrm>
          <a:prstGeom prst="rect">
            <a:avLst/>
          </a:prstGeom>
          <a:noFill/>
        </p:spPr>
        <p:txBody>
          <a:bodyPr wrap="square" lIns="0" tIns="0" rIns="0" bIns="0" rtlCol="0" anchor="t">
            <a:spAutoFit/>
          </a:bodyPr>
          <a:lstStyle/>
          <a:p>
            <a:pPr algn="ctr"/>
            <a:r>
              <a:rPr lang="en-US" sz="1600" b="1" dirty="0">
                <a:solidFill>
                  <a:srgbClr val="4781CB"/>
                </a:solidFill>
                <a:latin typeface="Candara" panose="020E0502030303020204" pitchFamily="34" charset="0"/>
              </a:rPr>
              <a:t>LOREM IPSUM</a:t>
            </a:r>
          </a:p>
          <a:p>
            <a:pPr algn="ctr"/>
            <a:endParaRPr lang="en-US" sz="200" dirty="0">
              <a:solidFill>
                <a:srgbClr val="56595E"/>
              </a:solidFill>
              <a:latin typeface="Candara" panose="020E0502030303020204" pitchFamily="34" charset="0"/>
            </a:endParaRP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1" name="TextBox 40">
            <a:extLst>
              <a:ext uri="{FF2B5EF4-FFF2-40B4-BE49-F238E27FC236}">
                <a16:creationId xmlns:a16="http://schemas.microsoft.com/office/drawing/2014/main" id="{742A105D-5471-4EA4-8F9F-B61AB235ECDA}"/>
              </a:ext>
            </a:extLst>
          </p:cNvPr>
          <p:cNvSpPr txBox="1"/>
          <p:nvPr/>
        </p:nvSpPr>
        <p:spPr>
          <a:xfrm>
            <a:off x="7714832" y="4042055"/>
            <a:ext cx="738661" cy="369332"/>
          </a:xfrm>
          <a:prstGeom prst="rect">
            <a:avLst/>
          </a:prstGeom>
          <a:noFill/>
        </p:spPr>
        <p:txBody>
          <a:bodyPr wrap="square" rtlCol="0">
            <a:spAutoFit/>
          </a:bodyPr>
          <a:lstStyle/>
          <a:p>
            <a:pPr algn="ctr"/>
            <a:r>
              <a:rPr lang="en-US" dirty="0">
                <a:solidFill>
                  <a:srgbClr val="56595E"/>
                </a:solidFill>
                <a:latin typeface="Lato"/>
              </a:rPr>
              <a:t>2012</a:t>
            </a:r>
          </a:p>
        </p:txBody>
      </p:sp>
      <p:sp>
        <p:nvSpPr>
          <p:cNvPr id="42" name="TextBox 41">
            <a:extLst>
              <a:ext uri="{FF2B5EF4-FFF2-40B4-BE49-F238E27FC236}">
                <a16:creationId xmlns:a16="http://schemas.microsoft.com/office/drawing/2014/main" id="{053FD233-9D93-4978-A969-E1174F7F316A}"/>
              </a:ext>
            </a:extLst>
          </p:cNvPr>
          <p:cNvSpPr txBox="1"/>
          <p:nvPr/>
        </p:nvSpPr>
        <p:spPr>
          <a:xfrm>
            <a:off x="9609623" y="4035007"/>
            <a:ext cx="738661" cy="369332"/>
          </a:xfrm>
          <a:prstGeom prst="rect">
            <a:avLst/>
          </a:prstGeom>
          <a:noFill/>
        </p:spPr>
        <p:txBody>
          <a:bodyPr wrap="square" rtlCol="0">
            <a:spAutoFit/>
          </a:bodyPr>
          <a:lstStyle/>
          <a:p>
            <a:pPr algn="ctr"/>
            <a:r>
              <a:rPr lang="en-US" dirty="0">
                <a:solidFill>
                  <a:srgbClr val="56595E"/>
                </a:solidFill>
                <a:latin typeface="Lato"/>
              </a:rPr>
              <a:t>2018</a:t>
            </a:r>
          </a:p>
        </p:txBody>
      </p:sp>
    </p:spTree>
    <p:extLst>
      <p:ext uri="{BB962C8B-B14F-4D97-AF65-F5344CB8AC3E}">
        <p14:creationId xmlns:p14="http://schemas.microsoft.com/office/powerpoint/2010/main" val="34136116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additive="base">
                                        <p:cTn id="11" dur="500" fill="hold"/>
                                        <p:tgtEl>
                                          <p:spTgt spid="21"/>
                                        </p:tgtEl>
                                        <p:attrNameLst>
                                          <p:attrName>ppt_x</p:attrName>
                                        </p:attrNameLst>
                                      </p:cBhvr>
                                      <p:tavLst>
                                        <p:tav tm="0">
                                          <p:val>
                                            <p:strVal val="0-#ppt_w/2"/>
                                          </p:val>
                                        </p:tav>
                                        <p:tav tm="100000">
                                          <p:val>
                                            <p:strVal val="#ppt_x"/>
                                          </p:val>
                                        </p:tav>
                                      </p:tavLst>
                                    </p:anim>
                                    <p:anim calcmode="lin" valueType="num">
                                      <p:cBhvr additive="base">
                                        <p:cTn id="12" dur="500" fill="hold"/>
                                        <p:tgtEl>
                                          <p:spTgt spid="21"/>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0-#ppt_w/2"/>
                                          </p:val>
                                        </p:tav>
                                        <p:tav tm="100000">
                                          <p:val>
                                            <p:strVal val="#ppt_x"/>
                                          </p:val>
                                        </p:tav>
                                      </p:tavLst>
                                    </p:anim>
                                    <p:anim calcmode="lin" valueType="num">
                                      <p:cBhvr additive="base">
                                        <p:cTn id="17" dur="500" fill="hold"/>
                                        <p:tgtEl>
                                          <p:spTgt spid="2"/>
                                        </p:tgtEl>
                                        <p:attrNameLst>
                                          <p:attrName>ppt_y</p:attrName>
                                        </p:attrNameLst>
                                      </p:cBhvr>
                                      <p:tavLst>
                                        <p:tav tm="0">
                                          <p:val>
                                            <p:strVal val="#ppt_y"/>
                                          </p:val>
                                        </p:tav>
                                        <p:tav tm="100000">
                                          <p:val>
                                            <p:strVal val="#ppt_y"/>
                                          </p:val>
                                        </p:tav>
                                      </p:tavLst>
                                    </p:anim>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wipe(left)">
                                      <p:cBhvr>
                                        <p:cTn id="21" dur="500"/>
                                        <p:tgtEl>
                                          <p:spTgt spid="4"/>
                                        </p:tgtEl>
                                      </p:cBhvr>
                                    </p:animEffect>
                                  </p:childTnLst>
                                </p:cTn>
                              </p:par>
                            </p:childTnLst>
                          </p:cTn>
                        </p:par>
                        <p:par>
                          <p:cTn id="22" fill="hold">
                            <p:stCondLst>
                              <p:cond delay="2000"/>
                            </p:stCondLst>
                            <p:childTnLst>
                              <p:par>
                                <p:cTn id="23" presetID="22" presetClass="entr" presetSubtype="2"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right)">
                                      <p:cBhvr>
                                        <p:cTn id="25" dur="500"/>
                                        <p:tgtEl>
                                          <p:spTgt spid="9"/>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fade">
                                      <p:cBhvr>
                                        <p:cTn id="29" dur="1000"/>
                                        <p:tgtEl>
                                          <p:spTgt spid="11"/>
                                        </p:tgtEl>
                                      </p:cBhvr>
                                    </p:animEffect>
                                    <p:anim calcmode="lin" valueType="num">
                                      <p:cBhvr>
                                        <p:cTn id="30" dur="1000" fill="hold"/>
                                        <p:tgtEl>
                                          <p:spTgt spid="11"/>
                                        </p:tgtEl>
                                        <p:attrNameLst>
                                          <p:attrName>ppt_x</p:attrName>
                                        </p:attrNameLst>
                                      </p:cBhvr>
                                      <p:tavLst>
                                        <p:tav tm="0">
                                          <p:val>
                                            <p:strVal val="#ppt_x"/>
                                          </p:val>
                                        </p:tav>
                                        <p:tav tm="100000">
                                          <p:val>
                                            <p:strVal val="#ppt_x"/>
                                          </p:val>
                                        </p:tav>
                                      </p:tavLst>
                                    </p:anim>
                                    <p:anim calcmode="lin" valueType="num">
                                      <p:cBhvr>
                                        <p:cTn id="31" dur="1000" fill="hold"/>
                                        <p:tgtEl>
                                          <p:spTgt spid="11"/>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2" presetClass="entr" presetSubtype="8" fill="hold" grpId="0" nodeType="afterEffect">
                                  <p:stCondLst>
                                    <p:cond delay="0"/>
                                  </p:stCondLst>
                                  <p:childTnLst>
                                    <p:set>
                                      <p:cBhvr>
                                        <p:cTn id="34" dur="1" fill="hold">
                                          <p:stCondLst>
                                            <p:cond delay="0"/>
                                          </p:stCondLst>
                                        </p:cTn>
                                        <p:tgtEl>
                                          <p:spTgt spid="22"/>
                                        </p:tgtEl>
                                        <p:attrNameLst>
                                          <p:attrName>style.visibility</p:attrName>
                                        </p:attrNameLst>
                                      </p:cBhvr>
                                      <p:to>
                                        <p:strVal val="visible"/>
                                      </p:to>
                                    </p:set>
                                    <p:anim calcmode="lin" valueType="num">
                                      <p:cBhvr additive="base">
                                        <p:cTn id="35" dur="500" fill="hold"/>
                                        <p:tgtEl>
                                          <p:spTgt spid="22"/>
                                        </p:tgtEl>
                                        <p:attrNameLst>
                                          <p:attrName>ppt_x</p:attrName>
                                        </p:attrNameLst>
                                      </p:cBhvr>
                                      <p:tavLst>
                                        <p:tav tm="0">
                                          <p:val>
                                            <p:strVal val="0-#ppt_w/2"/>
                                          </p:val>
                                        </p:tav>
                                        <p:tav tm="100000">
                                          <p:val>
                                            <p:strVal val="#ppt_x"/>
                                          </p:val>
                                        </p:tav>
                                      </p:tavLst>
                                    </p:anim>
                                    <p:anim calcmode="lin" valueType="num">
                                      <p:cBhvr additive="base">
                                        <p:cTn id="36" dur="500" fill="hold"/>
                                        <p:tgtEl>
                                          <p:spTgt spid="22"/>
                                        </p:tgtEl>
                                        <p:attrNameLst>
                                          <p:attrName>ppt_y</p:attrName>
                                        </p:attrNameLst>
                                      </p:cBhvr>
                                      <p:tavLst>
                                        <p:tav tm="0">
                                          <p:val>
                                            <p:strVal val="#ppt_y"/>
                                          </p:val>
                                        </p:tav>
                                        <p:tav tm="100000">
                                          <p:val>
                                            <p:strVal val="#ppt_y"/>
                                          </p:val>
                                        </p:tav>
                                      </p:tavLst>
                                    </p:anim>
                                  </p:childTnLst>
                                </p:cTn>
                              </p:par>
                            </p:childTnLst>
                          </p:cTn>
                        </p:par>
                        <p:par>
                          <p:cTn id="37" fill="hold">
                            <p:stCondLst>
                              <p:cond delay="4000"/>
                            </p:stCondLst>
                            <p:childTnLst>
                              <p:par>
                                <p:cTn id="38" presetID="2" presetClass="entr" presetSubtype="8" fill="hold" grpId="0" nodeType="afterEffect">
                                  <p:stCondLst>
                                    <p:cond delay="0"/>
                                  </p:stCondLst>
                                  <p:childTnLst>
                                    <p:set>
                                      <p:cBhvr>
                                        <p:cTn id="39" dur="1" fill="hold">
                                          <p:stCondLst>
                                            <p:cond delay="0"/>
                                          </p:stCondLst>
                                        </p:cTn>
                                        <p:tgtEl>
                                          <p:spTgt spid="12"/>
                                        </p:tgtEl>
                                        <p:attrNameLst>
                                          <p:attrName>style.visibility</p:attrName>
                                        </p:attrNameLst>
                                      </p:cBhvr>
                                      <p:to>
                                        <p:strVal val="visible"/>
                                      </p:to>
                                    </p:set>
                                    <p:anim calcmode="lin" valueType="num">
                                      <p:cBhvr additive="base">
                                        <p:cTn id="40" dur="500" fill="hold"/>
                                        <p:tgtEl>
                                          <p:spTgt spid="12"/>
                                        </p:tgtEl>
                                        <p:attrNameLst>
                                          <p:attrName>ppt_x</p:attrName>
                                        </p:attrNameLst>
                                      </p:cBhvr>
                                      <p:tavLst>
                                        <p:tav tm="0">
                                          <p:val>
                                            <p:strVal val="0-#ppt_w/2"/>
                                          </p:val>
                                        </p:tav>
                                        <p:tav tm="100000">
                                          <p:val>
                                            <p:strVal val="#ppt_x"/>
                                          </p:val>
                                        </p:tav>
                                      </p:tavLst>
                                    </p:anim>
                                    <p:anim calcmode="lin" valueType="num">
                                      <p:cBhvr additive="base">
                                        <p:cTn id="41" dur="500" fill="hold"/>
                                        <p:tgtEl>
                                          <p:spTgt spid="12"/>
                                        </p:tgtEl>
                                        <p:attrNameLst>
                                          <p:attrName>ppt_y</p:attrName>
                                        </p:attrNameLst>
                                      </p:cBhvr>
                                      <p:tavLst>
                                        <p:tav tm="0">
                                          <p:val>
                                            <p:strVal val="#ppt_y"/>
                                          </p:val>
                                        </p:tav>
                                        <p:tav tm="100000">
                                          <p:val>
                                            <p:strVal val="#ppt_y"/>
                                          </p:val>
                                        </p:tav>
                                      </p:tavLst>
                                    </p:anim>
                                  </p:childTnLst>
                                </p:cTn>
                              </p:par>
                            </p:childTnLst>
                          </p:cTn>
                        </p:par>
                        <p:par>
                          <p:cTn id="42" fill="hold">
                            <p:stCondLst>
                              <p:cond delay="45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000"/>
                            </p:stCondLst>
                            <p:childTnLst>
                              <p:par>
                                <p:cTn id="47" presetID="22" presetClass="entr" presetSubtype="2" fill="hold" nodeType="afterEffect">
                                  <p:stCondLst>
                                    <p:cond delay="0"/>
                                  </p:stCondLst>
                                  <p:childTnLst>
                                    <p:set>
                                      <p:cBhvr>
                                        <p:cTn id="48" dur="1" fill="hold">
                                          <p:stCondLst>
                                            <p:cond delay="0"/>
                                          </p:stCondLst>
                                        </p:cTn>
                                        <p:tgtEl>
                                          <p:spTgt spid="14"/>
                                        </p:tgtEl>
                                        <p:attrNameLst>
                                          <p:attrName>style.visibility</p:attrName>
                                        </p:attrNameLst>
                                      </p:cBhvr>
                                      <p:to>
                                        <p:strVal val="visible"/>
                                      </p:to>
                                    </p:set>
                                    <p:animEffect transition="in" filter="wipe(right)">
                                      <p:cBhvr>
                                        <p:cTn id="49" dur="500"/>
                                        <p:tgtEl>
                                          <p:spTgt spid="14"/>
                                        </p:tgtEl>
                                      </p:cBhvr>
                                    </p:animEffect>
                                  </p:childTnLst>
                                </p:cTn>
                              </p:par>
                            </p:childTnLst>
                          </p:cTn>
                        </p:par>
                        <p:par>
                          <p:cTn id="50" fill="hold">
                            <p:stCondLst>
                              <p:cond delay="5500"/>
                            </p:stCondLst>
                            <p:childTnLst>
                              <p:par>
                                <p:cTn id="51" presetID="47"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6500"/>
                            </p:stCondLst>
                            <p:childTnLst>
                              <p:par>
                                <p:cTn id="57" presetID="2" presetClass="entr" presetSubtype="8"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500" fill="hold"/>
                                        <p:tgtEl>
                                          <p:spTgt spid="31"/>
                                        </p:tgtEl>
                                        <p:attrNameLst>
                                          <p:attrName>ppt_x</p:attrName>
                                        </p:attrNameLst>
                                      </p:cBhvr>
                                      <p:tavLst>
                                        <p:tav tm="0">
                                          <p:val>
                                            <p:strVal val="0-#ppt_w/2"/>
                                          </p:val>
                                        </p:tav>
                                        <p:tav tm="100000">
                                          <p:val>
                                            <p:strVal val="#ppt_x"/>
                                          </p:val>
                                        </p:tav>
                                      </p:tavLst>
                                    </p:anim>
                                    <p:anim calcmode="lin" valueType="num">
                                      <p:cBhvr additive="base">
                                        <p:cTn id="60" dur="5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7000"/>
                            </p:stCondLst>
                            <p:childTnLst>
                              <p:par>
                                <p:cTn id="62" presetID="2" presetClass="entr" presetSubtype="8" fill="hold" grpId="0" nodeType="afterEffect">
                                  <p:stCondLst>
                                    <p:cond delay="0"/>
                                  </p:stCondLst>
                                  <p:childTnLst>
                                    <p:set>
                                      <p:cBhvr>
                                        <p:cTn id="63" dur="1" fill="hold">
                                          <p:stCondLst>
                                            <p:cond delay="0"/>
                                          </p:stCondLst>
                                        </p:cTn>
                                        <p:tgtEl>
                                          <p:spTgt spid="23"/>
                                        </p:tgtEl>
                                        <p:attrNameLst>
                                          <p:attrName>style.visibility</p:attrName>
                                        </p:attrNameLst>
                                      </p:cBhvr>
                                      <p:to>
                                        <p:strVal val="visible"/>
                                      </p:to>
                                    </p:set>
                                    <p:anim calcmode="lin" valueType="num">
                                      <p:cBhvr additive="base">
                                        <p:cTn id="64" dur="500" fill="hold"/>
                                        <p:tgtEl>
                                          <p:spTgt spid="23"/>
                                        </p:tgtEl>
                                        <p:attrNameLst>
                                          <p:attrName>ppt_x</p:attrName>
                                        </p:attrNameLst>
                                      </p:cBhvr>
                                      <p:tavLst>
                                        <p:tav tm="0">
                                          <p:val>
                                            <p:strVal val="0-#ppt_w/2"/>
                                          </p:val>
                                        </p:tav>
                                        <p:tav tm="100000">
                                          <p:val>
                                            <p:strVal val="#ppt_x"/>
                                          </p:val>
                                        </p:tav>
                                      </p:tavLst>
                                    </p:anim>
                                    <p:anim calcmode="lin" valueType="num">
                                      <p:cBhvr additive="base">
                                        <p:cTn id="65" dur="500" fill="hold"/>
                                        <p:tgtEl>
                                          <p:spTgt spid="23"/>
                                        </p:tgtEl>
                                        <p:attrNameLst>
                                          <p:attrName>ppt_y</p:attrName>
                                        </p:attrNameLst>
                                      </p:cBhvr>
                                      <p:tavLst>
                                        <p:tav tm="0">
                                          <p:val>
                                            <p:strVal val="#ppt_y"/>
                                          </p:val>
                                        </p:tav>
                                        <p:tav tm="100000">
                                          <p:val>
                                            <p:strVal val="#ppt_y"/>
                                          </p:val>
                                        </p:tav>
                                      </p:tavLst>
                                    </p:anim>
                                  </p:childTnLst>
                                </p:cTn>
                              </p:par>
                            </p:childTnLst>
                          </p:cTn>
                        </p:par>
                        <p:par>
                          <p:cTn id="66" fill="hold">
                            <p:stCondLst>
                              <p:cond delay="7500"/>
                            </p:stCondLst>
                            <p:childTnLst>
                              <p:par>
                                <p:cTn id="67" presetID="22" presetClass="entr" presetSubtype="8" fill="hold" nodeType="afterEffect">
                                  <p:stCondLst>
                                    <p:cond delay="0"/>
                                  </p:stCondLst>
                                  <p:childTnLst>
                                    <p:set>
                                      <p:cBhvr>
                                        <p:cTn id="68" dur="1" fill="hold">
                                          <p:stCondLst>
                                            <p:cond delay="0"/>
                                          </p:stCondLst>
                                        </p:cTn>
                                        <p:tgtEl>
                                          <p:spTgt spid="24"/>
                                        </p:tgtEl>
                                        <p:attrNameLst>
                                          <p:attrName>style.visibility</p:attrName>
                                        </p:attrNameLst>
                                      </p:cBhvr>
                                      <p:to>
                                        <p:strVal val="visible"/>
                                      </p:to>
                                    </p:set>
                                    <p:animEffect transition="in" filter="wipe(left)">
                                      <p:cBhvr>
                                        <p:cTn id="69" dur="500"/>
                                        <p:tgtEl>
                                          <p:spTgt spid="24"/>
                                        </p:tgtEl>
                                      </p:cBhvr>
                                    </p:animEffect>
                                  </p:childTnLst>
                                </p:cTn>
                              </p:par>
                            </p:childTnLst>
                          </p:cTn>
                        </p:par>
                        <p:par>
                          <p:cTn id="70" fill="hold">
                            <p:stCondLst>
                              <p:cond delay="8000"/>
                            </p:stCondLst>
                            <p:childTnLst>
                              <p:par>
                                <p:cTn id="71" presetID="22" presetClass="entr" presetSubtype="2" fill="hold" nodeType="afterEffect">
                                  <p:stCondLst>
                                    <p:cond delay="0"/>
                                  </p:stCondLst>
                                  <p:childTnLst>
                                    <p:set>
                                      <p:cBhvr>
                                        <p:cTn id="72" dur="1" fill="hold">
                                          <p:stCondLst>
                                            <p:cond delay="0"/>
                                          </p:stCondLst>
                                        </p:cTn>
                                        <p:tgtEl>
                                          <p:spTgt spid="25"/>
                                        </p:tgtEl>
                                        <p:attrNameLst>
                                          <p:attrName>style.visibility</p:attrName>
                                        </p:attrNameLst>
                                      </p:cBhvr>
                                      <p:to>
                                        <p:strVal val="visible"/>
                                      </p:to>
                                    </p:set>
                                    <p:animEffect transition="in" filter="wipe(right)">
                                      <p:cBhvr>
                                        <p:cTn id="73" dur="500"/>
                                        <p:tgtEl>
                                          <p:spTgt spid="25"/>
                                        </p:tgtEl>
                                      </p:cBhvr>
                                    </p:animEffect>
                                  </p:childTnLst>
                                </p:cTn>
                              </p:par>
                            </p:childTnLst>
                          </p:cTn>
                        </p:par>
                        <p:par>
                          <p:cTn id="74" fill="hold">
                            <p:stCondLst>
                              <p:cond delay="8500"/>
                            </p:stCondLst>
                            <p:childTnLst>
                              <p:par>
                                <p:cTn id="75" presetID="42" presetClass="entr" presetSubtype="0" fill="hold" grpId="0" nodeType="afterEffect">
                                  <p:stCondLst>
                                    <p:cond delay="0"/>
                                  </p:stCondLst>
                                  <p:childTnLst>
                                    <p:set>
                                      <p:cBhvr>
                                        <p:cTn id="76" dur="1" fill="hold">
                                          <p:stCondLst>
                                            <p:cond delay="0"/>
                                          </p:stCondLst>
                                        </p:cTn>
                                        <p:tgtEl>
                                          <p:spTgt spid="26"/>
                                        </p:tgtEl>
                                        <p:attrNameLst>
                                          <p:attrName>style.visibility</p:attrName>
                                        </p:attrNameLst>
                                      </p:cBhvr>
                                      <p:to>
                                        <p:strVal val="visible"/>
                                      </p:to>
                                    </p:set>
                                    <p:animEffect transition="in" filter="fade">
                                      <p:cBhvr>
                                        <p:cTn id="77" dur="1000"/>
                                        <p:tgtEl>
                                          <p:spTgt spid="26"/>
                                        </p:tgtEl>
                                      </p:cBhvr>
                                    </p:animEffect>
                                    <p:anim calcmode="lin" valueType="num">
                                      <p:cBhvr>
                                        <p:cTn id="78" dur="1000" fill="hold"/>
                                        <p:tgtEl>
                                          <p:spTgt spid="26"/>
                                        </p:tgtEl>
                                        <p:attrNameLst>
                                          <p:attrName>ppt_x</p:attrName>
                                        </p:attrNameLst>
                                      </p:cBhvr>
                                      <p:tavLst>
                                        <p:tav tm="0">
                                          <p:val>
                                            <p:strVal val="#ppt_x"/>
                                          </p:val>
                                        </p:tav>
                                        <p:tav tm="100000">
                                          <p:val>
                                            <p:strVal val="#ppt_x"/>
                                          </p:val>
                                        </p:tav>
                                      </p:tavLst>
                                    </p:anim>
                                    <p:anim calcmode="lin" valueType="num">
                                      <p:cBhvr>
                                        <p:cTn id="79" dur="1000" fill="hold"/>
                                        <p:tgtEl>
                                          <p:spTgt spid="26"/>
                                        </p:tgtEl>
                                        <p:attrNameLst>
                                          <p:attrName>ppt_y</p:attrName>
                                        </p:attrNameLst>
                                      </p:cBhvr>
                                      <p:tavLst>
                                        <p:tav tm="0">
                                          <p:val>
                                            <p:strVal val="#ppt_y+.1"/>
                                          </p:val>
                                        </p:tav>
                                        <p:tav tm="100000">
                                          <p:val>
                                            <p:strVal val="#ppt_y"/>
                                          </p:val>
                                        </p:tav>
                                      </p:tavLst>
                                    </p:anim>
                                  </p:childTnLst>
                                </p:cTn>
                              </p:par>
                            </p:childTnLst>
                          </p:cTn>
                        </p:par>
                        <p:par>
                          <p:cTn id="80" fill="hold">
                            <p:stCondLst>
                              <p:cond delay="9500"/>
                            </p:stCondLst>
                            <p:childTnLst>
                              <p:par>
                                <p:cTn id="81" presetID="2" presetClass="entr" presetSubtype="8" fill="hold" grpId="0" nodeType="afterEffect">
                                  <p:stCondLst>
                                    <p:cond delay="0"/>
                                  </p:stCondLst>
                                  <p:childTnLst>
                                    <p:set>
                                      <p:cBhvr>
                                        <p:cTn id="82" dur="1" fill="hold">
                                          <p:stCondLst>
                                            <p:cond delay="0"/>
                                          </p:stCondLst>
                                        </p:cTn>
                                        <p:tgtEl>
                                          <p:spTgt spid="32"/>
                                        </p:tgtEl>
                                        <p:attrNameLst>
                                          <p:attrName>style.visibility</p:attrName>
                                        </p:attrNameLst>
                                      </p:cBhvr>
                                      <p:to>
                                        <p:strVal val="visible"/>
                                      </p:to>
                                    </p:set>
                                    <p:anim calcmode="lin" valueType="num">
                                      <p:cBhvr additive="base">
                                        <p:cTn id="83" dur="500" fill="hold"/>
                                        <p:tgtEl>
                                          <p:spTgt spid="32"/>
                                        </p:tgtEl>
                                        <p:attrNameLst>
                                          <p:attrName>ppt_x</p:attrName>
                                        </p:attrNameLst>
                                      </p:cBhvr>
                                      <p:tavLst>
                                        <p:tav tm="0">
                                          <p:val>
                                            <p:strVal val="0-#ppt_w/2"/>
                                          </p:val>
                                        </p:tav>
                                        <p:tav tm="100000">
                                          <p:val>
                                            <p:strVal val="#ppt_x"/>
                                          </p:val>
                                        </p:tav>
                                      </p:tavLst>
                                    </p:anim>
                                    <p:anim calcmode="lin" valueType="num">
                                      <p:cBhvr additive="base">
                                        <p:cTn id="84" dur="500" fill="hold"/>
                                        <p:tgtEl>
                                          <p:spTgt spid="32"/>
                                        </p:tgtEl>
                                        <p:attrNameLst>
                                          <p:attrName>ppt_y</p:attrName>
                                        </p:attrNameLst>
                                      </p:cBhvr>
                                      <p:tavLst>
                                        <p:tav tm="0">
                                          <p:val>
                                            <p:strVal val="#ppt_y"/>
                                          </p:val>
                                        </p:tav>
                                        <p:tav tm="100000">
                                          <p:val>
                                            <p:strVal val="#ppt_y"/>
                                          </p:val>
                                        </p:tav>
                                      </p:tavLst>
                                    </p:anim>
                                  </p:childTnLst>
                                </p:cTn>
                              </p:par>
                            </p:childTnLst>
                          </p:cTn>
                        </p:par>
                        <p:par>
                          <p:cTn id="85" fill="hold">
                            <p:stCondLst>
                              <p:cond delay="10000"/>
                            </p:stCondLst>
                            <p:childTnLst>
                              <p:par>
                                <p:cTn id="86" presetID="2" presetClass="entr" presetSubtype="8" fill="hold" grpId="0" nodeType="afterEffect">
                                  <p:stCondLst>
                                    <p:cond delay="0"/>
                                  </p:stCondLst>
                                  <p:childTnLst>
                                    <p:set>
                                      <p:cBhvr>
                                        <p:cTn id="87" dur="1" fill="hold">
                                          <p:stCondLst>
                                            <p:cond delay="0"/>
                                          </p:stCondLst>
                                        </p:cTn>
                                        <p:tgtEl>
                                          <p:spTgt spid="27"/>
                                        </p:tgtEl>
                                        <p:attrNameLst>
                                          <p:attrName>style.visibility</p:attrName>
                                        </p:attrNameLst>
                                      </p:cBhvr>
                                      <p:to>
                                        <p:strVal val="visible"/>
                                      </p:to>
                                    </p:set>
                                    <p:anim calcmode="lin" valueType="num">
                                      <p:cBhvr additive="base">
                                        <p:cTn id="88" dur="500" fill="hold"/>
                                        <p:tgtEl>
                                          <p:spTgt spid="27"/>
                                        </p:tgtEl>
                                        <p:attrNameLst>
                                          <p:attrName>ppt_x</p:attrName>
                                        </p:attrNameLst>
                                      </p:cBhvr>
                                      <p:tavLst>
                                        <p:tav tm="0">
                                          <p:val>
                                            <p:strVal val="0-#ppt_w/2"/>
                                          </p:val>
                                        </p:tav>
                                        <p:tav tm="100000">
                                          <p:val>
                                            <p:strVal val="#ppt_x"/>
                                          </p:val>
                                        </p:tav>
                                      </p:tavLst>
                                    </p:anim>
                                    <p:anim calcmode="lin" valueType="num">
                                      <p:cBhvr additive="base">
                                        <p:cTn id="89" dur="500" fill="hold"/>
                                        <p:tgtEl>
                                          <p:spTgt spid="27"/>
                                        </p:tgtEl>
                                        <p:attrNameLst>
                                          <p:attrName>ppt_y</p:attrName>
                                        </p:attrNameLst>
                                      </p:cBhvr>
                                      <p:tavLst>
                                        <p:tav tm="0">
                                          <p:val>
                                            <p:strVal val="#ppt_y"/>
                                          </p:val>
                                        </p:tav>
                                        <p:tav tm="100000">
                                          <p:val>
                                            <p:strVal val="#ppt_y"/>
                                          </p:val>
                                        </p:tav>
                                      </p:tavLst>
                                    </p:anim>
                                  </p:childTnLst>
                                </p:cTn>
                              </p:par>
                            </p:childTnLst>
                          </p:cTn>
                        </p:par>
                        <p:par>
                          <p:cTn id="90" fill="hold">
                            <p:stCondLst>
                              <p:cond delay="10500"/>
                            </p:stCondLst>
                            <p:childTnLst>
                              <p:par>
                                <p:cTn id="91" presetID="22" presetClass="entr" presetSubtype="8" fill="hold" nodeType="afterEffect">
                                  <p:stCondLst>
                                    <p:cond delay="0"/>
                                  </p:stCondLst>
                                  <p:childTnLst>
                                    <p:set>
                                      <p:cBhvr>
                                        <p:cTn id="92" dur="1" fill="hold">
                                          <p:stCondLst>
                                            <p:cond delay="0"/>
                                          </p:stCondLst>
                                        </p:cTn>
                                        <p:tgtEl>
                                          <p:spTgt spid="28"/>
                                        </p:tgtEl>
                                        <p:attrNameLst>
                                          <p:attrName>style.visibility</p:attrName>
                                        </p:attrNameLst>
                                      </p:cBhvr>
                                      <p:to>
                                        <p:strVal val="visible"/>
                                      </p:to>
                                    </p:set>
                                    <p:animEffect transition="in" filter="wipe(left)">
                                      <p:cBhvr>
                                        <p:cTn id="93" dur="500"/>
                                        <p:tgtEl>
                                          <p:spTgt spid="28"/>
                                        </p:tgtEl>
                                      </p:cBhvr>
                                    </p:animEffect>
                                  </p:childTnLst>
                                </p:cTn>
                              </p:par>
                            </p:childTnLst>
                          </p:cTn>
                        </p:par>
                        <p:par>
                          <p:cTn id="94" fill="hold">
                            <p:stCondLst>
                              <p:cond delay="11000"/>
                            </p:stCondLst>
                            <p:childTnLst>
                              <p:par>
                                <p:cTn id="95" presetID="22" presetClass="entr" presetSubtype="2" fill="hold" nodeType="afterEffect">
                                  <p:stCondLst>
                                    <p:cond delay="0"/>
                                  </p:stCondLst>
                                  <p:childTnLst>
                                    <p:set>
                                      <p:cBhvr>
                                        <p:cTn id="96" dur="1" fill="hold">
                                          <p:stCondLst>
                                            <p:cond delay="0"/>
                                          </p:stCondLst>
                                        </p:cTn>
                                        <p:tgtEl>
                                          <p:spTgt spid="29"/>
                                        </p:tgtEl>
                                        <p:attrNameLst>
                                          <p:attrName>style.visibility</p:attrName>
                                        </p:attrNameLst>
                                      </p:cBhvr>
                                      <p:to>
                                        <p:strVal val="visible"/>
                                      </p:to>
                                    </p:set>
                                    <p:animEffect transition="in" filter="wipe(right)">
                                      <p:cBhvr>
                                        <p:cTn id="97" dur="500"/>
                                        <p:tgtEl>
                                          <p:spTgt spid="29"/>
                                        </p:tgtEl>
                                      </p:cBhvr>
                                    </p:animEffect>
                                  </p:childTnLst>
                                </p:cTn>
                              </p:par>
                            </p:childTnLst>
                          </p:cTn>
                        </p:par>
                        <p:par>
                          <p:cTn id="98" fill="hold">
                            <p:stCondLst>
                              <p:cond delay="11500"/>
                            </p:stCondLst>
                            <p:childTnLst>
                              <p:par>
                                <p:cTn id="99" presetID="47" presetClass="entr" presetSubtype="0" fill="hold" grpId="0" nodeType="afterEffect">
                                  <p:stCondLst>
                                    <p:cond delay="0"/>
                                  </p:stCondLst>
                                  <p:childTnLst>
                                    <p:set>
                                      <p:cBhvr>
                                        <p:cTn id="100" dur="1" fill="hold">
                                          <p:stCondLst>
                                            <p:cond delay="0"/>
                                          </p:stCondLst>
                                        </p:cTn>
                                        <p:tgtEl>
                                          <p:spTgt spid="30"/>
                                        </p:tgtEl>
                                        <p:attrNameLst>
                                          <p:attrName>style.visibility</p:attrName>
                                        </p:attrNameLst>
                                      </p:cBhvr>
                                      <p:to>
                                        <p:strVal val="visible"/>
                                      </p:to>
                                    </p:set>
                                    <p:animEffect transition="in" filter="fade">
                                      <p:cBhvr>
                                        <p:cTn id="101" dur="1000"/>
                                        <p:tgtEl>
                                          <p:spTgt spid="30"/>
                                        </p:tgtEl>
                                      </p:cBhvr>
                                    </p:animEffect>
                                    <p:anim calcmode="lin" valueType="num">
                                      <p:cBhvr>
                                        <p:cTn id="102" dur="1000" fill="hold"/>
                                        <p:tgtEl>
                                          <p:spTgt spid="30"/>
                                        </p:tgtEl>
                                        <p:attrNameLst>
                                          <p:attrName>ppt_x</p:attrName>
                                        </p:attrNameLst>
                                      </p:cBhvr>
                                      <p:tavLst>
                                        <p:tav tm="0">
                                          <p:val>
                                            <p:strVal val="#ppt_x"/>
                                          </p:val>
                                        </p:tav>
                                        <p:tav tm="100000">
                                          <p:val>
                                            <p:strVal val="#ppt_x"/>
                                          </p:val>
                                        </p:tav>
                                      </p:tavLst>
                                    </p:anim>
                                    <p:anim calcmode="lin" valueType="num">
                                      <p:cBhvr>
                                        <p:cTn id="103" dur="1000" fill="hold"/>
                                        <p:tgtEl>
                                          <p:spTgt spid="30"/>
                                        </p:tgtEl>
                                        <p:attrNameLst>
                                          <p:attrName>ppt_y</p:attrName>
                                        </p:attrNameLst>
                                      </p:cBhvr>
                                      <p:tavLst>
                                        <p:tav tm="0">
                                          <p:val>
                                            <p:strVal val="#ppt_y-.1"/>
                                          </p:val>
                                        </p:tav>
                                        <p:tav tm="100000">
                                          <p:val>
                                            <p:strVal val="#ppt_y"/>
                                          </p:val>
                                        </p:tav>
                                      </p:tavLst>
                                    </p:anim>
                                  </p:childTnLst>
                                </p:cTn>
                              </p:par>
                            </p:childTnLst>
                          </p:cTn>
                        </p:par>
                        <p:par>
                          <p:cTn id="104" fill="hold">
                            <p:stCondLst>
                              <p:cond delay="12500"/>
                            </p:stCondLst>
                            <p:childTnLst>
                              <p:par>
                                <p:cTn id="105" presetID="2" presetClass="entr" presetSubtype="8" fill="hold" grpId="0" nodeType="afterEffect">
                                  <p:stCondLst>
                                    <p:cond delay="0"/>
                                  </p:stCondLst>
                                  <p:childTnLst>
                                    <p:set>
                                      <p:cBhvr>
                                        <p:cTn id="106" dur="1" fill="hold">
                                          <p:stCondLst>
                                            <p:cond delay="0"/>
                                          </p:stCondLst>
                                        </p:cTn>
                                        <p:tgtEl>
                                          <p:spTgt spid="41"/>
                                        </p:tgtEl>
                                        <p:attrNameLst>
                                          <p:attrName>style.visibility</p:attrName>
                                        </p:attrNameLst>
                                      </p:cBhvr>
                                      <p:to>
                                        <p:strVal val="visible"/>
                                      </p:to>
                                    </p:set>
                                    <p:anim calcmode="lin" valueType="num">
                                      <p:cBhvr additive="base">
                                        <p:cTn id="107" dur="500" fill="hold"/>
                                        <p:tgtEl>
                                          <p:spTgt spid="41"/>
                                        </p:tgtEl>
                                        <p:attrNameLst>
                                          <p:attrName>ppt_x</p:attrName>
                                        </p:attrNameLst>
                                      </p:cBhvr>
                                      <p:tavLst>
                                        <p:tav tm="0">
                                          <p:val>
                                            <p:strVal val="0-#ppt_w/2"/>
                                          </p:val>
                                        </p:tav>
                                        <p:tav tm="100000">
                                          <p:val>
                                            <p:strVal val="#ppt_x"/>
                                          </p:val>
                                        </p:tav>
                                      </p:tavLst>
                                    </p:anim>
                                    <p:anim calcmode="lin" valueType="num">
                                      <p:cBhvr additive="base">
                                        <p:cTn id="108" dur="500" fill="hold"/>
                                        <p:tgtEl>
                                          <p:spTgt spid="41"/>
                                        </p:tgtEl>
                                        <p:attrNameLst>
                                          <p:attrName>ppt_y</p:attrName>
                                        </p:attrNameLst>
                                      </p:cBhvr>
                                      <p:tavLst>
                                        <p:tav tm="0">
                                          <p:val>
                                            <p:strVal val="#ppt_y"/>
                                          </p:val>
                                        </p:tav>
                                        <p:tav tm="100000">
                                          <p:val>
                                            <p:strVal val="#ppt_y"/>
                                          </p:val>
                                        </p:tav>
                                      </p:tavLst>
                                    </p:anim>
                                  </p:childTnLst>
                                </p:cTn>
                              </p:par>
                            </p:childTnLst>
                          </p:cTn>
                        </p:par>
                        <p:par>
                          <p:cTn id="109" fill="hold">
                            <p:stCondLst>
                              <p:cond delay="13000"/>
                            </p:stCondLst>
                            <p:childTnLst>
                              <p:par>
                                <p:cTn id="110" presetID="2" presetClass="entr" presetSubtype="8" fill="hold" grpId="0" nodeType="afterEffect">
                                  <p:stCondLst>
                                    <p:cond delay="0"/>
                                  </p:stCondLst>
                                  <p:childTnLst>
                                    <p:set>
                                      <p:cBhvr>
                                        <p:cTn id="111" dur="1" fill="hold">
                                          <p:stCondLst>
                                            <p:cond delay="0"/>
                                          </p:stCondLst>
                                        </p:cTn>
                                        <p:tgtEl>
                                          <p:spTgt spid="33"/>
                                        </p:tgtEl>
                                        <p:attrNameLst>
                                          <p:attrName>style.visibility</p:attrName>
                                        </p:attrNameLst>
                                      </p:cBhvr>
                                      <p:to>
                                        <p:strVal val="visible"/>
                                      </p:to>
                                    </p:set>
                                    <p:anim calcmode="lin" valueType="num">
                                      <p:cBhvr additive="base">
                                        <p:cTn id="112" dur="500" fill="hold"/>
                                        <p:tgtEl>
                                          <p:spTgt spid="33"/>
                                        </p:tgtEl>
                                        <p:attrNameLst>
                                          <p:attrName>ppt_x</p:attrName>
                                        </p:attrNameLst>
                                      </p:cBhvr>
                                      <p:tavLst>
                                        <p:tav tm="0">
                                          <p:val>
                                            <p:strVal val="0-#ppt_w/2"/>
                                          </p:val>
                                        </p:tav>
                                        <p:tav tm="100000">
                                          <p:val>
                                            <p:strVal val="#ppt_x"/>
                                          </p:val>
                                        </p:tav>
                                      </p:tavLst>
                                    </p:anim>
                                    <p:anim calcmode="lin" valueType="num">
                                      <p:cBhvr additive="base">
                                        <p:cTn id="113" dur="500" fill="hold"/>
                                        <p:tgtEl>
                                          <p:spTgt spid="33"/>
                                        </p:tgtEl>
                                        <p:attrNameLst>
                                          <p:attrName>ppt_y</p:attrName>
                                        </p:attrNameLst>
                                      </p:cBhvr>
                                      <p:tavLst>
                                        <p:tav tm="0">
                                          <p:val>
                                            <p:strVal val="#ppt_y"/>
                                          </p:val>
                                        </p:tav>
                                        <p:tav tm="100000">
                                          <p:val>
                                            <p:strVal val="#ppt_y"/>
                                          </p:val>
                                        </p:tav>
                                      </p:tavLst>
                                    </p:anim>
                                  </p:childTnLst>
                                </p:cTn>
                              </p:par>
                            </p:childTnLst>
                          </p:cTn>
                        </p:par>
                        <p:par>
                          <p:cTn id="114" fill="hold">
                            <p:stCondLst>
                              <p:cond delay="13500"/>
                            </p:stCondLst>
                            <p:childTnLst>
                              <p:par>
                                <p:cTn id="115" presetID="22" presetClass="entr" presetSubtype="8" fill="hold" nodeType="afterEffect">
                                  <p:stCondLst>
                                    <p:cond delay="0"/>
                                  </p:stCondLst>
                                  <p:childTnLst>
                                    <p:set>
                                      <p:cBhvr>
                                        <p:cTn id="116" dur="1" fill="hold">
                                          <p:stCondLst>
                                            <p:cond delay="0"/>
                                          </p:stCondLst>
                                        </p:cTn>
                                        <p:tgtEl>
                                          <p:spTgt spid="34"/>
                                        </p:tgtEl>
                                        <p:attrNameLst>
                                          <p:attrName>style.visibility</p:attrName>
                                        </p:attrNameLst>
                                      </p:cBhvr>
                                      <p:to>
                                        <p:strVal val="visible"/>
                                      </p:to>
                                    </p:set>
                                    <p:animEffect transition="in" filter="wipe(left)">
                                      <p:cBhvr>
                                        <p:cTn id="117" dur="500"/>
                                        <p:tgtEl>
                                          <p:spTgt spid="34"/>
                                        </p:tgtEl>
                                      </p:cBhvr>
                                    </p:animEffect>
                                  </p:childTnLst>
                                </p:cTn>
                              </p:par>
                            </p:childTnLst>
                          </p:cTn>
                        </p:par>
                        <p:par>
                          <p:cTn id="118" fill="hold">
                            <p:stCondLst>
                              <p:cond delay="14000"/>
                            </p:stCondLst>
                            <p:childTnLst>
                              <p:par>
                                <p:cTn id="119" presetID="22" presetClass="entr" presetSubtype="2" fill="hold" nodeType="afterEffect">
                                  <p:stCondLst>
                                    <p:cond delay="0"/>
                                  </p:stCondLst>
                                  <p:childTnLst>
                                    <p:set>
                                      <p:cBhvr>
                                        <p:cTn id="120" dur="1" fill="hold">
                                          <p:stCondLst>
                                            <p:cond delay="0"/>
                                          </p:stCondLst>
                                        </p:cTn>
                                        <p:tgtEl>
                                          <p:spTgt spid="35"/>
                                        </p:tgtEl>
                                        <p:attrNameLst>
                                          <p:attrName>style.visibility</p:attrName>
                                        </p:attrNameLst>
                                      </p:cBhvr>
                                      <p:to>
                                        <p:strVal val="visible"/>
                                      </p:to>
                                    </p:set>
                                    <p:animEffect transition="in" filter="wipe(right)">
                                      <p:cBhvr>
                                        <p:cTn id="121" dur="500"/>
                                        <p:tgtEl>
                                          <p:spTgt spid="35"/>
                                        </p:tgtEl>
                                      </p:cBhvr>
                                    </p:animEffect>
                                  </p:childTnLst>
                                </p:cTn>
                              </p:par>
                            </p:childTnLst>
                          </p:cTn>
                        </p:par>
                        <p:par>
                          <p:cTn id="122" fill="hold">
                            <p:stCondLst>
                              <p:cond delay="14500"/>
                            </p:stCondLst>
                            <p:childTnLst>
                              <p:par>
                                <p:cTn id="123" presetID="42" presetClass="entr" presetSubtype="0" fill="hold" grpId="0" nodeType="afterEffect">
                                  <p:stCondLst>
                                    <p:cond delay="0"/>
                                  </p:stCondLst>
                                  <p:childTnLst>
                                    <p:set>
                                      <p:cBhvr>
                                        <p:cTn id="124" dur="1" fill="hold">
                                          <p:stCondLst>
                                            <p:cond delay="0"/>
                                          </p:stCondLst>
                                        </p:cTn>
                                        <p:tgtEl>
                                          <p:spTgt spid="36"/>
                                        </p:tgtEl>
                                        <p:attrNameLst>
                                          <p:attrName>style.visibility</p:attrName>
                                        </p:attrNameLst>
                                      </p:cBhvr>
                                      <p:to>
                                        <p:strVal val="visible"/>
                                      </p:to>
                                    </p:set>
                                    <p:animEffect transition="in" filter="fade">
                                      <p:cBhvr>
                                        <p:cTn id="125" dur="1000"/>
                                        <p:tgtEl>
                                          <p:spTgt spid="36"/>
                                        </p:tgtEl>
                                      </p:cBhvr>
                                    </p:animEffect>
                                    <p:anim calcmode="lin" valueType="num">
                                      <p:cBhvr>
                                        <p:cTn id="126" dur="1000" fill="hold"/>
                                        <p:tgtEl>
                                          <p:spTgt spid="36"/>
                                        </p:tgtEl>
                                        <p:attrNameLst>
                                          <p:attrName>ppt_x</p:attrName>
                                        </p:attrNameLst>
                                      </p:cBhvr>
                                      <p:tavLst>
                                        <p:tav tm="0">
                                          <p:val>
                                            <p:strVal val="#ppt_x"/>
                                          </p:val>
                                        </p:tav>
                                        <p:tav tm="100000">
                                          <p:val>
                                            <p:strVal val="#ppt_x"/>
                                          </p:val>
                                        </p:tav>
                                      </p:tavLst>
                                    </p:anim>
                                    <p:anim calcmode="lin" valueType="num">
                                      <p:cBhvr>
                                        <p:cTn id="127" dur="1000" fill="hold"/>
                                        <p:tgtEl>
                                          <p:spTgt spid="36"/>
                                        </p:tgtEl>
                                        <p:attrNameLst>
                                          <p:attrName>ppt_y</p:attrName>
                                        </p:attrNameLst>
                                      </p:cBhvr>
                                      <p:tavLst>
                                        <p:tav tm="0">
                                          <p:val>
                                            <p:strVal val="#ppt_y+.1"/>
                                          </p:val>
                                        </p:tav>
                                        <p:tav tm="100000">
                                          <p:val>
                                            <p:strVal val="#ppt_y"/>
                                          </p:val>
                                        </p:tav>
                                      </p:tavLst>
                                    </p:anim>
                                  </p:childTnLst>
                                </p:cTn>
                              </p:par>
                            </p:childTnLst>
                          </p:cTn>
                        </p:par>
                        <p:par>
                          <p:cTn id="128" fill="hold">
                            <p:stCondLst>
                              <p:cond delay="15500"/>
                            </p:stCondLst>
                            <p:childTnLst>
                              <p:par>
                                <p:cTn id="129" presetID="2" presetClass="entr" presetSubtype="8" fill="hold" grpId="0" nodeType="afterEffect">
                                  <p:stCondLst>
                                    <p:cond delay="0"/>
                                  </p:stCondLst>
                                  <p:childTnLst>
                                    <p:set>
                                      <p:cBhvr>
                                        <p:cTn id="130" dur="1" fill="hold">
                                          <p:stCondLst>
                                            <p:cond delay="0"/>
                                          </p:stCondLst>
                                        </p:cTn>
                                        <p:tgtEl>
                                          <p:spTgt spid="42"/>
                                        </p:tgtEl>
                                        <p:attrNameLst>
                                          <p:attrName>style.visibility</p:attrName>
                                        </p:attrNameLst>
                                      </p:cBhvr>
                                      <p:to>
                                        <p:strVal val="visible"/>
                                      </p:to>
                                    </p:set>
                                    <p:anim calcmode="lin" valueType="num">
                                      <p:cBhvr additive="base">
                                        <p:cTn id="131" dur="500" fill="hold"/>
                                        <p:tgtEl>
                                          <p:spTgt spid="42"/>
                                        </p:tgtEl>
                                        <p:attrNameLst>
                                          <p:attrName>ppt_x</p:attrName>
                                        </p:attrNameLst>
                                      </p:cBhvr>
                                      <p:tavLst>
                                        <p:tav tm="0">
                                          <p:val>
                                            <p:strVal val="0-#ppt_w/2"/>
                                          </p:val>
                                        </p:tav>
                                        <p:tav tm="100000">
                                          <p:val>
                                            <p:strVal val="#ppt_x"/>
                                          </p:val>
                                        </p:tav>
                                      </p:tavLst>
                                    </p:anim>
                                    <p:anim calcmode="lin" valueType="num">
                                      <p:cBhvr additive="base">
                                        <p:cTn id="132" dur="500" fill="hold"/>
                                        <p:tgtEl>
                                          <p:spTgt spid="42"/>
                                        </p:tgtEl>
                                        <p:attrNameLst>
                                          <p:attrName>ppt_y</p:attrName>
                                        </p:attrNameLst>
                                      </p:cBhvr>
                                      <p:tavLst>
                                        <p:tav tm="0">
                                          <p:val>
                                            <p:strVal val="#ppt_y"/>
                                          </p:val>
                                        </p:tav>
                                        <p:tav tm="100000">
                                          <p:val>
                                            <p:strVal val="#ppt_y"/>
                                          </p:val>
                                        </p:tav>
                                      </p:tavLst>
                                    </p:anim>
                                  </p:childTnLst>
                                </p:cTn>
                              </p:par>
                            </p:childTnLst>
                          </p:cTn>
                        </p:par>
                        <p:par>
                          <p:cTn id="133" fill="hold">
                            <p:stCondLst>
                              <p:cond delay="16000"/>
                            </p:stCondLst>
                            <p:childTnLst>
                              <p:par>
                                <p:cTn id="134" presetID="2" presetClass="entr" presetSubtype="8" fill="hold" grpId="0" nodeType="afterEffect">
                                  <p:stCondLst>
                                    <p:cond delay="0"/>
                                  </p:stCondLst>
                                  <p:childTnLst>
                                    <p:set>
                                      <p:cBhvr>
                                        <p:cTn id="135" dur="1" fill="hold">
                                          <p:stCondLst>
                                            <p:cond delay="0"/>
                                          </p:stCondLst>
                                        </p:cTn>
                                        <p:tgtEl>
                                          <p:spTgt spid="37"/>
                                        </p:tgtEl>
                                        <p:attrNameLst>
                                          <p:attrName>style.visibility</p:attrName>
                                        </p:attrNameLst>
                                      </p:cBhvr>
                                      <p:to>
                                        <p:strVal val="visible"/>
                                      </p:to>
                                    </p:set>
                                    <p:anim calcmode="lin" valueType="num">
                                      <p:cBhvr additive="base">
                                        <p:cTn id="136" dur="500" fill="hold"/>
                                        <p:tgtEl>
                                          <p:spTgt spid="37"/>
                                        </p:tgtEl>
                                        <p:attrNameLst>
                                          <p:attrName>ppt_x</p:attrName>
                                        </p:attrNameLst>
                                      </p:cBhvr>
                                      <p:tavLst>
                                        <p:tav tm="0">
                                          <p:val>
                                            <p:strVal val="0-#ppt_w/2"/>
                                          </p:val>
                                        </p:tav>
                                        <p:tav tm="100000">
                                          <p:val>
                                            <p:strVal val="#ppt_x"/>
                                          </p:val>
                                        </p:tav>
                                      </p:tavLst>
                                    </p:anim>
                                    <p:anim calcmode="lin" valueType="num">
                                      <p:cBhvr additive="base">
                                        <p:cTn id="137" dur="500" fill="hold"/>
                                        <p:tgtEl>
                                          <p:spTgt spid="37"/>
                                        </p:tgtEl>
                                        <p:attrNameLst>
                                          <p:attrName>ppt_y</p:attrName>
                                        </p:attrNameLst>
                                      </p:cBhvr>
                                      <p:tavLst>
                                        <p:tav tm="0">
                                          <p:val>
                                            <p:strVal val="#ppt_y"/>
                                          </p:val>
                                        </p:tav>
                                        <p:tav tm="100000">
                                          <p:val>
                                            <p:strVal val="#ppt_y"/>
                                          </p:val>
                                        </p:tav>
                                      </p:tavLst>
                                    </p:anim>
                                  </p:childTnLst>
                                </p:cTn>
                              </p:par>
                            </p:childTnLst>
                          </p:cTn>
                        </p:par>
                        <p:par>
                          <p:cTn id="138" fill="hold">
                            <p:stCondLst>
                              <p:cond delay="16500"/>
                            </p:stCondLst>
                            <p:childTnLst>
                              <p:par>
                                <p:cTn id="139" presetID="22" presetClass="entr" presetSubtype="8" fill="hold" nodeType="afterEffect">
                                  <p:stCondLst>
                                    <p:cond delay="0"/>
                                  </p:stCondLst>
                                  <p:childTnLst>
                                    <p:set>
                                      <p:cBhvr>
                                        <p:cTn id="140" dur="1" fill="hold">
                                          <p:stCondLst>
                                            <p:cond delay="0"/>
                                          </p:stCondLst>
                                        </p:cTn>
                                        <p:tgtEl>
                                          <p:spTgt spid="38"/>
                                        </p:tgtEl>
                                        <p:attrNameLst>
                                          <p:attrName>style.visibility</p:attrName>
                                        </p:attrNameLst>
                                      </p:cBhvr>
                                      <p:to>
                                        <p:strVal val="visible"/>
                                      </p:to>
                                    </p:set>
                                    <p:animEffect transition="in" filter="wipe(left)">
                                      <p:cBhvr>
                                        <p:cTn id="141" dur="500"/>
                                        <p:tgtEl>
                                          <p:spTgt spid="38"/>
                                        </p:tgtEl>
                                      </p:cBhvr>
                                    </p:animEffect>
                                  </p:childTnLst>
                                </p:cTn>
                              </p:par>
                            </p:childTnLst>
                          </p:cTn>
                        </p:par>
                        <p:par>
                          <p:cTn id="142" fill="hold">
                            <p:stCondLst>
                              <p:cond delay="17000"/>
                            </p:stCondLst>
                            <p:childTnLst>
                              <p:par>
                                <p:cTn id="143" presetID="22" presetClass="entr" presetSubtype="2" fill="hold" nodeType="afterEffect">
                                  <p:stCondLst>
                                    <p:cond delay="0"/>
                                  </p:stCondLst>
                                  <p:childTnLst>
                                    <p:set>
                                      <p:cBhvr>
                                        <p:cTn id="144" dur="1" fill="hold">
                                          <p:stCondLst>
                                            <p:cond delay="0"/>
                                          </p:stCondLst>
                                        </p:cTn>
                                        <p:tgtEl>
                                          <p:spTgt spid="39"/>
                                        </p:tgtEl>
                                        <p:attrNameLst>
                                          <p:attrName>style.visibility</p:attrName>
                                        </p:attrNameLst>
                                      </p:cBhvr>
                                      <p:to>
                                        <p:strVal val="visible"/>
                                      </p:to>
                                    </p:set>
                                    <p:animEffect transition="in" filter="wipe(right)">
                                      <p:cBhvr>
                                        <p:cTn id="145" dur="500"/>
                                        <p:tgtEl>
                                          <p:spTgt spid="39"/>
                                        </p:tgtEl>
                                      </p:cBhvr>
                                    </p:animEffect>
                                  </p:childTnLst>
                                </p:cTn>
                              </p:par>
                            </p:childTnLst>
                          </p:cTn>
                        </p:par>
                        <p:par>
                          <p:cTn id="146" fill="hold">
                            <p:stCondLst>
                              <p:cond delay="17500"/>
                            </p:stCondLst>
                            <p:childTnLst>
                              <p:par>
                                <p:cTn id="147" presetID="47" presetClass="entr" presetSubtype="0" fill="hold" grpId="0" nodeType="afterEffect">
                                  <p:stCondLst>
                                    <p:cond delay="0"/>
                                  </p:stCondLst>
                                  <p:childTnLst>
                                    <p:set>
                                      <p:cBhvr>
                                        <p:cTn id="148" dur="1" fill="hold">
                                          <p:stCondLst>
                                            <p:cond delay="0"/>
                                          </p:stCondLst>
                                        </p:cTn>
                                        <p:tgtEl>
                                          <p:spTgt spid="40"/>
                                        </p:tgtEl>
                                        <p:attrNameLst>
                                          <p:attrName>style.visibility</p:attrName>
                                        </p:attrNameLst>
                                      </p:cBhvr>
                                      <p:to>
                                        <p:strVal val="visible"/>
                                      </p:to>
                                    </p:set>
                                    <p:animEffect transition="in" filter="fade">
                                      <p:cBhvr>
                                        <p:cTn id="149" dur="1000"/>
                                        <p:tgtEl>
                                          <p:spTgt spid="40"/>
                                        </p:tgtEl>
                                      </p:cBhvr>
                                    </p:animEffect>
                                    <p:anim calcmode="lin" valueType="num">
                                      <p:cBhvr>
                                        <p:cTn id="150" dur="1000" fill="hold"/>
                                        <p:tgtEl>
                                          <p:spTgt spid="40"/>
                                        </p:tgtEl>
                                        <p:attrNameLst>
                                          <p:attrName>ppt_x</p:attrName>
                                        </p:attrNameLst>
                                      </p:cBhvr>
                                      <p:tavLst>
                                        <p:tav tm="0">
                                          <p:val>
                                            <p:strVal val="#ppt_x"/>
                                          </p:val>
                                        </p:tav>
                                        <p:tav tm="100000">
                                          <p:val>
                                            <p:strVal val="#ppt_x"/>
                                          </p:val>
                                        </p:tav>
                                      </p:tavLst>
                                    </p:anim>
                                    <p:anim calcmode="lin" valueType="num">
                                      <p:cBhvr>
                                        <p:cTn id="151"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1" grpId="0"/>
      <p:bldP spid="12" grpId="0" animBg="1"/>
      <p:bldP spid="20" grpId="0"/>
      <p:bldP spid="21" grpId="0"/>
      <p:bldP spid="22" grpId="0"/>
      <p:bldP spid="23" grpId="0" animBg="1"/>
      <p:bldP spid="26" grpId="0"/>
      <p:bldP spid="27" grpId="0" animBg="1"/>
      <p:bldP spid="30" grpId="0"/>
      <p:bldP spid="31" grpId="0"/>
      <p:bldP spid="32" grpId="0"/>
      <p:bldP spid="33" grpId="0" animBg="1"/>
      <p:bldP spid="36" grpId="0"/>
      <p:bldP spid="37" grpId="0" animBg="1"/>
      <p:bldP spid="40" grpId="0"/>
      <p:bldP spid="41" grpId="0"/>
      <p:bldP spid="42"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C86F033A-5026-4660-8514-B90E922A64DF}"/>
              </a:ext>
            </a:extLst>
          </p:cNvPr>
          <p:cNvSpPr/>
          <p:nvPr/>
        </p:nvSpPr>
        <p:spPr>
          <a:xfrm>
            <a:off x="1439101" y="5967724"/>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FF2B2A"/>
              </a:gs>
              <a:gs pos="50000">
                <a:srgbClr val="EB1716"/>
              </a:gs>
              <a:gs pos="75000">
                <a:srgbClr val="D70302"/>
              </a:gs>
              <a:gs pos="95000">
                <a:srgbClr val="C30000"/>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5" name="Group 4">
            <a:extLst>
              <a:ext uri="{FF2B5EF4-FFF2-40B4-BE49-F238E27FC236}">
                <a16:creationId xmlns:a16="http://schemas.microsoft.com/office/drawing/2014/main" id="{26481C67-F245-40F0-B46F-6454F065BDB8}"/>
              </a:ext>
            </a:extLst>
          </p:cNvPr>
          <p:cNvGrpSpPr/>
          <p:nvPr/>
        </p:nvGrpSpPr>
        <p:grpSpPr>
          <a:xfrm>
            <a:off x="1874109" y="3658904"/>
            <a:ext cx="3274710" cy="3898264"/>
            <a:chOff x="7867131" y="3612669"/>
            <a:chExt cx="3274710" cy="3898264"/>
          </a:xfrm>
        </p:grpSpPr>
        <p:sp>
          <p:nvSpPr>
            <p:cNvPr id="48" name="Freeform: Shape 47">
              <a:extLst>
                <a:ext uri="{FF2B5EF4-FFF2-40B4-BE49-F238E27FC236}">
                  <a16:creationId xmlns:a16="http://schemas.microsoft.com/office/drawing/2014/main" id="{8571E9DA-A42E-454B-BEC3-BF18E70C8AF7}"/>
                </a:ext>
              </a:extLst>
            </p:cNvPr>
            <p:cNvSpPr>
              <a:spLocks noChangeAspect="1"/>
            </p:cNvSpPr>
            <p:nvPr/>
          </p:nvSpPr>
          <p:spPr>
            <a:xfrm rot="13498438">
              <a:off x="8662855" y="3612669"/>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FF2B2A"/>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2" name="Freeform: Shape 51">
              <a:extLst>
                <a:ext uri="{FF2B5EF4-FFF2-40B4-BE49-F238E27FC236}">
                  <a16:creationId xmlns:a16="http://schemas.microsoft.com/office/drawing/2014/main" id="{03692E47-B855-40C6-BC7A-A60BA00D2A3B}"/>
                </a:ext>
              </a:extLst>
            </p:cNvPr>
            <p:cNvSpPr/>
            <p:nvPr/>
          </p:nvSpPr>
          <p:spPr>
            <a:xfrm>
              <a:off x="7867131" y="6330177"/>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FF2B2A"/>
                </a:gs>
                <a:gs pos="50000">
                  <a:srgbClr val="EB1716"/>
                </a:gs>
                <a:gs pos="75000">
                  <a:srgbClr val="D70302"/>
                </a:gs>
                <a:gs pos="95000">
                  <a:srgbClr val="C30000"/>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5" name="Freeform: Shape 54">
            <a:extLst>
              <a:ext uri="{FF2B5EF4-FFF2-40B4-BE49-F238E27FC236}">
                <a16:creationId xmlns:a16="http://schemas.microsoft.com/office/drawing/2014/main" id="{764B7F1E-4F31-4ECB-B21D-CF296F52B657}"/>
              </a:ext>
            </a:extLst>
          </p:cNvPr>
          <p:cNvSpPr/>
          <p:nvPr/>
        </p:nvSpPr>
        <p:spPr>
          <a:xfrm flipH="1">
            <a:off x="7473595" y="5960360"/>
            <a:ext cx="3097231" cy="553376"/>
          </a:xfrm>
          <a:custGeom>
            <a:avLst/>
            <a:gdLst>
              <a:gd name="connsiteX0" fmla="*/ 0 w 3097231"/>
              <a:gd name="connsiteY0" fmla="*/ 0 h 553376"/>
              <a:gd name="connsiteX1" fmla="*/ 3097231 w 3097231"/>
              <a:gd name="connsiteY1" fmla="*/ 0 h 553376"/>
              <a:gd name="connsiteX2" fmla="*/ 2740687 w 3097231"/>
              <a:gd name="connsiteY2" fmla="*/ 353487 h 553376"/>
              <a:gd name="connsiteX3" fmla="*/ 2529878 w 3097231"/>
              <a:gd name="connsiteY3" fmla="*/ 553376 h 553376"/>
              <a:gd name="connsiteX4" fmla="*/ 469951 w 3097231"/>
              <a:gd name="connsiteY4" fmla="*/ 553376 h 553376"/>
              <a:gd name="connsiteX5" fmla="*/ 469951 w 3097231"/>
              <a:gd name="connsiteY5" fmla="*/ 548580 h 553376"/>
              <a:gd name="connsiteX6" fmla="*/ 414705 w 3097231"/>
              <a:gd name="connsiteY6" fmla="*/ 539729 h 553376"/>
              <a:gd name="connsiteX7" fmla="*/ 35651 w 3097231"/>
              <a:gd name="connsiteY7" fmla="*/ 140367 h 5533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97231" h="553376">
                <a:moveTo>
                  <a:pt x="0" y="0"/>
                </a:moveTo>
                <a:lnTo>
                  <a:pt x="3097231" y="0"/>
                </a:lnTo>
                <a:lnTo>
                  <a:pt x="2740687" y="353487"/>
                </a:lnTo>
                <a:lnTo>
                  <a:pt x="2529878" y="553376"/>
                </a:lnTo>
                <a:lnTo>
                  <a:pt x="469951" y="553376"/>
                </a:lnTo>
                <a:lnTo>
                  <a:pt x="469951" y="548580"/>
                </a:lnTo>
                <a:lnTo>
                  <a:pt x="414705" y="539729"/>
                </a:lnTo>
                <a:cubicBezTo>
                  <a:pt x="239205" y="497243"/>
                  <a:pt x="107200" y="347738"/>
                  <a:pt x="35651" y="140367"/>
                </a:cubicBezTo>
                <a:close/>
              </a:path>
            </a:pathLst>
          </a:custGeom>
          <a:gradFill>
            <a:gsLst>
              <a:gs pos="0">
                <a:srgbClr val="3EB8CD"/>
              </a:gs>
              <a:gs pos="50000">
                <a:srgbClr val="2AA4B9"/>
              </a:gs>
              <a:gs pos="75000">
                <a:srgbClr val="1690A5"/>
              </a:gs>
              <a:gs pos="95000">
                <a:srgbClr val="027C91"/>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nvGrpSpPr>
          <p:cNvPr id="4" name="Group 3">
            <a:extLst>
              <a:ext uri="{FF2B5EF4-FFF2-40B4-BE49-F238E27FC236}">
                <a16:creationId xmlns:a16="http://schemas.microsoft.com/office/drawing/2014/main" id="{1457D260-B57F-40F4-BAB1-449C3D13CBE4}"/>
              </a:ext>
            </a:extLst>
          </p:cNvPr>
          <p:cNvGrpSpPr/>
          <p:nvPr/>
        </p:nvGrpSpPr>
        <p:grpSpPr>
          <a:xfrm>
            <a:off x="6861108" y="3651540"/>
            <a:ext cx="3274710" cy="3898264"/>
            <a:chOff x="743029" y="3689511"/>
            <a:chExt cx="3274710" cy="3898264"/>
          </a:xfrm>
        </p:grpSpPr>
        <p:sp>
          <p:nvSpPr>
            <p:cNvPr id="56" name="Freeform: Shape 55">
              <a:extLst>
                <a:ext uri="{FF2B5EF4-FFF2-40B4-BE49-F238E27FC236}">
                  <a16:creationId xmlns:a16="http://schemas.microsoft.com/office/drawing/2014/main" id="{D5FC6A38-1B1E-4A48-B48B-7BD02D00D82D}"/>
                </a:ext>
              </a:extLst>
            </p:cNvPr>
            <p:cNvSpPr>
              <a:spLocks noChangeAspect="1"/>
            </p:cNvSpPr>
            <p:nvPr/>
          </p:nvSpPr>
          <p:spPr>
            <a:xfrm rot="8101562" flipH="1">
              <a:off x="743029" y="3689511"/>
              <a:ext cx="2478986" cy="3898264"/>
            </a:xfrm>
            <a:custGeom>
              <a:avLst/>
              <a:gdLst>
                <a:gd name="connsiteX0" fmla="*/ 2466213 w 2478986"/>
                <a:gd name="connsiteY0" fmla="*/ 2711088 h 3898264"/>
                <a:gd name="connsiteX1" fmla="*/ 2430504 w 2478986"/>
                <a:gd name="connsiteY1" fmla="*/ 2746764 h 3898264"/>
                <a:gd name="connsiteX2" fmla="*/ 2429300 w 2478986"/>
                <a:gd name="connsiteY2" fmla="*/ 2747397 h 3898264"/>
                <a:gd name="connsiteX3" fmla="*/ 2232676 w 2478986"/>
                <a:gd name="connsiteY3" fmla="*/ 2943843 h 3898264"/>
                <a:gd name="connsiteX4" fmla="*/ 2232088 w 2478986"/>
                <a:gd name="connsiteY4" fmla="*/ 2943255 h 3898264"/>
                <a:gd name="connsiteX5" fmla="*/ 1323559 w 2478986"/>
                <a:gd name="connsiteY5" fmla="*/ 3851784 h 3898264"/>
                <a:gd name="connsiteX6" fmla="*/ 1318869 w 2478986"/>
                <a:gd name="connsiteY6" fmla="*/ 3851921 h 3898264"/>
                <a:gd name="connsiteX7" fmla="*/ 1308326 w 2478986"/>
                <a:gd name="connsiteY7" fmla="*/ 3864816 h 3898264"/>
                <a:gd name="connsiteX8" fmla="*/ 1146649 w 2478986"/>
                <a:gd name="connsiteY8" fmla="*/ 3864744 h 3898264"/>
                <a:gd name="connsiteX9" fmla="*/ 1140450 w 2478986"/>
                <a:gd name="connsiteY9" fmla="*/ 3857149 h 3898264"/>
                <a:gd name="connsiteX10" fmla="*/ 1137063 w 2478986"/>
                <a:gd name="connsiteY10" fmla="*/ 3857248 h 3898264"/>
                <a:gd name="connsiteX11" fmla="*/ 181482 w 2478986"/>
                <a:gd name="connsiteY11" fmla="*/ 2901670 h 3898264"/>
                <a:gd name="connsiteX12" fmla="*/ 180710 w 2478986"/>
                <a:gd name="connsiteY12" fmla="*/ 2902441 h 3898264"/>
                <a:gd name="connsiteX13" fmla="*/ 27250 w 2478986"/>
                <a:gd name="connsiteY13" fmla="*/ 2748841 h 3898264"/>
                <a:gd name="connsiteX14" fmla="*/ 28597 w 2478986"/>
                <a:gd name="connsiteY14" fmla="*/ 2747495 h 3898264"/>
                <a:gd name="connsiteX15" fmla="*/ 17239 w 2478986"/>
                <a:gd name="connsiteY15" fmla="*/ 2733577 h 3898264"/>
                <a:gd name="connsiteX16" fmla="*/ 30727 w 2478986"/>
                <a:gd name="connsiteY16" fmla="*/ 2601819 h 3898264"/>
                <a:gd name="connsiteX17" fmla="*/ 65405 w 2478986"/>
                <a:gd name="connsiteY17" fmla="*/ 2578815 h 3898264"/>
                <a:gd name="connsiteX18" fmla="*/ 65735 w 2478986"/>
                <a:gd name="connsiteY18" fmla="*/ 2578718 h 3898264"/>
                <a:gd name="connsiteX19" fmla="*/ 299194 w 2478986"/>
                <a:gd name="connsiteY19" fmla="*/ 2576140 h 3898264"/>
                <a:gd name="connsiteX20" fmla="*/ 299175 w 2478986"/>
                <a:gd name="connsiteY20" fmla="*/ 2574473 h 3898264"/>
                <a:gd name="connsiteX21" fmla="*/ 540932 w 2478986"/>
                <a:gd name="connsiteY21" fmla="*/ 2574472 h 3898264"/>
                <a:gd name="connsiteX22" fmla="*/ 540932 w 2478986"/>
                <a:gd name="connsiteY22" fmla="*/ 2314888 h 3898264"/>
                <a:gd name="connsiteX23" fmla="*/ 544291 w 2478986"/>
                <a:gd name="connsiteY23" fmla="*/ 1609303 h 3898264"/>
                <a:gd name="connsiteX24" fmla="*/ 547804 w 2478986"/>
                <a:gd name="connsiteY24" fmla="*/ 1405807 h 3898264"/>
                <a:gd name="connsiteX25" fmla="*/ 555072 w 2478986"/>
                <a:gd name="connsiteY25" fmla="*/ 1385472 h 3898264"/>
                <a:gd name="connsiteX26" fmla="*/ 588895 w 2478986"/>
                <a:gd name="connsiteY26" fmla="*/ 1326407 h 3898264"/>
                <a:gd name="connsiteX27" fmla="*/ 1916508 w 2478986"/>
                <a:gd name="connsiteY27" fmla="*/ 0 h 3898264"/>
                <a:gd name="connsiteX28" fmla="*/ 1916508 w 2478986"/>
                <a:gd name="connsiteY28" fmla="*/ 987609 h 3898264"/>
                <a:gd name="connsiteX29" fmla="*/ 1914225 w 2478986"/>
                <a:gd name="connsiteY29" fmla="*/ 987621 h 3898264"/>
                <a:gd name="connsiteX30" fmla="*/ 1914225 w 2478986"/>
                <a:gd name="connsiteY30" fmla="*/ 2574472 h 3898264"/>
                <a:gd name="connsiteX31" fmla="*/ 2241092 w 2478986"/>
                <a:gd name="connsiteY31" fmla="*/ 2574472 h 3898264"/>
                <a:gd name="connsiteX32" fmla="*/ 2418997 w 2478986"/>
                <a:gd name="connsiteY32" fmla="*/ 2576429 h 3898264"/>
                <a:gd name="connsiteX33" fmla="*/ 2432163 w 2478986"/>
                <a:gd name="connsiteY33" fmla="*/ 2582167 h 3898264"/>
                <a:gd name="connsiteX34" fmla="*/ 2451113 w 2478986"/>
                <a:gd name="connsiteY34" fmla="*/ 2596890 h 3898264"/>
                <a:gd name="connsiteX35" fmla="*/ 2471994 w 2478986"/>
                <a:gd name="connsiteY35" fmla="*/ 2700115 h 3898264"/>
                <a:gd name="connsiteX36" fmla="*/ 2469652 w 2478986"/>
                <a:gd name="connsiteY36" fmla="*/ 2704561 h 3898264"/>
                <a:gd name="connsiteX37" fmla="*/ 2470913 w 2478986"/>
                <a:gd name="connsiteY37" fmla="*/ 2705822 h 3898264"/>
                <a:gd name="connsiteX38" fmla="*/ 2466847 w 2478986"/>
                <a:gd name="connsiteY38" fmla="*/ 2709885 h 38982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2478986" h="3898264">
                  <a:moveTo>
                    <a:pt x="2466213" y="2711088"/>
                  </a:moveTo>
                  <a:lnTo>
                    <a:pt x="2430504" y="2746764"/>
                  </a:lnTo>
                  <a:lnTo>
                    <a:pt x="2429300" y="2747397"/>
                  </a:lnTo>
                  <a:lnTo>
                    <a:pt x="2232676" y="2943843"/>
                  </a:lnTo>
                  <a:lnTo>
                    <a:pt x="2232088" y="2943255"/>
                  </a:lnTo>
                  <a:lnTo>
                    <a:pt x="1323559" y="3851784"/>
                  </a:lnTo>
                  <a:lnTo>
                    <a:pt x="1318869" y="3851921"/>
                  </a:lnTo>
                  <a:lnTo>
                    <a:pt x="1308326" y="3864816"/>
                  </a:lnTo>
                  <a:cubicBezTo>
                    <a:pt x="1263660" y="3909442"/>
                    <a:pt x="1191274" y="3909409"/>
                    <a:pt x="1146649" y="3864744"/>
                  </a:cubicBezTo>
                  <a:lnTo>
                    <a:pt x="1140450" y="3857149"/>
                  </a:lnTo>
                  <a:lnTo>
                    <a:pt x="1137063" y="3857248"/>
                  </a:lnTo>
                  <a:lnTo>
                    <a:pt x="181482" y="2901670"/>
                  </a:lnTo>
                  <a:lnTo>
                    <a:pt x="180710" y="2902441"/>
                  </a:lnTo>
                  <a:lnTo>
                    <a:pt x="27250" y="2748841"/>
                  </a:lnTo>
                  <a:lnTo>
                    <a:pt x="28597" y="2747495"/>
                  </a:lnTo>
                  <a:lnTo>
                    <a:pt x="17239" y="2733577"/>
                  </a:lnTo>
                  <a:cubicBezTo>
                    <a:pt x="-9600" y="2692888"/>
                    <a:pt x="-5098" y="2637613"/>
                    <a:pt x="30727" y="2601819"/>
                  </a:cubicBezTo>
                  <a:cubicBezTo>
                    <a:pt x="40964" y="2591593"/>
                    <a:pt x="52788" y="2583925"/>
                    <a:pt x="65405" y="2578815"/>
                  </a:cubicBezTo>
                  <a:lnTo>
                    <a:pt x="65735" y="2578718"/>
                  </a:lnTo>
                  <a:lnTo>
                    <a:pt x="299194" y="2576140"/>
                  </a:lnTo>
                  <a:lnTo>
                    <a:pt x="299175" y="2574473"/>
                  </a:lnTo>
                  <a:lnTo>
                    <a:pt x="540932" y="2574472"/>
                  </a:lnTo>
                  <a:lnTo>
                    <a:pt x="540932" y="2314888"/>
                  </a:lnTo>
                  <a:lnTo>
                    <a:pt x="544291" y="1609303"/>
                  </a:lnTo>
                  <a:lnTo>
                    <a:pt x="547804" y="1405807"/>
                  </a:lnTo>
                  <a:lnTo>
                    <a:pt x="555072" y="1385472"/>
                  </a:lnTo>
                  <a:lnTo>
                    <a:pt x="588895" y="1326407"/>
                  </a:lnTo>
                  <a:lnTo>
                    <a:pt x="1916508" y="0"/>
                  </a:lnTo>
                  <a:lnTo>
                    <a:pt x="1916508" y="987609"/>
                  </a:lnTo>
                  <a:lnTo>
                    <a:pt x="1914225" y="987621"/>
                  </a:lnTo>
                  <a:lnTo>
                    <a:pt x="1914225" y="2574472"/>
                  </a:lnTo>
                  <a:lnTo>
                    <a:pt x="2241092" y="2574472"/>
                  </a:lnTo>
                  <a:lnTo>
                    <a:pt x="2418997" y="2576429"/>
                  </a:lnTo>
                  <a:lnTo>
                    <a:pt x="2432163" y="2582167"/>
                  </a:lnTo>
                  <a:cubicBezTo>
                    <a:pt x="2438927" y="2586167"/>
                    <a:pt x="2445303" y="2591074"/>
                    <a:pt x="2451113" y="2596890"/>
                  </a:cubicBezTo>
                  <a:cubicBezTo>
                    <a:pt x="2479004" y="2624807"/>
                    <a:pt x="2485962" y="2665717"/>
                    <a:pt x="2471994" y="2700115"/>
                  </a:cubicBezTo>
                  <a:lnTo>
                    <a:pt x="2469652" y="2704561"/>
                  </a:lnTo>
                  <a:lnTo>
                    <a:pt x="2470913" y="2705822"/>
                  </a:lnTo>
                  <a:lnTo>
                    <a:pt x="2466847" y="2709885"/>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57" name="Freeform: Shape 56">
              <a:extLst>
                <a:ext uri="{FF2B5EF4-FFF2-40B4-BE49-F238E27FC236}">
                  <a16:creationId xmlns:a16="http://schemas.microsoft.com/office/drawing/2014/main" id="{01E465DD-E9D6-4423-AAB2-2DBFD5522CAF}"/>
                </a:ext>
              </a:extLst>
            </p:cNvPr>
            <p:cNvSpPr/>
            <p:nvPr/>
          </p:nvSpPr>
          <p:spPr>
            <a:xfrm flipH="1">
              <a:off x="1768767" y="6407019"/>
              <a:ext cx="2248972" cy="137344"/>
            </a:xfrm>
            <a:custGeom>
              <a:avLst/>
              <a:gdLst>
                <a:gd name="connsiteX0" fmla="*/ 544245 w 2248972"/>
                <a:gd name="connsiteY0" fmla="*/ 0 h 137344"/>
                <a:gd name="connsiteX1" fmla="*/ 2248972 w 2248972"/>
                <a:gd name="connsiteY1" fmla="*/ 0 h 137344"/>
                <a:gd name="connsiteX2" fmla="*/ 2130690 w 2248972"/>
                <a:gd name="connsiteY2" fmla="*/ 114371 h 137344"/>
                <a:gd name="connsiteX3" fmla="*/ 2065969 w 2248972"/>
                <a:gd name="connsiteY3" fmla="*/ 131990 h 137344"/>
                <a:gd name="connsiteX4" fmla="*/ 1937742 w 2248972"/>
                <a:gd name="connsiteY4" fmla="*/ 131991 h 137344"/>
                <a:gd name="connsiteX5" fmla="*/ 1937742 w 2248972"/>
                <a:gd name="connsiteY5" fmla="*/ 137344 h 137344"/>
                <a:gd name="connsiteX6" fmla="*/ 0 w 2248972"/>
                <a:gd name="connsiteY6" fmla="*/ 137344 h 137344"/>
                <a:gd name="connsiteX7" fmla="*/ 0 w 2248972"/>
                <a:gd name="connsiteY7" fmla="*/ 112375 h 137344"/>
                <a:gd name="connsiteX8" fmla="*/ 8626 w 2248972"/>
                <a:gd name="connsiteY8" fmla="*/ 113283 h 137344"/>
                <a:gd name="connsiteX9" fmla="*/ 172782 w 2248972"/>
                <a:gd name="connsiteY9" fmla="*/ 85143 h 137344"/>
                <a:gd name="connsiteX10" fmla="*/ 288553 w 2248972"/>
                <a:gd name="connsiteY10" fmla="*/ 18855 h 137344"/>
                <a:gd name="connsiteX11" fmla="*/ 304440 w 2248972"/>
                <a:gd name="connsiteY11" fmla="*/ 4184 h 137344"/>
                <a:gd name="connsiteX12" fmla="*/ 539714 w 2248972"/>
                <a:gd name="connsiteY12" fmla="*/ 4184 h 1373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48972" h="137344">
                  <a:moveTo>
                    <a:pt x="544245" y="0"/>
                  </a:moveTo>
                  <a:lnTo>
                    <a:pt x="2248972" y="0"/>
                  </a:lnTo>
                  <a:lnTo>
                    <a:pt x="2130690" y="114371"/>
                  </a:lnTo>
                  <a:lnTo>
                    <a:pt x="2065969" y="131990"/>
                  </a:lnTo>
                  <a:lnTo>
                    <a:pt x="1937742" y="131991"/>
                  </a:lnTo>
                  <a:lnTo>
                    <a:pt x="1937742" y="137344"/>
                  </a:lnTo>
                  <a:lnTo>
                    <a:pt x="0" y="137344"/>
                  </a:lnTo>
                  <a:lnTo>
                    <a:pt x="0" y="112375"/>
                  </a:lnTo>
                  <a:lnTo>
                    <a:pt x="8626" y="113283"/>
                  </a:lnTo>
                  <a:cubicBezTo>
                    <a:pt x="64906" y="114294"/>
                    <a:pt x="120050" y="105229"/>
                    <a:pt x="172782" y="85143"/>
                  </a:cubicBezTo>
                  <a:cubicBezTo>
                    <a:pt x="214968" y="69075"/>
                    <a:pt x="253614" y="46714"/>
                    <a:pt x="288553" y="18855"/>
                  </a:cubicBezTo>
                  <a:lnTo>
                    <a:pt x="304440" y="4184"/>
                  </a:lnTo>
                  <a:lnTo>
                    <a:pt x="539714" y="4184"/>
                  </a:lnTo>
                  <a:close/>
                </a:path>
              </a:pathLst>
            </a:custGeom>
            <a:gradFill>
              <a:gsLst>
                <a:gs pos="0">
                  <a:srgbClr val="3EB8CD"/>
                </a:gs>
                <a:gs pos="50000">
                  <a:srgbClr val="2AA4B9"/>
                </a:gs>
                <a:gs pos="75000">
                  <a:srgbClr val="1690A5"/>
                </a:gs>
                <a:gs pos="95000">
                  <a:srgbClr val="027C91"/>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grpSp>
      <p:sp>
        <p:nvSpPr>
          <p:cNvPr id="58" name="TextBox 57">
            <a:extLst>
              <a:ext uri="{FF2B5EF4-FFF2-40B4-BE49-F238E27FC236}">
                <a16:creationId xmlns:a16="http://schemas.microsoft.com/office/drawing/2014/main" id="{26516703-7D64-487D-A75D-0BFED986AC51}"/>
              </a:ext>
            </a:extLst>
          </p:cNvPr>
          <p:cNvSpPr txBox="1"/>
          <p:nvPr/>
        </p:nvSpPr>
        <p:spPr>
          <a:xfrm>
            <a:off x="448209" y="3658904"/>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59" name="TextBox 58">
            <a:extLst>
              <a:ext uri="{FF2B5EF4-FFF2-40B4-BE49-F238E27FC236}">
                <a16:creationId xmlns:a16="http://schemas.microsoft.com/office/drawing/2014/main" id="{6092B5BA-0682-407C-8082-D49453F59B30}"/>
              </a:ext>
            </a:extLst>
          </p:cNvPr>
          <p:cNvSpPr txBox="1"/>
          <p:nvPr/>
        </p:nvSpPr>
        <p:spPr>
          <a:xfrm>
            <a:off x="8980738" y="3651540"/>
            <a:ext cx="2684132" cy="2185214"/>
          </a:xfrm>
          <a:prstGeom prst="rect">
            <a:avLst/>
          </a:prstGeom>
          <a:noFill/>
        </p:spPr>
        <p:txBody>
          <a:bodyPr wrap="square" rtlCol="0">
            <a:spAutoFit/>
          </a:bodyPr>
          <a:lstStyle/>
          <a:p>
            <a:endParaRPr lang="en-US" sz="1000" b="1" dirty="0">
              <a:solidFill>
                <a:srgbClr val="56595E"/>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 .</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endParaRPr lang="en-US" sz="600" dirty="0">
              <a:solidFill>
                <a:schemeClr val="bg2">
                  <a:lumMod val="10000"/>
                </a:schemeClr>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2">
                    <a:lumMod val="10000"/>
                  </a:schemeClr>
                </a:solidFill>
                <a:latin typeface="Candara" panose="020E0502030303020204" pitchFamily="34" charset="0"/>
              </a:rPr>
              <a:t>Lorem ipsum dolor sit amet, consectetur adipiscing elit, sed do eiusmod.</a:t>
            </a:r>
          </a:p>
        </p:txBody>
      </p:sp>
      <p:sp>
        <p:nvSpPr>
          <p:cNvPr id="60" name="TextBox 59">
            <a:extLst>
              <a:ext uri="{FF2B5EF4-FFF2-40B4-BE49-F238E27FC236}">
                <a16:creationId xmlns:a16="http://schemas.microsoft.com/office/drawing/2014/main" id="{DCB95D4F-E02A-4272-BEEF-E1044526254D}"/>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rgbClr val="56595E"/>
              </a:solidFill>
              <a:latin typeface="Candara" panose="020E0502030303020204" pitchFamily="34" charset="0"/>
            </a:endParaRPr>
          </a:p>
        </p:txBody>
      </p:sp>
    </p:spTree>
    <p:extLst>
      <p:ext uri="{BB962C8B-B14F-4D97-AF65-F5344CB8AC3E}">
        <p14:creationId xmlns:p14="http://schemas.microsoft.com/office/powerpoint/2010/main" val="177449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wipe(up)">
                                      <p:cBhvr>
                                        <p:cTn id="11" dur="500"/>
                                        <p:tgtEl>
                                          <p:spTgt spid="60"/>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wipe(up)">
                                      <p:cBhvr>
                                        <p:cTn id="15" dur="500"/>
                                        <p:tgtEl>
                                          <p:spTgt spid="55"/>
                                        </p:tgtEl>
                                      </p:cBhvr>
                                    </p:animEffect>
                                  </p:childTnLst>
                                </p:cTn>
                              </p:par>
                            </p:childTnLst>
                          </p:cTn>
                        </p:par>
                        <p:par>
                          <p:cTn id="16" fill="hold">
                            <p:stCondLst>
                              <p:cond delay="1500"/>
                            </p:stCondLst>
                            <p:childTnLst>
                              <p:par>
                                <p:cTn id="17" presetID="22" presetClass="entr" presetSubtype="4"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59">
                                            <p:txEl>
                                              <p:pRg st="1" end="1"/>
                                            </p:txEl>
                                          </p:spTgt>
                                        </p:tgtEl>
                                        <p:attrNameLst>
                                          <p:attrName>style.visibility</p:attrName>
                                        </p:attrNameLst>
                                      </p:cBhvr>
                                      <p:to>
                                        <p:strVal val="visible"/>
                                      </p:to>
                                    </p:set>
                                    <p:animEffect transition="in" filter="fade">
                                      <p:cBhvr>
                                        <p:cTn id="23" dur="1000"/>
                                        <p:tgtEl>
                                          <p:spTgt spid="59">
                                            <p:txEl>
                                              <p:pRg st="1" end="1"/>
                                            </p:txEl>
                                          </p:spTgt>
                                        </p:tgtEl>
                                      </p:cBhvr>
                                    </p:animEffect>
                                    <p:anim calcmode="lin" valueType="num">
                                      <p:cBhvr>
                                        <p:cTn id="24" dur="1000" fill="hold"/>
                                        <p:tgtEl>
                                          <p:spTgt spid="59">
                                            <p:txEl>
                                              <p:pRg st="1" end="1"/>
                                            </p:txEl>
                                          </p:spTgt>
                                        </p:tgtEl>
                                        <p:attrNameLst>
                                          <p:attrName>ppt_x</p:attrName>
                                        </p:attrNameLst>
                                      </p:cBhvr>
                                      <p:tavLst>
                                        <p:tav tm="0">
                                          <p:val>
                                            <p:strVal val="#ppt_x"/>
                                          </p:val>
                                        </p:tav>
                                        <p:tav tm="100000">
                                          <p:val>
                                            <p:strVal val="#ppt_x"/>
                                          </p:val>
                                        </p:tav>
                                      </p:tavLst>
                                    </p:anim>
                                    <p:anim calcmode="lin" valueType="num">
                                      <p:cBhvr>
                                        <p:cTn id="25" dur="1000" fill="hold"/>
                                        <p:tgtEl>
                                          <p:spTgt spid="59">
                                            <p:txEl>
                                              <p:pRg st="1" end="1"/>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59">
                                            <p:txEl>
                                              <p:pRg st="2" end="2"/>
                                            </p:txEl>
                                          </p:spTgt>
                                        </p:tgtEl>
                                        <p:attrNameLst>
                                          <p:attrName>style.visibility</p:attrName>
                                        </p:attrNameLst>
                                      </p:cBhvr>
                                      <p:to>
                                        <p:strVal val="visible"/>
                                      </p:to>
                                    </p:set>
                                    <p:animEffect transition="in" filter="fade">
                                      <p:cBhvr>
                                        <p:cTn id="29" dur="1000"/>
                                        <p:tgtEl>
                                          <p:spTgt spid="59">
                                            <p:txEl>
                                              <p:pRg st="2" end="2"/>
                                            </p:txEl>
                                          </p:spTgt>
                                        </p:tgtEl>
                                      </p:cBhvr>
                                    </p:animEffect>
                                    <p:anim calcmode="lin" valueType="num">
                                      <p:cBhvr>
                                        <p:cTn id="30" dur="1000" fill="hold"/>
                                        <p:tgtEl>
                                          <p:spTgt spid="59">
                                            <p:txEl>
                                              <p:pRg st="2" end="2"/>
                                            </p:txEl>
                                          </p:spTgt>
                                        </p:tgtEl>
                                        <p:attrNameLst>
                                          <p:attrName>ppt_x</p:attrName>
                                        </p:attrNameLst>
                                      </p:cBhvr>
                                      <p:tavLst>
                                        <p:tav tm="0">
                                          <p:val>
                                            <p:strVal val="#ppt_x"/>
                                          </p:val>
                                        </p:tav>
                                        <p:tav tm="100000">
                                          <p:val>
                                            <p:strVal val="#ppt_x"/>
                                          </p:val>
                                        </p:tav>
                                      </p:tavLst>
                                    </p:anim>
                                    <p:anim calcmode="lin" valueType="num">
                                      <p:cBhvr>
                                        <p:cTn id="31" dur="1000" fill="hold"/>
                                        <p:tgtEl>
                                          <p:spTgt spid="59">
                                            <p:txEl>
                                              <p:pRg st="2" end="2"/>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59">
                                            <p:txEl>
                                              <p:pRg st="3" end="3"/>
                                            </p:txEl>
                                          </p:spTgt>
                                        </p:tgtEl>
                                        <p:attrNameLst>
                                          <p:attrName>style.visibility</p:attrName>
                                        </p:attrNameLst>
                                      </p:cBhvr>
                                      <p:to>
                                        <p:strVal val="visible"/>
                                      </p:to>
                                    </p:set>
                                    <p:animEffect transition="in" filter="fade">
                                      <p:cBhvr>
                                        <p:cTn id="35" dur="1000"/>
                                        <p:tgtEl>
                                          <p:spTgt spid="59">
                                            <p:txEl>
                                              <p:pRg st="3" end="3"/>
                                            </p:txEl>
                                          </p:spTgt>
                                        </p:tgtEl>
                                      </p:cBhvr>
                                    </p:animEffect>
                                    <p:anim calcmode="lin" valueType="num">
                                      <p:cBhvr>
                                        <p:cTn id="36" dur="1000" fill="hold"/>
                                        <p:tgtEl>
                                          <p:spTgt spid="59">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59">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1" fill="hold" grpId="0" nodeType="afterEffect">
                                  <p:stCondLst>
                                    <p:cond delay="0"/>
                                  </p:stCondLst>
                                  <p:childTnLst>
                                    <p:set>
                                      <p:cBhvr>
                                        <p:cTn id="40" dur="1" fill="hold">
                                          <p:stCondLst>
                                            <p:cond delay="0"/>
                                          </p:stCondLst>
                                        </p:cTn>
                                        <p:tgtEl>
                                          <p:spTgt spid="50"/>
                                        </p:tgtEl>
                                        <p:attrNameLst>
                                          <p:attrName>style.visibility</p:attrName>
                                        </p:attrNameLst>
                                      </p:cBhvr>
                                      <p:to>
                                        <p:strVal val="visible"/>
                                      </p:to>
                                    </p:set>
                                    <p:animEffect transition="in" filter="wipe(up)">
                                      <p:cBhvr>
                                        <p:cTn id="41" dur="500"/>
                                        <p:tgtEl>
                                          <p:spTgt spid="50"/>
                                        </p:tgtEl>
                                      </p:cBhvr>
                                    </p:animEffect>
                                  </p:childTnLst>
                                </p:cTn>
                              </p:par>
                            </p:childTnLst>
                          </p:cTn>
                        </p:par>
                        <p:par>
                          <p:cTn id="42" fill="hold">
                            <p:stCondLst>
                              <p:cond delay="5500"/>
                            </p:stCondLst>
                            <p:childTnLst>
                              <p:par>
                                <p:cTn id="43" presetID="22" presetClass="entr" presetSubtype="4"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Effect transition="in" filter="wipe(down)">
                                      <p:cBhvr>
                                        <p:cTn id="45" dur="500"/>
                                        <p:tgtEl>
                                          <p:spTgt spid="5"/>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58">
                                            <p:txEl>
                                              <p:pRg st="1" end="1"/>
                                            </p:txEl>
                                          </p:spTgt>
                                        </p:tgtEl>
                                        <p:attrNameLst>
                                          <p:attrName>style.visibility</p:attrName>
                                        </p:attrNameLst>
                                      </p:cBhvr>
                                      <p:to>
                                        <p:strVal val="visible"/>
                                      </p:to>
                                    </p:set>
                                    <p:animEffect transition="in" filter="fade">
                                      <p:cBhvr>
                                        <p:cTn id="49" dur="1000"/>
                                        <p:tgtEl>
                                          <p:spTgt spid="58">
                                            <p:txEl>
                                              <p:pRg st="1" end="1"/>
                                            </p:txEl>
                                          </p:spTgt>
                                        </p:tgtEl>
                                      </p:cBhvr>
                                    </p:animEffect>
                                    <p:anim calcmode="lin" valueType="num">
                                      <p:cBhvr>
                                        <p:cTn id="50" dur="1000" fill="hold"/>
                                        <p:tgtEl>
                                          <p:spTgt spid="58">
                                            <p:txEl>
                                              <p:pRg st="1" end="1"/>
                                            </p:txEl>
                                          </p:spTgt>
                                        </p:tgtEl>
                                        <p:attrNameLst>
                                          <p:attrName>ppt_x</p:attrName>
                                        </p:attrNameLst>
                                      </p:cBhvr>
                                      <p:tavLst>
                                        <p:tav tm="0">
                                          <p:val>
                                            <p:strVal val="#ppt_x"/>
                                          </p:val>
                                        </p:tav>
                                        <p:tav tm="100000">
                                          <p:val>
                                            <p:strVal val="#ppt_x"/>
                                          </p:val>
                                        </p:tav>
                                      </p:tavLst>
                                    </p:anim>
                                    <p:anim calcmode="lin" valueType="num">
                                      <p:cBhvr>
                                        <p:cTn id="51" dur="1000" fill="hold"/>
                                        <p:tgtEl>
                                          <p:spTgt spid="58">
                                            <p:txEl>
                                              <p:pRg st="1" end="1"/>
                                            </p:txEl>
                                          </p:spTgt>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42" presetClass="entr" presetSubtype="0" fill="hold" grpId="0" nodeType="afterEffect">
                                  <p:stCondLst>
                                    <p:cond delay="0"/>
                                  </p:stCondLst>
                                  <p:childTnLst>
                                    <p:set>
                                      <p:cBhvr>
                                        <p:cTn id="54" dur="1" fill="hold">
                                          <p:stCondLst>
                                            <p:cond delay="0"/>
                                          </p:stCondLst>
                                        </p:cTn>
                                        <p:tgtEl>
                                          <p:spTgt spid="58">
                                            <p:txEl>
                                              <p:pRg st="2" end="2"/>
                                            </p:txEl>
                                          </p:spTgt>
                                        </p:tgtEl>
                                        <p:attrNameLst>
                                          <p:attrName>style.visibility</p:attrName>
                                        </p:attrNameLst>
                                      </p:cBhvr>
                                      <p:to>
                                        <p:strVal val="visible"/>
                                      </p:to>
                                    </p:set>
                                    <p:animEffect transition="in" filter="fade">
                                      <p:cBhvr>
                                        <p:cTn id="55" dur="1000"/>
                                        <p:tgtEl>
                                          <p:spTgt spid="58">
                                            <p:txEl>
                                              <p:pRg st="2" end="2"/>
                                            </p:txEl>
                                          </p:spTgt>
                                        </p:tgtEl>
                                      </p:cBhvr>
                                    </p:animEffect>
                                    <p:anim calcmode="lin" valueType="num">
                                      <p:cBhvr>
                                        <p:cTn id="56" dur="1000" fill="hold"/>
                                        <p:tgtEl>
                                          <p:spTgt spid="58">
                                            <p:txEl>
                                              <p:pRg st="2" end="2"/>
                                            </p:txEl>
                                          </p:spTgt>
                                        </p:tgtEl>
                                        <p:attrNameLst>
                                          <p:attrName>ppt_x</p:attrName>
                                        </p:attrNameLst>
                                      </p:cBhvr>
                                      <p:tavLst>
                                        <p:tav tm="0">
                                          <p:val>
                                            <p:strVal val="#ppt_x"/>
                                          </p:val>
                                        </p:tav>
                                        <p:tav tm="100000">
                                          <p:val>
                                            <p:strVal val="#ppt_x"/>
                                          </p:val>
                                        </p:tav>
                                      </p:tavLst>
                                    </p:anim>
                                    <p:anim calcmode="lin" valueType="num">
                                      <p:cBhvr>
                                        <p:cTn id="57" dur="1000" fill="hold"/>
                                        <p:tgtEl>
                                          <p:spTgt spid="58">
                                            <p:txEl>
                                              <p:pRg st="2" end="2"/>
                                            </p:txEl>
                                          </p:spTgt>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42" presetClass="entr" presetSubtype="0" fill="hold" grpId="0" nodeType="afterEffect">
                                  <p:stCondLst>
                                    <p:cond delay="0"/>
                                  </p:stCondLst>
                                  <p:childTnLst>
                                    <p:set>
                                      <p:cBhvr>
                                        <p:cTn id="60" dur="1" fill="hold">
                                          <p:stCondLst>
                                            <p:cond delay="0"/>
                                          </p:stCondLst>
                                        </p:cTn>
                                        <p:tgtEl>
                                          <p:spTgt spid="58">
                                            <p:txEl>
                                              <p:pRg st="3" end="3"/>
                                            </p:txEl>
                                          </p:spTgt>
                                        </p:tgtEl>
                                        <p:attrNameLst>
                                          <p:attrName>style.visibility</p:attrName>
                                        </p:attrNameLst>
                                      </p:cBhvr>
                                      <p:to>
                                        <p:strVal val="visible"/>
                                      </p:to>
                                    </p:set>
                                    <p:animEffect transition="in" filter="fade">
                                      <p:cBhvr>
                                        <p:cTn id="61" dur="1000"/>
                                        <p:tgtEl>
                                          <p:spTgt spid="58">
                                            <p:txEl>
                                              <p:pRg st="3" end="3"/>
                                            </p:txEl>
                                          </p:spTgt>
                                        </p:tgtEl>
                                      </p:cBhvr>
                                    </p:animEffect>
                                    <p:anim calcmode="lin" valueType="num">
                                      <p:cBhvr>
                                        <p:cTn id="62" dur="1000" fill="hold"/>
                                        <p:tgtEl>
                                          <p:spTgt spid="58">
                                            <p:txEl>
                                              <p:pRg st="3" end="3"/>
                                            </p:txEl>
                                          </p:spTgt>
                                        </p:tgtEl>
                                        <p:attrNameLst>
                                          <p:attrName>ppt_x</p:attrName>
                                        </p:attrNameLst>
                                      </p:cBhvr>
                                      <p:tavLst>
                                        <p:tav tm="0">
                                          <p:val>
                                            <p:strVal val="#ppt_x"/>
                                          </p:val>
                                        </p:tav>
                                        <p:tav tm="100000">
                                          <p:val>
                                            <p:strVal val="#ppt_x"/>
                                          </p:val>
                                        </p:tav>
                                      </p:tavLst>
                                    </p:anim>
                                    <p:anim calcmode="lin" valueType="num">
                                      <p:cBhvr>
                                        <p:cTn id="63" dur="1000" fill="hold"/>
                                        <p:tgtEl>
                                          <p:spTgt spid="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0" grpId="0" animBg="1"/>
      <p:bldP spid="55" grpId="0" animBg="1"/>
      <p:bldP spid="58" grpId="0" build="p"/>
      <p:bldP spid="59" grpId="0" build="p"/>
      <p:bldP spid="6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40684F17-7C19-43BF-A1F2-2A8252C93628}"/>
              </a:ext>
            </a:extLst>
          </p:cNvPr>
          <p:cNvSpPr>
            <a:spLocks noChangeAspect="1"/>
          </p:cNvSpPr>
          <p:nvPr/>
        </p:nvSpPr>
        <p:spPr>
          <a:xfrm>
            <a:off x="1040482"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05803C9C-47E4-40D1-A64B-878069603BA7}"/>
              </a:ext>
            </a:extLst>
          </p:cNvPr>
          <p:cNvSpPr>
            <a:spLocks noChangeAspect="1"/>
          </p:cNvSpPr>
          <p:nvPr/>
        </p:nvSpPr>
        <p:spPr>
          <a:xfrm rot="10800000">
            <a:off x="2607012"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66385114-77CB-47D3-B991-59C9A343D074}"/>
              </a:ext>
            </a:extLst>
          </p:cNvPr>
          <p:cNvSpPr>
            <a:spLocks noChangeAspect="1"/>
          </p:cNvSpPr>
          <p:nvPr/>
        </p:nvSpPr>
        <p:spPr>
          <a:xfrm>
            <a:off x="4173541"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BE7408-3BE3-4D31-9312-473D19271C31}"/>
              </a:ext>
            </a:extLst>
          </p:cNvPr>
          <p:cNvSpPr>
            <a:spLocks noChangeAspect="1"/>
          </p:cNvSpPr>
          <p:nvPr/>
        </p:nvSpPr>
        <p:spPr>
          <a:xfrm rot="10800000">
            <a:off x="5740071"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C724B7C-84CA-4585-A92B-C6D7CB929737}"/>
              </a:ext>
            </a:extLst>
          </p:cNvPr>
          <p:cNvSpPr>
            <a:spLocks noChangeAspect="1"/>
          </p:cNvSpPr>
          <p:nvPr/>
        </p:nvSpPr>
        <p:spPr>
          <a:xfrm>
            <a:off x="7306600" y="3147237"/>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3FE94E5-5ECF-4C3B-81B9-4883A64D553F}"/>
              </a:ext>
            </a:extLst>
          </p:cNvPr>
          <p:cNvSpPr>
            <a:spLocks noChangeAspect="1"/>
          </p:cNvSpPr>
          <p:nvPr/>
        </p:nvSpPr>
        <p:spPr>
          <a:xfrm rot="10800000">
            <a:off x="8873130" y="4020071"/>
            <a:ext cx="1864601" cy="982547"/>
          </a:xfrm>
          <a:custGeom>
            <a:avLst/>
            <a:gdLst>
              <a:gd name="connsiteX0" fmla="*/ 932300 w 1864601"/>
              <a:gd name="connsiteY0" fmla="*/ 0 h 982547"/>
              <a:gd name="connsiteX1" fmla="*/ 1051910 w 1864601"/>
              <a:gd name="connsiteY1" fmla="*/ 226404 h 982547"/>
              <a:gd name="connsiteX2" fmla="*/ 1074135 w 1864601"/>
              <a:gd name="connsiteY2" fmla="*/ 227946 h 982547"/>
              <a:gd name="connsiteX3" fmla="*/ 1834812 w 1864601"/>
              <a:gd name="connsiteY3" fmla="*/ 756327 h 982547"/>
              <a:gd name="connsiteX4" fmla="*/ 1864601 w 1864601"/>
              <a:gd name="connsiteY4" fmla="*/ 818166 h 982547"/>
              <a:gd name="connsiteX5" fmla="*/ 1525855 w 1864601"/>
              <a:gd name="connsiteY5" fmla="*/ 982547 h 982547"/>
              <a:gd name="connsiteX6" fmla="*/ 1518455 w 1864601"/>
              <a:gd name="connsiteY6" fmla="*/ 958709 h 982547"/>
              <a:gd name="connsiteX7" fmla="*/ 928676 w 1864601"/>
              <a:gd name="connsiteY7" fmla="*/ 567777 h 982547"/>
              <a:gd name="connsiteX8" fmla="*/ 338897 w 1864601"/>
              <a:gd name="connsiteY8" fmla="*/ 958709 h 982547"/>
              <a:gd name="connsiteX9" fmla="*/ 333340 w 1864601"/>
              <a:gd name="connsiteY9" fmla="*/ 976609 h 982547"/>
              <a:gd name="connsiteX10" fmla="*/ 0 w 1864601"/>
              <a:gd name="connsiteY10" fmla="*/ 813843 h 982547"/>
              <a:gd name="connsiteX11" fmla="*/ 77256 w 1864601"/>
              <a:gd name="connsiteY11" fmla="*/ 671510 h 982547"/>
              <a:gd name="connsiteX12" fmla="*/ 799252 w 1864601"/>
              <a:gd name="connsiteY12" fmla="*/ 226231 h 982547"/>
              <a:gd name="connsiteX13" fmla="*/ 813248 w 1864601"/>
              <a:gd name="connsiteY13" fmla="*/ 225348 h 9825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864601" h="982547">
                <a:moveTo>
                  <a:pt x="932300" y="0"/>
                </a:moveTo>
                <a:lnTo>
                  <a:pt x="1051910" y="226404"/>
                </a:lnTo>
                <a:lnTo>
                  <a:pt x="1074135" y="227946"/>
                </a:lnTo>
                <a:cubicBezTo>
                  <a:pt x="1403214" y="273998"/>
                  <a:pt x="1682387" y="475739"/>
                  <a:pt x="1834812" y="756327"/>
                </a:cubicBezTo>
                <a:lnTo>
                  <a:pt x="1864601" y="818166"/>
                </a:lnTo>
                <a:lnTo>
                  <a:pt x="1525855" y="982547"/>
                </a:lnTo>
                <a:lnTo>
                  <a:pt x="1518455" y="958709"/>
                </a:lnTo>
                <a:cubicBezTo>
                  <a:pt x="1421286" y="728975"/>
                  <a:pt x="1193806" y="567777"/>
                  <a:pt x="928676" y="567777"/>
                </a:cubicBezTo>
                <a:cubicBezTo>
                  <a:pt x="663547" y="567777"/>
                  <a:pt x="436066" y="728975"/>
                  <a:pt x="338897" y="958709"/>
                </a:cubicBezTo>
                <a:lnTo>
                  <a:pt x="333340" y="976609"/>
                </a:lnTo>
                <a:lnTo>
                  <a:pt x="0" y="813843"/>
                </a:lnTo>
                <a:lnTo>
                  <a:pt x="77256" y="671510"/>
                </a:lnTo>
                <a:cubicBezTo>
                  <a:pt x="239013" y="432079"/>
                  <a:pt x="498923" y="264408"/>
                  <a:pt x="799252" y="226231"/>
                </a:cubicBezTo>
                <a:lnTo>
                  <a:pt x="813248" y="225348"/>
                </a:lnTo>
                <a:close/>
              </a:path>
            </a:pathLst>
          </a:cu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38">
            <a:extLst>
              <a:ext uri="{FF2B5EF4-FFF2-40B4-BE49-F238E27FC236}">
                <a16:creationId xmlns:a16="http://schemas.microsoft.com/office/drawing/2014/main" id="{167723C2-3F1B-4E34-A9D2-1785FECEE668}"/>
              </a:ext>
            </a:extLst>
          </p:cNvPr>
          <p:cNvSpPr>
            <a:spLocks noChangeArrowheads="1"/>
          </p:cNvSpPr>
          <p:nvPr/>
        </p:nvSpPr>
        <p:spPr bwMode="auto">
          <a:xfrm>
            <a:off x="1436635" y="3812560"/>
            <a:ext cx="1051028" cy="1051028"/>
          </a:xfrm>
          <a:prstGeom prst="ellipse">
            <a:avLst/>
          </a:prstGeom>
          <a:solidFill>
            <a:srgbClr val="FF2B2A"/>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$237</a:t>
            </a:r>
          </a:p>
        </p:txBody>
      </p:sp>
      <p:sp>
        <p:nvSpPr>
          <p:cNvPr id="18" name="TextBox 17">
            <a:extLst>
              <a:ext uri="{FF2B5EF4-FFF2-40B4-BE49-F238E27FC236}">
                <a16:creationId xmlns:a16="http://schemas.microsoft.com/office/drawing/2014/main" id="{74E8DD66-9369-491F-9E63-C237825BD8DA}"/>
              </a:ext>
            </a:extLst>
          </p:cNvPr>
          <p:cNvSpPr txBox="1"/>
          <p:nvPr/>
        </p:nvSpPr>
        <p:spPr>
          <a:xfrm>
            <a:off x="524741" y="1936411"/>
            <a:ext cx="2896081" cy="1169551"/>
          </a:xfrm>
          <a:prstGeom prst="rect">
            <a:avLst/>
          </a:prstGeom>
          <a:noFill/>
        </p:spPr>
        <p:txBody>
          <a:bodyPr wrap="square" rtlCol="0">
            <a:spAutoFit/>
          </a:bodyPr>
          <a:lstStyle/>
          <a:p>
            <a:pPr algn="ctr"/>
            <a:r>
              <a:rPr lang="en-US" sz="1600" b="1" dirty="0">
                <a:solidFill>
                  <a:srgbClr val="FF2B2A"/>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19" name="TextBox 18">
            <a:extLst>
              <a:ext uri="{FF2B5EF4-FFF2-40B4-BE49-F238E27FC236}">
                <a16:creationId xmlns:a16="http://schemas.microsoft.com/office/drawing/2014/main" id="{AD17BB1B-744D-492B-AE5E-BA49746600C5}"/>
              </a:ext>
            </a:extLst>
          </p:cNvPr>
          <p:cNvSpPr txBox="1"/>
          <p:nvPr/>
        </p:nvSpPr>
        <p:spPr>
          <a:xfrm>
            <a:off x="2091271" y="5063638"/>
            <a:ext cx="2896081" cy="1169551"/>
          </a:xfrm>
          <a:prstGeom prst="rect">
            <a:avLst/>
          </a:prstGeom>
          <a:noFill/>
        </p:spPr>
        <p:txBody>
          <a:bodyPr wrap="square" rtlCol="0">
            <a:spAutoFit/>
          </a:bodyPr>
          <a:lstStyle/>
          <a:p>
            <a:pPr algn="ctr"/>
            <a:r>
              <a:rPr lang="en-US" sz="1600" b="1" dirty="0">
                <a:solidFill>
                  <a:srgbClr val="85C401"/>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0" name="Oval 38">
            <a:extLst>
              <a:ext uri="{FF2B5EF4-FFF2-40B4-BE49-F238E27FC236}">
                <a16:creationId xmlns:a16="http://schemas.microsoft.com/office/drawing/2014/main" id="{0AEEECB3-FA00-45AA-BF9B-611011AC45F7}"/>
              </a:ext>
            </a:extLst>
          </p:cNvPr>
          <p:cNvSpPr>
            <a:spLocks noChangeArrowheads="1"/>
          </p:cNvSpPr>
          <p:nvPr/>
        </p:nvSpPr>
        <p:spPr bwMode="auto">
          <a:xfrm>
            <a:off x="3013797" y="3262344"/>
            <a:ext cx="1051028" cy="1051028"/>
          </a:xfrm>
          <a:prstGeom prst="ellipse">
            <a:avLst/>
          </a:prstGeom>
          <a:solidFill>
            <a:srgbClr val="85C401"/>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$372</a:t>
            </a:r>
          </a:p>
        </p:txBody>
      </p:sp>
      <p:sp>
        <p:nvSpPr>
          <p:cNvPr id="21" name="Oval 38">
            <a:extLst>
              <a:ext uri="{FF2B5EF4-FFF2-40B4-BE49-F238E27FC236}">
                <a16:creationId xmlns:a16="http://schemas.microsoft.com/office/drawing/2014/main" id="{342457BF-DB3F-4EA6-9240-2B31D3CC1D3E}"/>
              </a:ext>
            </a:extLst>
          </p:cNvPr>
          <p:cNvSpPr>
            <a:spLocks noChangeArrowheads="1"/>
          </p:cNvSpPr>
          <p:nvPr/>
        </p:nvSpPr>
        <p:spPr bwMode="auto">
          <a:xfrm>
            <a:off x="4569695" y="3812560"/>
            <a:ext cx="1051028" cy="1051028"/>
          </a:xfrm>
          <a:prstGeom prst="ellipse">
            <a:avLst/>
          </a:prstGeom>
          <a:solidFill>
            <a:srgbClr val="3EB8C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$428</a:t>
            </a:r>
          </a:p>
        </p:txBody>
      </p:sp>
      <p:sp>
        <p:nvSpPr>
          <p:cNvPr id="22" name="TextBox 21">
            <a:extLst>
              <a:ext uri="{FF2B5EF4-FFF2-40B4-BE49-F238E27FC236}">
                <a16:creationId xmlns:a16="http://schemas.microsoft.com/office/drawing/2014/main" id="{2DCBA368-6B54-422A-A6F9-F31E52FD757D}"/>
              </a:ext>
            </a:extLst>
          </p:cNvPr>
          <p:cNvSpPr txBox="1"/>
          <p:nvPr/>
        </p:nvSpPr>
        <p:spPr>
          <a:xfrm>
            <a:off x="3657801" y="1936411"/>
            <a:ext cx="2896081" cy="1169551"/>
          </a:xfrm>
          <a:prstGeom prst="rect">
            <a:avLst/>
          </a:prstGeom>
          <a:noFill/>
        </p:spPr>
        <p:txBody>
          <a:bodyPr wrap="square" rtlCol="0">
            <a:spAutoFit/>
          </a:bodyPr>
          <a:lstStyle/>
          <a:p>
            <a:pPr algn="ctr"/>
            <a:r>
              <a:rPr lang="en-US" sz="1600" b="1" dirty="0">
                <a:solidFill>
                  <a:srgbClr val="3EB8C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3" name="Oval 38">
            <a:extLst>
              <a:ext uri="{FF2B5EF4-FFF2-40B4-BE49-F238E27FC236}">
                <a16:creationId xmlns:a16="http://schemas.microsoft.com/office/drawing/2014/main" id="{EAED025A-9192-4702-A6E2-D9B046313C99}"/>
              </a:ext>
            </a:extLst>
          </p:cNvPr>
          <p:cNvSpPr>
            <a:spLocks noChangeArrowheads="1"/>
          </p:cNvSpPr>
          <p:nvPr/>
        </p:nvSpPr>
        <p:spPr bwMode="auto">
          <a:xfrm>
            <a:off x="7718171" y="3812560"/>
            <a:ext cx="1051028" cy="1051028"/>
          </a:xfrm>
          <a:prstGeom prst="ellipse">
            <a:avLst/>
          </a:prstGeom>
          <a:solidFill>
            <a:srgbClr val="01AA8D"/>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$709</a:t>
            </a:r>
          </a:p>
        </p:txBody>
      </p:sp>
      <p:sp>
        <p:nvSpPr>
          <p:cNvPr id="24" name="TextBox 23">
            <a:extLst>
              <a:ext uri="{FF2B5EF4-FFF2-40B4-BE49-F238E27FC236}">
                <a16:creationId xmlns:a16="http://schemas.microsoft.com/office/drawing/2014/main" id="{6C286699-0208-4D61-9D26-5F5E887CD192}"/>
              </a:ext>
            </a:extLst>
          </p:cNvPr>
          <p:cNvSpPr txBox="1"/>
          <p:nvPr/>
        </p:nvSpPr>
        <p:spPr>
          <a:xfrm>
            <a:off x="6806277" y="1936411"/>
            <a:ext cx="2896081" cy="1169551"/>
          </a:xfrm>
          <a:prstGeom prst="rect">
            <a:avLst/>
          </a:prstGeom>
          <a:noFill/>
        </p:spPr>
        <p:txBody>
          <a:bodyPr wrap="square" rtlCol="0">
            <a:spAutoFit/>
          </a:bodyPr>
          <a:lstStyle/>
          <a:p>
            <a:pPr algn="ctr"/>
            <a:r>
              <a:rPr lang="en-US" sz="1600" b="1" dirty="0">
                <a:solidFill>
                  <a:srgbClr val="01AA8D"/>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5" name="TextBox 24">
            <a:extLst>
              <a:ext uri="{FF2B5EF4-FFF2-40B4-BE49-F238E27FC236}">
                <a16:creationId xmlns:a16="http://schemas.microsoft.com/office/drawing/2014/main" id="{FD2F5BC6-7DF5-4528-B8C3-D49B43E68242}"/>
              </a:ext>
            </a:extLst>
          </p:cNvPr>
          <p:cNvSpPr txBox="1"/>
          <p:nvPr/>
        </p:nvSpPr>
        <p:spPr>
          <a:xfrm>
            <a:off x="5224332" y="5077707"/>
            <a:ext cx="2896081" cy="1169551"/>
          </a:xfrm>
          <a:prstGeom prst="rect">
            <a:avLst/>
          </a:prstGeom>
          <a:noFill/>
        </p:spPr>
        <p:txBody>
          <a:bodyPr wrap="square" rtlCol="0">
            <a:spAutoFit/>
          </a:bodyPr>
          <a:lstStyle/>
          <a:p>
            <a:pPr algn="ctr"/>
            <a:r>
              <a:rPr lang="en-US" sz="1600" b="1" dirty="0">
                <a:solidFill>
                  <a:srgbClr val="FFA803"/>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6" name="Oval 38">
            <a:extLst>
              <a:ext uri="{FF2B5EF4-FFF2-40B4-BE49-F238E27FC236}">
                <a16:creationId xmlns:a16="http://schemas.microsoft.com/office/drawing/2014/main" id="{DE4BF5B9-8005-441D-888E-9B3D9A5988CF}"/>
              </a:ext>
            </a:extLst>
          </p:cNvPr>
          <p:cNvSpPr>
            <a:spLocks noChangeArrowheads="1"/>
          </p:cNvSpPr>
          <p:nvPr/>
        </p:nvSpPr>
        <p:spPr bwMode="auto">
          <a:xfrm>
            <a:off x="6146858" y="3276413"/>
            <a:ext cx="1051028" cy="1051028"/>
          </a:xfrm>
          <a:prstGeom prst="ellipse">
            <a:avLst/>
          </a:prstGeom>
          <a:solidFill>
            <a:srgbClr val="FFA803"/>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$182</a:t>
            </a:r>
          </a:p>
        </p:txBody>
      </p:sp>
      <p:sp>
        <p:nvSpPr>
          <p:cNvPr id="27" name="TextBox 26">
            <a:extLst>
              <a:ext uri="{FF2B5EF4-FFF2-40B4-BE49-F238E27FC236}">
                <a16:creationId xmlns:a16="http://schemas.microsoft.com/office/drawing/2014/main" id="{968FB61D-C943-4101-B6EF-AC3668CE1804}"/>
              </a:ext>
            </a:extLst>
          </p:cNvPr>
          <p:cNvSpPr txBox="1"/>
          <p:nvPr/>
        </p:nvSpPr>
        <p:spPr>
          <a:xfrm>
            <a:off x="8357389" y="5098973"/>
            <a:ext cx="2896081" cy="1169551"/>
          </a:xfrm>
          <a:prstGeom prst="rect">
            <a:avLst/>
          </a:prstGeom>
          <a:noFill/>
        </p:spPr>
        <p:txBody>
          <a:bodyPr wrap="square" rtlCol="0">
            <a:spAutoFit/>
          </a:bodyPr>
          <a:lstStyle/>
          <a:p>
            <a:pPr algn="ctr"/>
            <a:r>
              <a:rPr lang="en-US" sz="1600" b="1" dirty="0">
                <a:solidFill>
                  <a:srgbClr val="4781CB"/>
                </a:solidFill>
                <a:latin typeface="Candara" panose="020E0502030303020204" pitchFamily="34" charset="0"/>
              </a:rPr>
              <a:t>LOREM IPSUM</a:t>
            </a:r>
          </a:p>
          <a:p>
            <a:pPr algn="ct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600" dirty="0">
              <a:solidFill>
                <a:schemeClr val="bg2">
                  <a:lumMod val="10000"/>
                </a:schemeClr>
              </a:solidFill>
              <a:latin typeface="Candara" panose="020E0502030303020204" pitchFamily="34" charset="0"/>
            </a:endParaRPr>
          </a:p>
        </p:txBody>
      </p:sp>
      <p:sp>
        <p:nvSpPr>
          <p:cNvPr id="28" name="Oval 38">
            <a:extLst>
              <a:ext uri="{FF2B5EF4-FFF2-40B4-BE49-F238E27FC236}">
                <a16:creationId xmlns:a16="http://schemas.microsoft.com/office/drawing/2014/main" id="{27D9B902-7B5A-44C9-AF89-9D6F02156477}"/>
              </a:ext>
            </a:extLst>
          </p:cNvPr>
          <p:cNvSpPr>
            <a:spLocks noChangeArrowheads="1"/>
          </p:cNvSpPr>
          <p:nvPr/>
        </p:nvSpPr>
        <p:spPr bwMode="auto">
          <a:xfrm>
            <a:off x="9279915" y="3297679"/>
            <a:ext cx="1051028" cy="1051028"/>
          </a:xfrm>
          <a:prstGeom prst="ellipse">
            <a:avLst/>
          </a:prstGeom>
          <a:solidFill>
            <a:srgbClr val="4781CB"/>
          </a:solidFill>
          <a:ln w="12700">
            <a:solidFill>
              <a:schemeClr val="bg1">
                <a:alpha val="50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dirty="0">
                <a:solidFill>
                  <a:schemeClr val="bg1"/>
                </a:solidFill>
              </a:rPr>
              <a:t>$512</a:t>
            </a:r>
          </a:p>
        </p:txBody>
      </p:sp>
    </p:spTree>
    <p:extLst>
      <p:ext uri="{BB962C8B-B14F-4D97-AF65-F5344CB8AC3E}">
        <p14:creationId xmlns:p14="http://schemas.microsoft.com/office/powerpoint/2010/main" val="9517194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900" decel="100000" fill="hold"/>
                                        <p:tgtEl>
                                          <p:spTgt spid="1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fade">
                                      <p:cBhvr>
                                        <p:cTn id="18" dur="1000"/>
                                        <p:tgtEl>
                                          <p:spTgt spid="11"/>
                                        </p:tgtEl>
                                      </p:cBhvr>
                                    </p:animEffect>
                                    <p:anim calcmode="lin" valueType="num">
                                      <p:cBhvr>
                                        <p:cTn id="19" dur="1000" fill="hold"/>
                                        <p:tgtEl>
                                          <p:spTgt spid="11"/>
                                        </p:tgtEl>
                                        <p:attrNameLst>
                                          <p:attrName>ppt_x</p:attrName>
                                        </p:attrNameLst>
                                      </p:cBhvr>
                                      <p:tavLst>
                                        <p:tav tm="0">
                                          <p:val>
                                            <p:strVal val="#ppt_x"/>
                                          </p:val>
                                        </p:tav>
                                        <p:tav tm="100000">
                                          <p:val>
                                            <p:strVal val="#ppt_x"/>
                                          </p:val>
                                        </p:tav>
                                      </p:tavLst>
                                    </p:anim>
                                    <p:anim calcmode="lin" valueType="num">
                                      <p:cBhvr>
                                        <p:cTn id="20" dur="900" decel="100000" fill="hold"/>
                                        <p:tgtEl>
                                          <p:spTgt spid="1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37" presetClass="entr" presetSubtype="0" fill="hold" grpId="0" nodeType="afterEffect">
                                  <p:stCondLst>
                                    <p:cond delay="0"/>
                                  </p:stCondLst>
                                  <p:childTnLst>
                                    <p:set>
                                      <p:cBhvr>
                                        <p:cTn id="30" dur="1" fill="hold">
                                          <p:stCondLst>
                                            <p:cond delay="0"/>
                                          </p:stCondLst>
                                        </p:cTn>
                                        <p:tgtEl>
                                          <p:spTgt spid="20"/>
                                        </p:tgtEl>
                                        <p:attrNameLst>
                                          <p:attrName>style.visibility</p:attrName>
                                        </p:attrNameLst>
                                      </p:cBhvr>
                                      <p:to>
                                        <p:strVal val="visible"/>
                                      </p:to>
                                    </p:set>
                                    <p:animEffect transition="in" filter="fade">
                                      <p:cBhvr>
                                        <p:cTn id="31" dur="1000"/>
                                        <p:tgtEl>
                                          <p:spTgt spid="20"/>
                                        </p:tgtEl>
                                      </p:cBhvr>
                                    </p:animEffect>
                                    <p:anim calcmode="lin" valueType="num">
                                      <p:cBhvr>
                                        <p:cTn id="32" dur="1000" fill="hold"/>
                                        <p:tgtEl>
                                          <p:spTgt spid="20"/>
                                        </p:tgtEl>
                                        <p:attrNameLst>
                                          <p:attrName>ppt_x</p:attrName>
                                        </p:attrNameLst>
                                      </p:cBhvr>
                                      <p:tavLst>
                                        <p:tav tm="0">
                                          <p:val>
                                            <p:strVal val="#ppt_x"/>
                                          </p:val>
                                        </p:tav>
                                        <p:tav tm="100000">
                                          <p:val>
                                            <p:strVal val="#ppt_x"/>
                                          </p:val>
                                        </p:tav>
                                      </p:tavLst>
                                    </p:anim>
                                    <p:anim calcmode="lin" valueType="num">
                                      <p:cBhvr>
                                        <p:cTn id="33" dur="900" decel="100000" fill="hold"/>
                                        <p:tgtEl>
                                          <p:spTgt spid="20"/>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35" fill="hold">
                            <p:stCondLst>
                              <p:cond delay="4500"/>
                            </p:stCondLst>
                            <p:childTnLst>
                              <p:par>
                                <p:cTn id="36" presetID="37" presetClass="entr" presetSubtype="0" fill="hold" grpId="0" nodeType="afterEffect">
                                  <p:stCondLst>
                                    <p:cond delay="0"/>
                                  </p:stCondLst>
                                  <p:childTnLst>
                                    <p:set>
                                      <p:cBhvr>
                                        <p:cTn id="37" dur="1" fill="hold">
                                          <p:stCondLst>
                                            <p:cond delay="0"/>
                                          </p:stCondLst>
                                        </p:cTn>
                                        <p:tgtEl>
                                          <p:spTgt spid="12"/>
                                        </p:tgtEl>
                                        <p:attrNameLst>
                                          <p:attrName>style.visibility</p:attrName>
                                        </p:attrNameLst>
                                      </p:cBhvr>
                                      <p:to>
                                        <p:strVal val="visible"/>
                                      </p:to>
                                    </p:set>
                                    <p:animEffect transition="in" filter="fade">
                                      <p:cBhvr>
                                        <p:cTn id="38" dur="1000"/>
                                        <p:tgtEl>
                                          <p:spTgt spid="12"/>
                                        </p:tgtEl>
                                      </p:cBhvr>
                                    </p:animEffect>
                                    <p:anim calcmode="lin" valueType="num">
                                      <p:cBhvr>
                                        <p:cTn id="39" dur="1000" fill="hold"/>
                                        <p:tgtEl>
                                          <p:spTgt spid="12"/>
                                        </p:tgtEl>
                                        <p:attrNameLst>
                                          <p:attrName>ppt_x</p:attrName>
                                        </p:attrNameLst>
                                      </p:cBhvr>
                                      <p:tavLst>
                                        <p:tav tm="0">
                                          <p:val>
                                            <p:strVal val="#ppt_x"/>
                                          </p:val>
                                        </p:tav>
                                        <p:tav tm="100000">
                                          <p:val>
                                            <p:strVal val="#ppt_x"/>
                                          </p:val>
                                        </p:tav>
                                      </p:tavLst>
                                    </p:anim>
                                    <p:anim calcmode="lin" valueType="num">
                                      <p:cBhvr>
                                        <p:cTn id="40" dur="900" decel="100000" fill="hold"/>
                                        <p:tgtEl>
                                          <p:spTgt spid="12"/>
                                        </p:tgtEl>
                                        <p:attrNameLst>
                                          <p:attrName>ppt_y</p:attrName>
                                        </p:attrNameLst>
                                      </p:cBhvr>
                                      <p:tavLst>
                                        <p:tav tm="0">
                                          <p:val>
                                            <p:strVal val="#ppt_y+1"/>
                                          </p:val>
                                        </p:tav>
                                        <p:tav tm="100000">
                                          <p:val>
                                            <p:strVal val="#ppt_y-.03"/>
                                          </p:val>
                                        </p:tav>
                                      </p:tavLst>
                                    </p:anim>
                                    <p:anim calcmode="lin" valueType="num">
                                      <p:cBhvr>
                                        <p:cTn id="41"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42" fill="hold">
                            <p:stCondLst>
                              <p:cond delay="5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37" presetClass="entr" presetSubtype="0"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fade">
                                      <p:cBhvr>
                                        <p:cTn id="51" dur="1000"/>
                                        <p:tgtEl>
                                          <p:spTgt spid="21"/>
                                        </p:tgtEl>
                                      </p:cBhvr>
                                    </p:animEffect>
                                    <p:anim calcmode="lin" valueType="num">
                                      <p:cBhvr>
                                        <p:cTn id="52" dur="1000" fill="hold"/>
                                        <p:tgtEl>
                                          <p:spTgt spid="21"/>
                                        </p:tgtEl>
                                        <p:attrNameLst>
                                          <p:attrName>ppt_x</p:attrName>
                                        </p:attrNameLst>
                                      </p:cBhvr>
                                      <p:tavLst>
                                        <p:tav tm="0">
                                          <p:val>
                                            <p:strVal val="#ppt_x"/>
                                          </p:val>
                                        </p:tav>
                                        <p:tav tm="100000">
                                          <p:val>
                                            <p:strVal val="#ppt_x"/>
                                          </p:val>
                                        </p:tav>
                                      </p:tavLst>
                                    </p:anim>
                                    <p:anim calcmode="lin" valueType="num">
                                      <p:cBhvr>
                                        <p:cTn id="53" dur="900" decel="100000" fill="hold"/>
                                        <p:tgtEl>
                                          <p:spTgt spid="21"/>
                                        </p:tgtEl>
                                        <p:attrNameLst>
                                          <p:attrName>ppt_y</p:attrName>
                                        </p:attrNameLst>
                                      </p:cBhvr>
                                      <p:tavLst>
                                        <p:tav tm="0">
                                          <p:val>
                                            <p:strVal val="#ppt_y+1"/>
                                          </p:val>
                                        </p:tav>
                                        <p:tav tm="100000">
                                          <p:val>
                                            <p:strVal val="#ppt_y-.03"/>
                                          </p:val>
                                        </p:tav>
                                      </p:tavLst>
                                    </p:anim>
                                    <p:anim calcmode="lin" valueType="num">
                                      <p:cBhvr>
                                        <p:cTn id="5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55" fill="hold">
                            <p:stCondLst>
                              <p:cond delay="7500"/>
                            </p:stCondLst>
                            <p:childTnLst>
                              <p:par>
                                <p:cTn id="56" presetID="37" presetClass="entr" presetSubtype="0" fill="hold" grpId="0" nodeType="afterEffect">
                                  <p:stCondLst>
                                    <p:cond delay="0"/>
                                  </p:stCondLst>
                                  <p:childTnLst>
                                    <p:set>
                                      <p:cBhvr>
                                        <p:cTn id="57" dur="1" fill="hold">
                                          <p:stCondLst>
                                            <p:cond delay="0"/>
                                          </p:stCondLst>
                                        </p:cTn>
                                        <p:tgtEl>
                                          <p:spTgt spid="13"/>
                                        </p:tgtEl>
                                        <p:attrNameLst>
                                          <p:attrName>style.visibility</p:attrName>
                                        </p:attrNameLst>
                                      </p:cBhvr>
                                      <p:to>
                                        <p:strVal val="visible"/>
                                      </p:to>
                                    </p:set>
                                    <p:animEffect transition="in" filter="fade">
                                      <p:cBhvr>
                                        <p:cTn id="58" dur="1000"/>
                                        <p:tgtEl>
                                          <p:spTgt spid="13"/>
                                        </p:tgtEl>
                                      </p:cBhvr>
                                    </p:animEffect>
                                    <p:anim calcmode="lin" valueType="num">
                                      <p:cBhvr>
                                        <p:cTn id="59" dur="1000" fill="hold"/>
                                        <p:tgtEl>
                                          <p:spTgt spid="13"/>
                                        </p:tgtEl>
                                        <p:attrNameLst>
                                          <p:attrName>ppt_x</p:attrName>
                                        </p:attrNameLst>
                                      </p:cBhvr>
                                      <p:tavLst>
                                        <p:tav tm="0">
                                          <p:val>
                                            <p:strVal val="#ppt_x"/>
                                          </p:val>
                                        </p:tav>
                                        <p:tav tm="100000">
                                          <p:val>
                                            <p:strVal val="#ppt_x"/>
                                          </p:val>
                                        </p:tav>
                                      </p:tavLst>
                                    </p:anim>
                                    <p:anim calcmode="lin" valueType="num">
                                      <p:cBhvr>
                                        <p:cTn id="60" dur="900" decel="100000" fill="hold"/>
                                        <p:tgtEl>
                                          <p:spTgt spid="1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62" fill="hold">
                            <p:stCondLst>
                              <p:cond delay="8500"/>
                            </p:stCondLst>
                            <p:childTnLst>
                              <p:par>
                                <p:cTn id="63" presetID="42" presetClass="entr" presetSubtype="0"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fade">
                                      <p:cBhvr>
                                        <p:cTn id="65" dur="1000"/>
                                        <p:tgtEl>
                                          <p:spTgt spid="22"/>
                                        </p:tgtEl>
                                      </p:cBhvr>
                                    </p:animEffect>
                                    <p:anim calcmode="lin" valueType="num">
                                      <p:cBhvr>
                                        <p:cTn id="66" dur="1000" fill="hold"/>
                                        <p:tgtEl>
                                          <p:spTgt spid="22"/>
                                        </p:tgtEl>
                                        <p:attrNameLst>
                                          <p:attrName>ppt_x</p:attrName>
                                        </p:attrNameLst>
                                      </p:cBhvr>
                                      <p:tavLst>
                                        <p:tav tm="0">
                                          <p:val>
                                            <p:strVal val="#ppt_x"/>
                                          </p:val>
                                        </p:tav>
                                        <p:tav tm="100000">
                                          <p:val>
                                            <p:strVal val="#ppt_x"/>
                                          </p:val>
                                        </p:tav>
                                      </p:tavLst>
                                    </p:anim>
                                    <p:anim calcmode="lin" valueType="num">
                                      <p:cBhvr>
                                        <p:cTn id="67" dur="1000" fill="hold"/>
                                        <p:tgtEl>
                                          <p:spTgt spid="22"/>
                                        </p:tgtEl>
                                        <p:attrNameLst>
                                          <p:attrName>ppt_y</p:attrName>
                                        </p:attrNameLst>
                                      </p:cBhvr>
                                      <p:tavLst>
                                        <p:tav tm="0">
                                          <p:val>
                                            <p:strVal val="#ppt_y+.1"/>
                                          </p:val>
                                        </p:tav>
                                        <p:tav tm="100000">
                                          <p:val>
                                            <p:strVal val="#ppt_y"/>
                                          </p:val>
                                        </p:tav>
                                      </p:tavLst>
                                    </p:anim>
                                  </p:childTnLst>
                                </p:cTn>
                              </p:par>
                            </p:childTnLst>
                          </p:cTn>
                        </p:par>
                        <p:par>
                          <p:cTn id="68" fill="hold">
                            <p:stCondLst>
                              <p:cond delay="9500"/>
                            </p:stCondLst>
                            <p:childTnLst>
                              <p:par>
                                <p:cTn id="69" presetID="37" presetClass="entr" presetSubtype="0" fill="hold" grpId="0" nodeType="after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fade">
                                      <p:cBhvr>
                                        <p:cTn id="71" dur="1000"/>
                                        <p:tgtEl>
                                          <p:spTgt spid="26"/>
                                        </p:tgtEl>
                                      </p:cBhvr>
                                    </p:animEffect>
                                    <p:anim calcmode="lin" valueType="num">
                                      <p:cBhvr>
                                        <p:cTn id="72" dur="1000" fill="hold"/>
                                        <p:tgtEl>
                                          <p:spTgt spid="26"/>
                                        </p:tgtEl>
                                        <p:attrNameLst>
                                          <p:attrName>ppt_x</p:attrName>
                                        </p:attrNameLst>
                                      </p:cBhvr>
                                      <p:tavLst>
                                        <p:tav tm="0">
                                          <p:val>
                                            <p:strVal val="#ppt_x"/>
                                          </p:val>
                                        </p:tav>
                                        <p:tav tm="100000">
                                          <p:val>
                                            <p:strVal val="#ppt_x"/>
                                          </p:val>
                                        </p:tav>
                                      </p:tavLst>
                                    </p:anim>
                                    <p:anim calcmode="lin" valueType="num">
                                      <p:cBhvr>
                                        <p:cTn id="73" dur="900" decel="100000" fill="hold"/>
                                        <p:tgtEl>
                                          <p:spTgt spid="26"/>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75" fill="hold">
                            <p:stCondLst>
                              <p:cond delay="10500"/>
                            </p:stCondLst>
                            <p:childTnLst>
                              <p:par>
                                <p:cTn id="76" presetID="37" presetClass="entr" presetSubtype="0" fill="hold" grpId="0" nodeType="afterEffect">
                                  <p:stCondLst>
                                    <p:cond delay="0"/>
                                  </p:stCondLst>
                                  <p:childTnLst>
                                    <p:set>
                                      <p:cBhvr>
                                        <p:cTn id="77" dur="1" fill="hold">
                                          <p:stCondLst>
                                            <p:cond delay="0"/>
                                          </p:stCondLst>
                                        </p:cTn>
                                        <p:tgtEl>
                                          <p:spTgt spid="14"/>
                                        </p:tgtEl>
                                        <p:attrNameLst>
                                          <p:attrName>style.visibility</p:attrName>
                                        </p:attrNameLst>
                                      </p:cBhvr>
                                      <p:to>
                                        <p:strVal val="visible"/>
                                      </p:to>
                                    </p:set>
                                    <p:animEffect transition="in" filter="fade">
                                      <p:cBhvr>
                                        <p:cTn id="78" dur="1000"/>
                                        <p:tgtEl>
                                          <p:spTgt spid="14"/>
                                        </p:tgtEl>
                                      </p:cBhvr>
                                    </p:animEffect>
                                    <p:anim calcmode="lin" valueType="num">
                                      <p:cBhvr>
                                        <p:cTn id="79" dur="1000" fill="hold"/>
                                        <p:tgtEl>
                                          <p:spTgt spid="14"/>
                                        </p:tgtEl>
                                        <p:attrNameLst>
                                          <p:attrName>ppt_x</p:attrName>
                                        </p:attrNameLst>
                                      </p:cBhvr>
                                      <p:tavLst>
                                        <p:tav tm="0">
                                          <p:val>
                                            <p:strVal val="#ppt_x"/>
                                          </p:val>
                                        </p:tav>
                                        <p:tav tm="100000">
                                          <p:val>
                                            <p:strVal val="#ppt_x"/>
                                          </p:val>
                                        </p:tav>
                                      </p:tavLst>
                                    </p:anim>
                                    <p:anim calcmode="lin" valueType="num">
                                      <p:cBhvr>
                                        <p:cTn id="80" dur="900" decel="100000" fill="hold"/>
                                        <p:tgtEl>
                                          <p:spTgt spid="14"/>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82" fill="hold">
                            <p:stCondLst>
                              <p:cond delay="11500"/>
                            </p:stCondLst>
                            <p:childTnLst>
                              <p:par>
                                <p:cTn id="83" presetID="4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1000" fill="hold"/>
                                        <p:tgtEl>
                                          <p:spTgt spid="25"/>
                                        </p:tgtEl>
                                        <p:attrNameLst>
                                          <p:attrName>ppt_y</p:attrName>
                                        </p:attrNameLst>
                                      </p:cBhvr>
                                      <p:tavLst>
                                        <p:tav tm="0">
                                          <p:val>
                                            <p:strVal val="#ppt_y-.1"/>
                                          </p:val>
                                        </p:tav>
                                        <p:tav tm="100000">
                                          <p:val>
                                            <p:strVal val="#ppt_y"/>
                                          </p:val>
                                        </p:tav>
                                      </p:tavLst>
                                    </p:anim>
                                  </p:childTnLst>
                                </p:cTn>
                              </p:par>
                            </p:childTnLst>
                          </p:cTn>
                        </p:par>
                        <p:par>
                          <p:cTn id="88" fill="hold">
                            <p:stCondLst>
                              <p:cond delay="12500"/>
                            </p:stCondLst>
                            <p:childTnLst>
                              <p:par>
                                <p:cTn id="89" presetID="37" presetClass="entr" presetSubtype="0" fill="hold" grpId="0" nodeType="afterEffect">
                                  <p:stCondLst>
                                    <p:cond delay="0"/>
                                  </p:stCondLst>
                                  <p:childTnLst>
                                    <p:set>
                                      <p:cBhvr>
                                        <p:cTn id="90" dur="1" fill="hold">
                                          <p:stCondLst>
                                            <p:cond delay="0"/>
                                          </p:stCondLst>
                                        </p:cTn>
                                        <p:tgtEl>
                                          <p:spTgt spid="23"/>
                                        </p:tgtEl>
                                        <p:attrNameLst>
                                          <p:attrName>style.visibility</p:attrName>
                                        </p:attrNameLst>
                                      </p:cBhvr>
                                      <p:to>
                                        <p:strVal val="visible"/>
                                      </p:to>
                                    </p:set>
                                    <p:animEffect transition="in" filter="fade">
                                      <p:cBhvr>
                                        <p:cTn id="91" dur="1000"/>
                                        <p:tgtEl>
                                          <p:spTgt spid="23"/>
                                        </p:tgtEl>
                                      </p:cBhvr>
                                    </p:animEffect>
                                    <p:anim calcmode="lin" valueType="num">
                                      <p:cBhvr>
                                        <p:cTn id="92" dur="1000" fill="hold"/>
                                        <p:tgtEl>
                                          <p:spTgt spid="23"/>
                                        </p:tgtEl>
                                        <p:attrNameLst>
                                          <p:attrName>ppt_x</p:attrName>
                                        </p:attrNameLst>
                                      </p:cBhvr>
                                      <p:tavLst>
                                        <p:tav tm="0">
                                          <p:val>
                                            <p:strVal val="#ppt_x"/>
                                          </p:val>
                                        </p:tav>
                                        <p:tav tm="100000">
                                          <p:val>
                                            <p:strVal val="#ppt_x"/>
                                          </p:val>
                                        </p:tav>
                                      </p:tavLst>
                                    </p:anim>
                                    <p:anim calcmode="lin" valueType="num">
                                      <p:cBhvr>
                                        <p:cTn id="93" dur="900" decel="100000" fill="hold"/>
                                        <p:tgtEl>
                                          <p:spTgt spid="23"/>
                                        </p:tgtEl>
                                        <p:attrNameLst>
                                          <p:attrName>ppt_y</p:attrName>
                                        </p:attrNameLst>
                                      </p:cBhvr>
                                      <p:tavLst>
                                        <p:tav tm="0">
                                          <p:val>
                                            <p:strVal val="#ppt_y+1"/>
                                          </p:val>
                                        </p:tav>
                                        <p:tav tm="100000">
                                          <p:val>
                                            <p:strVal val="#ppt_y-.03"/>
                                          </p:val>
                                        </p:tav>
                                      </p:tavLst>
                                    </p:anim>
                                    <p:anim calcmode="lin" valueType="num">
                                      <p:cBhvr>
                                        <p:cTn id="9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5" fill="hold">
                            <p:stCondLst>
                              <p:cond delay="13500"/>
                            </p:stCondLst>
                            <p:childTnLst>
                              <p:par>
                                <p:cTn id="96" presetID="37" presetClass="entr" presetSubtype="0" fill="hold" grpId="0" nodeType="afterEffect">
                                  <p:stCondLst>
                                    <p:cond delay="0"/>
                                  </p:stCondLst>
                                  <p:childTnLst>
                                    <p:set>
                                      <p:cBhvr>
                                        <p:cTn id="97" dur="1" fill="hold">
                                          <p:stCondLst>
                                            <p:cond delay="0"/>
                                          </p:stCondLst>
                                        </p:cTn>
                                        <p:tgtEl>
                                          <p:spTgt spid="15"/>
                                        </p:tgtEl>
                                        <p:attrNameLst>
                                          <p:attrName>style.visibility</p:attrName>
                                        </p:attrNameLst>
                                      </p:cBhvr>
                                      <p:to>
                                        <p:strVal val="visible"/>
                                      </p:to>
                                    </p:set>
                                    <p:animEffect transition="in" filter="fade">
                                      <p:cBhvr>
                                        <p:cTn id="98" dur="1000"/>
                                        <p:tgtEl>
                                          <p:spTgt spid="15"/>
                                        </p:tgtEl>
                                      </p:cBhvr>
                                    </p:animEffect>
                                    <p:anim calcmode="lin" valueType="num">
                                      <p:cBhvr>
                                        <p:cTn id="99" dur="1000" fill="hold"/>
                                        <p:tgtEl>
                                          <p:spTgt spid="15"/>
                                        </p:tgtEl>
                                        <p:attrNameLst>
                                          <p:attrName>ppt_x</p:attrName>
                                        </p:attrNameLst>
                                      </p:cBhvr>
                                      <p:tavLst>
                                        <p:tav tm="0">
                                          <p:val>
                                            <p:strVal val="#ppt_x"/>
                                          </p:val>
                                        </p:tav>
                                        <p:tav tm="100000">
                                          <p:val>
                                            <p:strVal val="#ppt_x"/>
                                          </p:val>
                                        </p:tav>
                                      </p:tavLst>
                                    </p:anim>
                                    <p:anim calcmode="lin" valueType="num">
                                      <p:cBhvr>
                                        <p:cTn id="100" dur="900" decel="100000" fill="hold"/>
                                        <p:tgtEl>
                                          <p:spTgt spid="15"/>
                                        </p:tgtEl>
                                        <p:attrNameLst>
                                          <p:attrName>ppt_y</p:attrName>
                                        </p:attrNameLst>
                                      </p:cBhvr>
                                      <p:tavLst>
                                        <p:tav tm="0">
                                          <p:val>
                                            <p:strVal val="#ppt_y+1"/>
                                          </p:val>
                                        </p:tav>
                                        <p:tav tm="100000">
                                          <p:val>
                                            <p:strVal val="#ppt_y-.03"/>
                                          </p:val>
                                        </p:tav>
                                      </p:tavLst>
                                    </p:anim>
                                    <p:anim calcmode="lin" valueType="num">
                                      <p:cBhvr>
                                        <p:cTn id="101"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102" fill="hold">
                            <p:stCondLst>
                              <p:cond delay="14500"/>
                            </p:stCondLst>
                            <p:childTnLst>
                              <p:par>
                                <p:cTn id="103" presetID="42" presetClass="entr" presetSubtype="0"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Effect transition="in" filter="fade">
                                      <p:cBhvr>
                                        <p:cTn id="105" dur="1000"/>
                                        <p:tgtEl>
                                          <p:spTgt spid="24"/>
                                        </p:tgtEl>
                                      </p:cBhvr>
                                    </p:animEffect>
                                    <p:anim calcmode="lin" valueType="num">
                                      <p:cBhvr>
                                        <p:cTn id="106" dur="1000" fill="hold"/>
                                        <p:tgtEl>
                                          <p:spTgt spid="24"/>
                                        </p:tgtEl>
                                        <p:attrNameLst>
                                          <p:attrName>ppt_x</p:attrName>
                                        </p:attrNameLst>
                                      </p:cBhvr>
                                      <p:tavLst>
                                        <p:tav tm="0">
                                          <p:val>
                                            <p:strVal val="#ppt_x"/>
                                          </p:val>
                                        </p:tav>
                                        <p:tav tm="100000">
                                          <p:val>
                                            <p:strVal val="#ppt_x"/>
                                          </p:val>
                                        </p:tav>
                                      </p:tavLst>
                                    </p:anim>
                                    <p:anim calcmode="lin" valueType="num">
                                      <p:cBhvr>
                                        <p:cTn id="107" dur="1000" fill="hold"/>
                                        <p:tgtEl>
                                          <p:spTgt spid="24"/>
                                        </p:tgtEl>
                                        <p:attrNameLst>
                                          <p:attrName>ppt_y</p:attrName>
                                        </p:attrNameLst>
                                      </p:cBhvr>
                                      <p:tavLst>
                                        <p:tav tm="0">
                                          <p:val>
                                            <p:strVal val="#ppt_y+.1"/>
                                          </p:val>
                                        </p:tav>
                                        <p:tav tm="100000">
                                          <p:val>
                                            <p:strVal val="#ppt_y"/>
                                          </p:val>
                                        </p:tav>
                                      </p:tavLst>
                                    </p:anim>
                                  </p:childTnLst>
                                </p:cTn>
                              </p:par>
                            </p:childTnLst>
                          </p:cTn>
                        </p:par>
                        <p:par>
                          <p:cTn id="108" fill="hold">
                            <p:stCondLst>
                              <p:cond delay="15500"/>
                            </p:stCondLst>
                            <p:childTnLst>
                              <p:par>
                                <p:cTn id="109" presetID="37" presetClass="entr" presetSubtype="0" fill="hold" grpId="0" nodeType="afterEffect">
                                  <p:stCondLst>
                                    <p:cond delay="0"/>
                                  </p:stCondLst>
                                  <p:childTnLst>
                                    <p:set>
                                      <p:cBhvr>
                                        <p:cTn id="110" dur="1" fill="hold">
                                          <p:stCondLst>
                                            <p:cond delay="0"/>
                                          </p:stCondLst>
                                        </p:cTn>
                                        <p:tgtEl>
                                          <p:spTgt spid="28"/>
                                        </p:tgtEl>
                                        <p:attrNameLst>
                                          <p:attrName>style.visibility</p:attrName>
                                        </p:attrNameLst>
                                      </p:cBhvr>
                                      <p:to>
                                        <p:strVal val="visible"/>
                                      </p:to>
                                    </p:set>
                                    <p:animEffect transition="in" filter="fade">
                                      <p:cBhvr>
                                        <p:cTn id="111" dur="1000"/>
                                        <p:tgtEl>
                                          <p:spTgt spid="28"/>
                                        </p:tgtEl>
                                      </p:cBhvr>
                                    </p:animEffect>
                                    <p:anim calcmode="lin" valueType="num">
                                      <p:cBhvr>
                                        <p:cTn id="112" dur="1000" fill="hold"/>
                                        <p:tgtEl>
                                          <p:spTgt spid="28"/>
                                        </p:tgtEl>
                                        <p:attrNameLst>
                                          <p:attrName>ppt_x</p:attrName>
                                        </p:attrNameLst>
                                      </p:cBhvr>
                                      <p:tavLst>
                                        <p:tav tm="0">
                                          <p:val>
                                            <p:strVal val="#ppt_x"/>
                                          </p:val>
                                        </p:tav>
                                        <p:tav tm="100000">
                                          <p:val>
                                            <p:strVal val="#ppt_x"/>
                                          </p:val>
                                        </p:tav>
                                      </p:tavLst>
                                    </p:anim>
                                    <p:anim calcmode="lin" valueType="num">
                                      <p:cBhvr>
                                        <p:cTn id="113" dur="900" decel="100000" fill="hold"/>
                                        <p:tgtEl>
                                          <p:spTgt spid="28"/>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115" fill="hold">
                            <p:stCondLst>
                              <p:cond delay="16500"/>
                            </p:stCondLst>
                            <p:childTnLst>
                              <p:par>
                                <p:cTn id="116" presetID="37" presetClass="entr" presetSubtype="0" fill="hold" grpId="0" nodeType="afterEffect">
                                  <p:stCondLst>
                                    <p:cond delay="0"/>
                                  </p:stCondLst>
                                  <p:childTnLst>
                                    <p:set>
                                      <p:cBhvr>
                                        <p:cTn id="117" dur="1" fill="hold">
                                          <p:stCondLst>
                                            <p:cond delay="0"/>
                                          </p:stCondLst>
                                        </p:cTn>
                                        <p:tgtEl>
                                          <p:spTgt spid="16"/>
                                        </p:tgtEl>
                                        <p:attrNameLst>
                                          <p:attrName>style.visibility</p:attrName>
                                        </p:attrNameLst>
                                      </p:cBhvr>
                                      <p:to>
                                        <p:strVal val="visible"/>
                                      </p:to>
                                    </p:set>
                                    <p:animEffect transition="in" filter="fade">
                                      <p:cBhvr>
                                        <p:cTn id="118" dur="1000"/>
                                        <p:tgtEl>
                                          <p:spTgt spid="16"/>
                                        </p:tgtEl>
                                      </p:cBhvr>
                                    </p:animEffect>
                                    <p:anim calcmode="lin" valueType="num">
                                      <p:cBhvr>
                                        <p:cTn id="119" dur="1000" fill="hold"/>
                                        <p:tgtEl>
                                          <p:spTgt spid="16"/>
                                        </p:tgtEl>
                                        <p:attrNameLst>
                                          <p:attrName>ppt_x</p:attrName>
                                        </p:attrNameLst>
                                      </p:cBhvr>
                                      <p:tavLst>
                                        <p:tav tm="0">
                                          <p:val>
                                            <p:strVal val="#ppt_x"/>
                                          </p:val>
                                        </p:tav>
                                        <p:tav tm="100000">
                                          <p:val>
                                            <p:strVal val="#ppt_x"/>
                                          </p:val>
                                        </p:tav>
                                      </p:tavLst>
                                    </p:anim>
                                    <p:anim calcmode="lin" valueType="num">
                                      <p:cBhvr>
                                        <p:cTn id="120" dur="900" decel="100000" fill="hold"/>
                                        <p:tgtEl>
                                          <p:spTgt spid="16"/>
                                        </p:tgtEl>
                                        <p:attrNameLst>
                                          <p:attrName>ppt_y</p:attrName>
                                        </p:attrNameLst>
                                      </p:cBhvr>
                                      <p:tavLst>
                                        <p:tav tm="0">
                                          <p:val>
                                            <p:strVal val="#ppt_y+1"/>
                                          </p:val>
                                        </p:tav>
                                        <p:tav tm="100000">
                                          <p:val>
                                            <p:strVal val="#ppt_y-.03"/>
                                          </p:val>
                                        </p:tav>
                                      </p:tavLst>
                                    </p:anim>
                                    <p:anim calcmode="lin" valueType="num">
                                      <p:cBhvr>
                                        <p:cTn id="121"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122" fill="hold">
                            <p:stCondLst>
                              <p:cond delay="17500"/>
                            </p:stCondLst>
                            <p:childTnLst>
                              <p:par>
                                <p:cTn id="123" presetID="42" presetClass="entr" presetSubtype="0" fill="hold" grpId="0" nodeType="afterEffect">
                                  <p:stCondLst>
                                    <p:cond delay="0"/>
                                  </p:stCondLst>
                                  <p:childTnLst>
                                    <p:set>
                                      <p:cBhvr>
                                        <p:cTn id="124" dur="1" fill="hold">
                                          <p:stCondLst>
                                            <p:cond delay="0"/>
                                          </p:stCondLst>
                                        </p:cTn>
                                        <p:tgtEl>
                                          <p:spTgt spid="27"/>
                                        </p:tgtEl>
                                        <p:attrNameLst>
                                          <p:attrName>style.visibility</p:attrName>
                                        </p:attrNameLst>
                                      </p:cBhvr>
                                      <p:to>
                                        <p:strVal val="visible"/>
                                      </p:to>
                                    </p:set>
                                    <p:animEffect transition="in" filter="fade">
                                      <p:cBhvr>
                                        <p:cTn id="125" dur="1000"/>
                                        <p:tgtEl>
                                          <p:spTgt spid="27"/>
                                        </p:tgtEl>
                                      </p:cBhvr>
                                    </p:animEffect>
                                    <p:anim calcmode="lin" valueType="num">
                                      <p:cBhvr>
                                        <p:cTn id="126" dur="1000" fill="hold"/>
                                        <p:tgtEl>
                                          <p:spTgt spid="27"/>
                                        </p:tgtEl>
                                        <p:attrNameLst>
                                          <p:attrName>ppt_x</p:attrName>
                                        </p:attrNameLst>
                                      </p:cBhvr>
                                      <p:tavLst>
                                        <p:tav tm="0">
                                          <p:val>
                                            <p:strVal val="#ppt_x"/>
                                          </p:val>
                                        </p:tav>
                                        <p:tav tm="100000">
                                          <p:val>
                                            <p:strVal val="#ppt_x"/>
                                          </p:val>
                                        </p:tav>
                                      </p:tavLst>
                                    </p:anim>
                                    <p:anim calcmode="lin" valueType="num">
                                      <p:cBhvr>
                                        <p:cTn id="127"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animBg="1"/>
      <p:bldP spid="12" grpId="0" animBg="1"/>
      <p:bldP spid="13" grpId="0" animBg="1"/>
      <p:bldP spid="14" grpId="0" animBg="1"/>
      <p:bldP spid="15" grpId="0" animBg="1"/>
      <p:bldP spid="16" grpId="0" animBg="1"/>
      <p:bldP spid="17" grpId="0" animBg="1"/>
      <p:bldP spid="18" grpId="0"/>
      <p:bldP spid="19" grpId="0"/>
      <p:bldP spid="20" grpId="0" animBg="1"/>
      <p:bldP spid="21" grpId="0" animBg="1"/>
      <p:bldP spid="22" grpId="0"/>
      <p:bldP spid="23" grpId="0" animBg="1"/>
      <p:bldP spid="24" grpId="0"/>
      <p:bldP spid="25" grpId="0"/>
      <p:bldP spid="26" grpId="0" animBg="1"/>
      <p:bldP spid="27" grpId="0"/>
      <p:bldP spid="28"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Rounded Rectangle 267">
            <a:extLst>
              <a:ext uri="{FF2B5EF4-FFF2-40B4-BE49-F238E27FC236}">
                <a16:creationId xmlns:a16="http://schemas.microsoft.com/office/drawing/2014/main" id="{EA433DCF-684F-4014-80DA-56B9C28E5D39}"/>
              </a:ext>
            </a:extLst>
          </p:cNvPr>
          <p:cNvSpPr>
            <a:spLocks noChangeAspect="1"/>
          </p:cNvSpPr>
          <p:nvPr/>
        </p:nvSpPr>
        <p:spPr>
          <a:xfrm flipH="1">
            <a:off x="757354" y="35930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 name="Rounded Rectangle 267">
            <a:extLst>
              <a:ext uri="{FF2B5EF4-FFF2-40B4-BE49-F238E27FC236}">
                <a16:creationId xmlns:a16="http://schemas.microsoft.com/office/drawing/2014/main" id="{2E365B13-97F1-4CB7-A100-39E36552CF5C}"/>
              </a:ext>
            </a:extLst>
          </p:cNvPr>
          <p:cNvSpPr>
            <a:spLocks noChangeAspect="1"/>
          </p:cNvSpPr>
          <p:nvPr/>
        </p:nvSpPr>
        <p:spPr>
          <a:xfrm flipH="1">
            <a:off x="757354" y="33842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 name="Rounded Rectangle 267">
            <a:extLst>
              <a:ext uri="{FF2B5EF4-FFF2-40B4-BE49-F238E27FC236}">
                <a16:creationId xmlns:a16="http://schemas.microsoft.com/office/drawing/2014/main" id="{3BB7F54C-8BF9-4290-967E-BE05F0E56D55}"/>
              </a:ext>
            </a:extLst>
          </p:cNvPr>
          <p:cNvSpPr>
            <a:spLocks noChangeAspect="1"/>
          </p:cNvSpPr>
          <p:nvPr/>
        </p:nvSpPr>
        <p:spPr>
          <a:xfrm flipH="1">
            <a:off x="757354" y="317552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2" name="Rounded Rectangle 267">
            <a:extLst>
              <a:ext uri="{FF2B5EF4-FFF2-40B4-BE49-F238E27FC236}">
                <a16:creationId xmlns:a16="http://schemas.microsoft.com/office/drawing/2014/main" id="{162A7989-C6AC-4FC2-93A4-987DB165FF21}"/>
              </a:ext>
            </a:extLst>
          </p:cNvPr>
          <p:cNvSpPr>
            <a:spLocks noChangeAspect="1"/>
          </p:cNvSpPr>
          <p:nvPr/>
        </p:nvSpPr>
        <p:spPr>
          <a:xfrm flipH="1">
            <a:off x="757354" y="2969112"/>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3" name="Rounded Rectangle 267">
            <a:extLst>
              <a:ext uri="{FF2B5EF4-FFF2-40B4-BE49-F238E27FC236}">
                <a16:creationId xmlns:a16="http://schemas.microsoft.com/office/drawing/2014/main" id="{3D475A58-BAFE-4585-B956-81DA42DE2788}"/>
              </a:ext>
            </a:extLst>
          </p:cNvPr>
          <p:cNvSpPr>
            <a:spLocks noChangeAspect="1"/>
          </p:cNvSpPr>
          <p:nvPr/>
        </p:nvSpPr>
        <p:spPr>
          <a:xfrm flipH="1">
            <a:off x="757354" y="276269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4" name="Rounded Rectangle 267">
            <a:extLst>
              <a:ext uri="{FF2B5EF4-FFF2-40B4-BE49-F238E27FC236}">
                <a16:creationId xmlns:a16="http://schemas.microsoft.com/office/drawing/2014/main" id="{5A4CCB1E-D95C-4E19-9537-E9A5526AB783}"/>
              </a:ext>
            </a:extLst>
          </p:cNvPr>
          <p:cNvSpPr>
            <a:spLocks noChangeAspect="1"/>
          </p:cNvSpPr>
          <p:nvPr/>
        </p:nvSpPr>
        <p:spPr>
          <a:xfrm flipH="1">
            <a:off x="757354" y="2556285"/>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5" name="Rounded Rectangle 267">
            <a:extLst>
              <a:ext uri="{FF2B5EF4-FFF2-40B4-BE49-F238E27FC236}">
                <a16:creationId xmlns:a16="http://schemas.microsoft.com/office/drawing/2014/main" id="{3F7A0188-0658-48B3-B761-C002333517B2}"/>
              </a:ext>
            </a:extLst>
          </p:cNvPr>
          <p:cNvSpPr>
            <a:spLocks noChangeAspect="1"/>
          </p:cNvSpPr>
          <p:nvPr/>
        </p:nvSpPr>
        <p:spPr>
          <a:xfrm flipH="1">
            <a:off x="757354" y="234915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6" name="Rounded Rectangle 267">
            <a:extLst>
              <a:ext uri="{FF2B5EF4-FFF2-40B4-BE49-F238E27FC236}">
                <a16:creationId xmlns:a16="http://schemas.microsoft.com/office/drawing/2014/main" id="{5DACA529-502A-4E7B-B725-3A8236E1A45C}"/>
              </a:ext>
            </a:extLst>
          </p:cNvPr>
          <p:cNvSpPr>
            <a:spLocks noChangeAspect="1"/>
          </p:cNvSpPr>
          <p:nvPr/>
        </p:nvSpPr>
        <p:spPr>
          <a:xfrm flipH="1">
            <a:off x="757354" y="21420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7" name="Rounded Rectangle 267">
            <a:extLst>
              <a:ext uri="{FF2B5EF4-FFF2-40B4-BE49-F238E27FC236}">
                <a16:creationId xmlns:a16="http://schemas.microsoft.com/office/drawing/2014/main" id="{6F188A2D-050C-4041-B573-ADC0407A1BA8}"/>
              </a:ext>
            </a:extLst>
          </p:cNvPr>
          <p:cNvSpPr>
            <a:spLocks noChangeAspect="1"/>
          </p:cNvSpPr>
          <p:nvPr/>
        </p:nvSpPr>
        <p:spPr>
          <a:xfrm flipH="1">
            <a:off x="757354" y="19348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8" name="Rounded Rectangle 267">
            <a:extLst>
              <a:ext uri="{FF2B5EF4-FFF2-40B4-BE49-F238E27FC236}">
                <a16:creationId xmlns:a16="http://schemas.microsoft.com/office/drawing/2014/main" id="{884783EB-2A5B-4540-B195-10BCC8B3E095}"/>
              </a:ext>
            </a:extLst>
          </p:cNvPr>
          <p:cNvSpPr>
            <a:spLocks noChangeAspect="1"/>
          </p:cNvSpPr>
          <p:nvPr/>
        </p:nvSpPr>
        <p:spPr>
          <a:xfrm flipH="1">
            <a:off x="757354" y="17277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2" name="Rounded Rectangle 267">
            <a:extLst>
              <a:ext uri="{FF2B5EF4-FFF2-40B4-BE49-F238E27FC236}">
                <a16:creationId xmlns:a16="http://schemas.microsoft.com/office/drawing/2014/main" id="{30052106-4C69-4FA6-8C0C-FB1FE116ACCF}"/>
              </a:ext>
            </a:extLst>
          </p:cNvPr>
          <p:cNvSpPr>
            <a:spLocks noChangeAspect="1"/>
          </p:cNvSpPr>
          <p:nvPr/>
        </p:nvSpPr>
        <p:spPr>
          <a:xfrm flipH="1">
            <a:off x="757353" y="56671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3" name="Rounded Rectangle 267">
            <a:extLst>
              <a:ext uri="{FF2B5EF4-FFF2-40B4-BE49-F238E27FC236}">
                <a16:creationId xmlns:a16="http://schemas.microsoft.com/office/drawing/2014/main" id="{D1A39F61-10C5-4C05-B8B1-3D8810C8F2CA}"/>
              </a:ext>
            </a:extLst>
          </p:cNvPr>
          <p:cNvSpPr>
            <a:spLocks noChangeAspect="1"/>
          </p:cNvSpPr>
          <p:nvPr/>
        </p:nvSpPr>
        <p:spPr>
          <a:xfrm flipH="1">
            <a:off x="757353" y="5458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4" name="Rounded Rectangle 267">
            <a:extLst>
              <a:ext uri="{FF2B5EF4-FFF2-40B4-BE49-F238E27FC236}">
                <a16:creationId xmlns:a16="http://schemas.microsoft.com/office/drawing/2014/main" id="{24BEAAB6-084C-4553-B819-21AE3941EB46}"/>
              </a:ext>
            </a:extLst>
          </p:cNvPr>
          <p:cNvSpPr>
            <a:spLocks noChangeAspect="1"/>
          </p:cNvSpPr>
          <p:nvPr/>
        </p:nvSpPr>
        <p:spPr>
          <a:xfrm flipH="1">
            <a:off x="757353" y="524958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5" name="Rounded Rectangle 267">
            <a:extLst>
              <a:ext uri="{FF2B5EF4-FFF2-40B4-BE49-F238E27FC236}">
                <a16:creationId xmlns:a16="http://schemas.microsoft.com/office/drawing/2014/main" id="{76644508-19FD-4293-9440-3C9C9E23C7C3}"/>
              </a:ext>
            </a:extLst>
          </p:cNvPr>
          <p:cNvSpPr>
            <a:spLocks noChangeAspect="1"/>
          </p:cNvSpPr>
          <p:nvPr/>
        </p:nvSpPr>
        <p:spPr>
          <a:xfrm flipH="1">
            <a:off x="757353" y="5043173"/>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6" name="Rounded Rectangle 267">
            <a:extLst>
              <a:ext uri="{FF2B5EF4-FFF2-40B4-BE49-F238E27FC236}">
                <a16:creationId xmlns:a16="http://schemas.microsoft.com/office/drawing/2014/main" id="{983B8A1E-B190-4852-9079-61D1B285D547}"/>
              </a:ext>
            </a:extLst>
          </p:cNvPr>
          <p:cNvSpPr>
            <a:spLocks noChangeAspect="1"/>
          </p:cNvSpPr>
          <p:nvPr/>
        </p:nvSpPr>
        <p:spPr>
          <a:xfrm flipH="1">
            <a:off x="757353" y="4836759"/>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7" name="Rounded Rectangle 267">
            <a:extLst>
              <a:ext uri="{FF2B5EF4-FFF2-40B4-BE49-F238E27FC236}">
                <a16:creationId xmlns:a16="http://schemas.microsoft.com/office/drawing/2014/main" id="{48188EF9-1C2A-414A-83A2-4C805C284512}"/>
              </a:ext>
            </a:extLst>
          </p:cNvPr>
          <p:cNvSpPr>
            <a:spLocks noChangeAspect="1"/>
          </p:cNvSpPr>
          <p:nvPr/>
        </p:nvSpPr>
        <p:spPr>
          <a:xfrm flipH="1">
            <a:off x="757353" y="463034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8" name="Rounded Rectangle 267">
            <a:extLst>
              <a:ext uri="{FF2B5EF4-FFF2-40B4-BE49-F238E27FC236}">
                <a16:creationId xmlns:a16="http://schemas.microsoft.com/office/drawing/2014/main" id="{AF83B373-09EB-446F-A06C-6688A3BA95D8}"/>
              </a:ext>
            </a:extLst>
          </p:cNvPr>
          <p:cNvSpPr>
            <a:spLocks noChangeAspect="1"/>
          </p:cNvSpPr>
          <p:nvPr/>
        </p:nvSpPr>
        <p:spPr>
          <a:xfrm flipH="1">
            <a:off x="757353" y="442321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29" name="Rounded Rectangle 267">
            <a:extLst>
              <a:ext uri="{FF2B5EF4-FFF2-40B4-BE49-F238E27FC236}">
                <a16:creationId xmlns:a16="http://schemas.microsoft.com/office/drawing/2014/main" id="{072DABA1-0F2B-443B-ADBD-71E857404689}"/>
              </a:ext>
            </a:extLst>
          </p:cNvPr>
          <p:cNvSpPr>
            <a:spLocks noChangeAspect="1"/>
          </p:cNvSpPr>
          <p:nvPr/>
        </p:nvSpPr>
        <p:spPr>
          <a:xfrm flipH="1">
            <a:off x="757353" y="421607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0" name="Rounded Rectangle 267">
            <a:extLst>
              <a:ext uri="{FF2B5EF4-FFF2-40B4-BE49-F238E27FC236}">
                <a16:creationId xmlns:a16="http://schemas.microsoft.com/office/drawing/2014/main" id="{32A7E29B-B5CD-4F23-AECF-EED15CDD1EA1}"/>
              </a:ext>
            </a:extLst>
          </p:cNvPr>
          <p:cNvSpPr>
            <a:spLocks noChangeAspect="1"/>
          </p:cNvSpPr>
          <p:nvPr/>
        </p:nvSpPr>
        <p:spPr>
          <a:xfrm flipH="1">
            <a:off x="757353" y="4008941"/>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1" name="Rounded Rectangle 267">
            <a:extLst>
              <a:ext uri="{FF2B5EF4-FFF2-40B4-BE49-F238E27FC236}">
                <a16:creationId xmlns:a16="http://schemas.microsoft.com/office/drawing/2014/main" id="{2DDC2D2C-22D4-4194-9798-894C3409D6CA}"/>
              </a:ext>
            </a:extLst>
          </p:cNvPr>
          <p:cNvSpPr>
            <a:spLocks noChangeAspect="1"/>
          </p:cNvSpPr>
          <p:nvPr/>
        </p:nvSpPr>
        <p:spPr>
          <a:xfrm flipH="1">
            <a:off x="757353" y="3801806"/>
            <a:ext cx="939709" cy="175440"/>
          </a:xfrm>
          <a:prstGeom prst="roundRect">
            <a:avLst>
              <a:gd name="adj" fmla="val 50000"/>
            </a:avLst>
          </a:prstGeom>
          <a:solidFill>
            <a:srgbClr val="FF2B2A"/>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5" name="Rounded Rectangle 267">
            <a:extLst>
              <a:ext uri="{FF2B5EF4-FFF2-40B4-BE49-F238E27FC236}">
                <a16:creationId xmlns:a16="http://schemas.microsoft.com/office/drawing/2014/main" id="{798DE6D0-49FD-4192-AB99-BEF2E7781EEC}"/>
              </a:ext>
            </a:extLst>
          </p:cNvPr>
          <p:cNvSpPr>
            <a:spLocks noChangeAspect="1"/>
          </p:cNvSpPr>
          <p:nvPr/>
        </p:nvSpPr>
        <p:spPr>
          <a:xfrm flipH="1">
            <a:off x="1984561" y="35763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6" name="Rounded Rectangle 267">
            <a:extLst>
              <a:ext uri="{FF2B5EF4-FFF2-40B4-BE49-F238E27FC236}">
                <a16:creationId xmlns:a16="http://schemas.microsoft.com/office/drawing/2014/main" id="{2F1DC7B9-37E0-45E3-90C1-91907DFB21DD}"/>
              </a:ext>
            </a:extLst>
          </p:cNvPr>
          <p:cNvSpPr>
            <a:spLocks noChangeAspect="1"/>
          </p:cNvSpPr>
          <p:nvPr/>
        </p:nvSpPr>
        <p:spPr>
          <a:xfrm flipH="1">
            <a:off x="1984561"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7" name="Rounded Rectangle 267">
            <a:extLst>
              <a:ext uri="{FF2B5EF4-FFF2-40B4-BE49-F238E27FC236}">
                <a16:creationId xmlns:a16="http://schemas.microsoft.com/office/drawing/2014/main" id="{10CFB3BF-D403-4E16-9D92-1D5003EF7BE1}"/>
              </a:ext>
            </a:extLst>
          </p:cNvPr>
          <p:cNvSpPr>
            <a:spLocks noChangeAspect="1"/>
          </p:cNvSpPr>
          <p:nvPr/>
        </p:nvSpPr>
        <p:spPr>
          <a:xfrm flipH="1">
            <a:off x="1984561"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8" name="Rounded Rectangle 267">
            <a:extLst>
              <a:ext uri="{FF2B5EF4-FFF2-40B4-BE49-F238E27FC236}">
                <a16:creationId xmlns:a16="http://schemas.microsoft.com/office/drawing/2014/main" id="{ADB82FD2-EAD5-46EA-B144-5FFB9A22FF2C}"/>
              </a:ext>
            </a:extLst>
          </p:cNvPr>
          <p:cNvSpPr>
            <a:spLocks noChangeAspect="1"/>
          </p:cNvSpPr>
          <p:nvPr/>
        </p:nvSpPr>
        <p:spPr>
          <a:xfrm flipH="1">
            <a:off x="1984561"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39" name="Rounded Rectangle 267">
            <a:extLst>
              <a:ext uri="{FF2B5EF4-FFF2-40B4-BE49-F238E27FC236}">
                <a16:creationId xmlns:a16="http://schemas.microsoft.com/office/drawing/2014/main" id="{1F3B1106-32BA-430C-9F9E-E3C410883132}"/>
              </a:ext>
            </a:extLst>
          </p:cNvPr>
          <p:cNvSpPr>
            <a:spLocks noChangeAspect="1"/>
          </p:cNvSpPr>
          <p:nvPr/>
        </p:nvSpPr>
        <p:spPr>
          <a:xfrm flipH="1">
            <a:off x="1984561"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0" name="Rounded Rectangle 267">
            <a:extLst>
              <a:ext uri="{FF2B5EF4-FFF2-40B4-BE49-F238E27FC236}">
                <a16:creationId xmlns:a16="http://schemas.microsoft.com/office/drawing/2014/main" id="{40BD5FE3-09AE-4230-B6DB-0C6C37262553}"/>
              </a:ext>
            </a:extLst>
          </p:cNvPr>
          <p:cNvSpPr>
            <a:spLocks noChangeAspect="1"/>
          </p:cNvSpPr>
          <p:nvPr/>
        </p:nvSpPr>
        <p:spPr>
          <a:xfrm flipH="1">
            <a:off x="1984561"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1" name="Rounded Rectangle 267">
            <a:extLst>
              <a:ext uri="{FF2B5EF4-FFF2-40B4-BE49-F238E27FC236}">
                <a16:creationId xmlns:a16="http://schemas.microsoft.com/office/drawing/2014/main" id="{E977A477-D58B-44AE-8706-768F5DCCC457}"/>
              </a:ext>
            </a:extLst>
          </p:cNvPr>
          <p:cNvSpPr>
            <a:spLocks noChangeAspect="1"/>
          </p:cNvSpPr>
          <p:nvPr/>
        </p:nvSpPr>
        <p:spPr>
          <a:xfrm flipH="1">
            <a:off x="1984561"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2" name="Rounded Rectangle 267">
            <a:extLst>
              <a:ext uri="{FF2B5EF4-FFF2-40B4-BE49-F238E27FC236}">
                <a16:creationId xmlns:a16="http://schemas.microsoft.com/office/drawing/2014/main" id="{F02B1F43-7037-4B9D-83E9-7081F3ACB5F3}"/>
              </a:ext>
            </a:extLst>
          </p:cNvPr>
          <p:cNvSpPr>
            <a:spLocks noChangeAspect="1"/>
          </p:cNvSpPr>
          <p:nvPr/>
        </p:nvSpPr>
        <p:spPr>
          <a:xfrm flipH="1">
            <a:off x="1984561"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3" name="Rounded Rectangle 267">
            <a:extLst>
              <a:ext uri="{FF2B5EF4-FFF2-40B4-BE49-F238E27FC236}">
                <a16:creationId xmlns:a16="http://schemas.microsoft.com/office/drawing/2014/main" id="{A5EE00E5-64A8-447A-A365-7C0F2B26921B}"/>
              </a:ext>
            </a:extLst>
          </p:cNvPr>
          <p:cNvSpPr>
            <a:spLocks noChangeAspect="1"/>
          </p:cNvSpPr>
          <p:nvPr/>
        </p:nvSpPr>
        <p:spPr>
          <a:xfrm flipH="1">
            <a:off x="1984561"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4" name="Rounded Rectangle 267">
            <a:extLst>
              <a:ext uri="{FF2B5EF4-FFF2-40B4-BE49-F238E27FC236}">
                <a16:creationId xmlns:a16="http://schemas.microsoft.com/office/drawing/2014/main" id="{1CAAD246-9D30-4A8F-BECF-AE38DF0914D8}"/>
              </a:ext>
            </a:extLst>
          </p:cNvPr>
          <p:cNvSpPr>
            <a:spLocks noChangeAspect="1"/>
          </p:cNvSpPr>
          <p:nvPr/>
        </p:nvSpPr>
        <p:spPr>
          <a:xfrm flipH="1">
            <a:off x="1984561"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5" name="Rounded Rectangle 267">
            <a:extLst>
              <a:ext uri="{FF2B5EF4-FFF2-40B4-BE49-F238E27FC236}">
                <a16:creationId xmlns:a16="http://schemas.microsoft.com/office/drawing/2014/main" id="{4615B38F-7056-45AF-9E29-900F736B9D7C}"/>
              </a:ext>
            </a:extLst>
          </p:cNvPr>
          <p:cNvSpPr>
            <a:spLocks noChangeAspect="1"/>
          </p:cNvSpPr>
          <p:nvPr/>
        </p:nvSpPr>
        <p:spPr>
          <a:xfrm flipH="1">
            <a:off x="1984560" y="565044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6" name="Rounded Rectangle 267">
            <a:extLst>
              <a:ext uri="{FF2B5EF4-FFF2-40B4-BE49-F238E27FC236}">
                <a16:creationId xmlns:a16="http://schemas.microsoft.com/office/drawing/2014/main" id="{0D98915B-16D6-4B1C-AC3D-D1F3F96F9BB7}"/>
              </a:ext>
            </a:extLst>
          </p:cNvPr>
          <p:cNvSpPr>
            <a:spLocks noChangeAspect="1"/>
          </p:cNvSpPr>
          <p:nvPr/>
        </p:nvSpPr>
        <p:spPr>
          <a:xfrm flipH="1">
            <a:off x="1984560" y="5441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7" name="Rounded Rectangle 267">
            <a:extLst>
              <a:ext uri="{FF2B5EF4-FFF2-40B4-BE49-F238E27FC236}">
                <a16:creationId xmlns:a16="http://schemas.microsoft.com/office/drawing/2014/main" id="{222E5F7F-4194-46D7-9B17-F43737EC842D}"/>
              </a:ext>
            </a:extLst>
          </p:cNvPr>
          <p:cNvSpPr>
            <a:spLocks noChangeAspect="1"/>
          </p:cNvSpPr>
          <p:nvPr/>
        </p:nvSpPr>
        <p:spPr>
          <a:xfrm flipH="1">
            <a:off x="1984560" y="523292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8" name="Rounded Rectangle 267">
            <a:extLst>
              <a:ext uri="{FF2B5EF4-FFF2-40B4-BE49-F238E27FC236}">
                <a16:creationId xmlns:a16="http://schemas.microsoft.com/office/drawing/2014/main" id="{E55BE5AE-A9A4-4E13-A310-062F1AAF6989}"/>
              </a:ext>
            </a:extLst>
          </p:cNvPr>
          <p:cNvSpPr>
            <a:spLocks noChangeAspect="1"/>
          </p:cNvSpPr>
          <p:nvPr/>
        </p:nvSpPr>
        <p:spPr>
          <a:xfrm flipH="1">
            <a:off x="1984560" y="5026513"/>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49" name="Rounded Rectangle 267">
            <a:extLst>
              <a:ext uri="{FF2B5EF4-FFF2-40B4-BE49-F238E27FC236}">
                <a16:creationId xmlns:a16="http://schemas.microsoft.com/office/drawing/2014/main" id="{10010396-DA83-46BC-AF02-89D7B6B05675}"/>
              </a:ext>
            </a:extLst>
          </p:cNvPr>
          <p:cNvSpPr>
            <a:spLocks noChangeAspect="1"/>
          </p:cNvSpPr>
          <p:nvPr/>
        </p:nvSpPr>
        <p:spPr>
          <a:xfrm flipH="1">
            <a:off x="1984560" y="4820099"/>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0" name="Rounded Rectangle 267">
            <a:extLst>
              <a:ext uri="{FF2B5EF4-FFF2-40B4-BE49-F238E27FC236}">
                <a16:creationId xmlns:a16="http://schemas.microsoft.com/office/drawing/2014/main" id="{E0B57D38-1EDC-4A01-AFBE-3C3218FC0707}"/>
              </a:ext>
            </a:extLst>
          </p:cNvPr>
          <p:cNvSpPr>
            <a:spLocks noChangeAspect="1"/>
          </p:cNvSpPr>
          <p:nvPr/>
        </p:nvSpPr>
        <p:spPr>
          <a:xfrm flipH="1">
            <a:off x="1984560" y="4613686"/>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1" name="Rounded Rectangle 267">
            <a:extLst>
              <a:ext uri="{FF2B5EF4-FFF2-40B4-BE49-F238E27FC236}">
                <a16:creationId xmlns:a16="http://schemas.microsoft.com/office/drawing/2014/main" id="{570F523F-92BF-44BC-8E35-4F5C6FE761E1}"/>
              </a:ext>
            </a:extLst>
          </p:cNvPr>
          <p:cNvSpPr>
            <a:spLocks noChangeAspect="1"/>
          </p:cNvSpPr>
          <p:nvPr/>
        </p:nvSpPr>
        <p:spPr>
          <a:xfrm flipH="1">
            <a:off x="1984560" y="4406551"/>
            <a:ext cx="939709" cy="175440"/>
          </a:xfrm>
          <a:prstGeom prst="roundRect">
            <a:avLst>
              <a:gd name="adj" fmla="val 50000"/>
            </a:avLst>
          </a:prstGeom>
          <a:solidFill>
            <a:srgbClr val="85C401"/>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2" name="Rounded Rectangle 267">
            <a:extLst>
              <a:ext uri="{FF2B5EF4-FFF2-40B4-BE49-F238E27FC236}">
                <a16:creationId xmlns:a16="http://schemas.microsoft.com/office/drawing/2014/main" id="{DCD2401B-F5B7-4787-B9C7-FB269EC3C81C}"/>
              </a:ext>
            </a:extLst>
          </p:cNvPr>
          <p:cNvSpPr>
            <a:spLocks noChangeAspect="1"/>
          </p:cNvSpPr>
          <p:nvPr/>
        </p:nvSpPr>
        <p:spPr>
          <a:xfrm flipH="1">
            <a:off x="1984560" y="419941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3" name="Rounded Rectangle 267">
            <a:extLst>
              <a:ext uri="{FF2B5EF4-FFF2-40B4-BE49-F238E27FC236}">
                <a16:creationId xmlns:a16="http://schemas.microsoft.com/office/drawing/2014/main" id="{111C753B-FFC8-4B70-9147-BD70F08E044A}"/>
              </a:ext>
            </a:extLst>
          </p:cNvPr>
          <p:cNvSpPr>
            <a:spLocks noChangeAspect="1"/>
          </p:cNvSpPr>
          <p:nvPr/>
        </p:nvSpPr>
        <p:spPr>
          <a:xfrm flipH="1">
            <a:off x="1984560" y="399228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4" name="Rounded Rectangle 267">
            <a:extLst>
              <a:ext uri="{FF2B5EF4-FFF2-40B4-BE49-F238E27FC236}">
                <a16:creationId xmlns:a16="http://schemas.microsoft.com/office/drawing/2014/main" id="{ECFBCEC7-FDBC-4CDF-88D7-4A04CC1AD16E}"/>
              </a:ext>
            </a:extLst>
          </p:cNvPr>
          <p:cNvSpPr>
            <a:spLocks noChangeAspect="1"/>
          </p:cNvSpPr>
          <p:nvPr/>
        </p:nvSpPr>
        <p:spPr>
          <a:xfrm flipH="1">
            <a:off x="1984560" y="378514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6" name="Rounded Rectangle 267">
            <a:extLst>
              <a:ext uri="{FF2B5EF4-FFF2-40B4-BE49-F238E27FC236}">
                <a16:creationId xmlns:a16="http://schemas.microsoft.com/office/drawing/2014/main" id="{8AF98508-079E-4AD5-B95A-50E6EE8038D3}"/>
              </a:ext>
            </a:extLst>
          </p:cNvPr>
          <p:cNvSpPr>
            <a:spLocks noChangeAspect="1"/>
          </p:cNvSpPr>
          <p:nvPr/>
        </p:nvSpPr>
        <p:spPr>
          <a:xfrm flipH="1">
            <a:off x="3211768" y="35763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7" name="Rounded Rectangle 267">
            <a:extLst>
              <a:ext uri="{FF2B5EF4-FFF2-40B4-BE49-F238E27FC236}">
                <a16:creationId xmlns:a16="http://schemas.microsoft.com/office/drawing/2014/main" id="{3A4C0FD6-01EA-4E4A-BF72-770E54EDB1D8}"/>
              </a:ext>
            </a:extLst>
          </p:cNvPr>
          <p:cNvSpPr>
            <a:spLocks noChangeAspect="1"/>
          </p:cNvSpPr>
          <p:nvPr/>
        </p:nvSpPr>
        <p:spPr>
          <a:xfrm flipH="1">
            <a:off x="3211768" y="33676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8" name="Rounded Rectangle 267">
            <a:extLst>
              <a:ext uri="{FF2B5EF4-FFF2-40B4-BE49-F238E27FC236}">
                <a16:creationId xmlns:a16="http://schemas.microsoft.com/office/drawing/2014/main" id="{E12AAAF8-CE3A-49F9-97BE-D6DB3E5A26E8}"/>
              </a:ext>
            </a:extLst>
          </p:cNvPr>
          <p:cNvSpPr>
            <a:spLocks noChangeAspect="1"/>
          </p:cNvSpPr>
          <p:nvPr/>
        </p:nvSpPr>
        <p:spPr>
          <a:xfrm flipH="1">
            <a:off x="3211768" y="315886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59" name="Rounded Rectangle 267">
            <a:extLst>
              <a:ext uri="{FF2B5EF4-FFF2-40B4-BE49-F238E27FC236}">
                <a16:creationId xmlns:a16="http://schemas.microsoft.com/office/drawing/2014/main" id="{07B8CCA0-48C1-4323-A7AC-AE6641D2863E}"/>
              </a:ext>
            </a:extLst>
          </p:cNvPr>
          <p:cNvSpPr>
            <a:spLocks noChangeAspect="1"/>
          </p:cNvSpPr>
          <p:nvPr/>
        </p:nvSpPr>
        <p:spPr>
          <a:xfrm flipH="1">
            <a:off x="3211768" y="295245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0" name="Rounded Rectangle 267">
            <a:extLst>
              <a:ext uri="{FF2B5EF4-FFF2-40B4-BE49-F238E27FC236}">
                <a16:creationId xmlns:a16="http://schemas.microsoft.com/office/drawing/2014/main" id="{CADC3680-B123-42BB-A56C-273263522E93}"/>
              </a:ext>
            </a:extLst>
          </p:cNvPr>
          <p:cNvSpPr>
            <a:spLocks noChangeAspect="1"/>
          </p:cNvSpPr>
          <p:nvPr/>
        </p:nvSpPr>
        <p:spPr>
          <a:xfrm flipH="1">
            <a:off x="3211768" y="274603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1" name="Rounded Rectangle 267">
            <a:extLst>
              <a:ext uri="{FF2B5EF4-FFF2-40B4-BE49-F238E27FC236}">
                <a16:creationId xmlns:a16="http://schemas.microsoft.com/office/drawing/2014/main" id="{FC4F5E48-A385-4742-A272-458F9EB4D6E0}"/>
              </a:ext>
            </a:extLst>
          </p:cNvPr>
          <p:cNvSpPr>
            <a:spLocks noChangeAspect="1"/>
          </p:cNvSpPr>
          <p:nvPr/>
        </p:nvSpPr>
        <p:spPr>
          <a:xfrm flipH="1">
            <a:off x="3211768" y="253962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2" name="Rounded Rectangle 267">
            <a:extLst>
              <a:ext uri="{FF2B5EF4-FFF2-40B4-BE49-F238E27FC236}">
                <a16:creationId xmlns:a16="http://schemas.microsoft.com/office/drawing/2014/main" id="{478C27A6-C701-4A11-8C8A-FB356970363D}"/>
              </a:ext>
            </a:extLst>
          </p:cNvPr>
          <p:cNvSpPr>
            <a:spLocks noChangeAspect="1"/>
          </p:cNvSpPr>
          <p:nvPr/>
        </p:nvSpPr>
        <p:spPr>
          <a:xfrm flipH="1">
            <a:off x="3211768" y="233249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3" name="Rounded Rectangle 267">
            <a:extLst>
              <a:ext uri="{FF2B5EF4-FFF2-40B4-BE49-F238E27FC236}">
                <a16:creationId xmlns:a16="http://schemas.microsoft.com/office/drawing/2014/main" id="{7C1ED5FB-51BC-4EC6-BF9D-CA7B08E2DE9E}"/>
              </a:ext>
            </a:extLst>
          </p:cNvPr>
          <p:cNvSpPr>
            <a:spLocks noChangeAspect="1"/>
          </p:cNvSpPr>
          <p:nvPr/>
        </p:nvSpPr>
        <p:spPr>
          <a:xfrm flipH="1">
            <a:off x="3211768" y="212535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4" name="Rounded Rectangle 267">
            <a:extLst>
              <a:ext uri="{FF2B5EF4-FFF2-40B4-BE49-F238E27FC236}">
                <a16:creationId xmlns:a16="http://schemas.microsoft.com/office/drawing/2014/main" id="{FC24D51F-B033-4C1C-AD08-2382F3E2D64D}"/>
              </a:ext>
            </a:extLst>
          </p:cNvPr>
          <p:cNvSpPr>
            <a:spLocks noChangeAspect="1"/>
          </p:cNvSpPr>
          <p:nvPr/>
        </p:nvSpPr>
        <p:spPr>
          <a:xfrm flipH="1">
            <a:off x="3211768" y="191822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5" name="Rounded Rectangle 267">
            <a:extLst>
              <a:ext uri="{FF2B5EF4-FFF2-40B4-BE49-F238E27FC236}">
                <a16:creationId xmlns:a16="http://schemas.microsoft.com/office/drawing/2014/main" id="{6AC5EF01-C863-4FE8-A8DD-5A9FBEEB0853}"/>
              </a:ext>
            </a:extLst>
          </p:cNvPr>
          <p:cNvSpPr>
            <a:spLocks noChangeAspect="1"/>
          </p:cNvSpPr>
          <p:nvPr/>
        </p:nvSpPr>
        <p:spPr>
          <a:xfrm flipH="1">
            <a:off x="3211768" y="171108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6" name="Rounded Rectangle 267">
            <a:extLst>
              <a:ext uri="{FF2B5EF4-FFF2-40B4-BE49-F238E27FC236}">
                <a16:creationId xmlns:a16="http://schemas.microsoft.com/office/drawing/2014/main" id="{AE1D509A-02DD-4610-A835-A164565A3002}"/>
              </a:ext>
            </a:extLst>
          </p:cNvPr>
          <p:cNvSpPr>
            <a:spLocks noChangeAspect="1"/>
          </p:cNvSpPr>
          <p:nvPr/>
        </p:nvSpPr>
        <p:spPr>
          <a:xfrm flipH="1">
            <a:off x="3211767" y="56504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7" name="Rounded Rectangle 267">
            <a:extLst>
              <a:ext uri="{FF2B5EF4-FFF2-40B4-BE49-F238E27FC236}">
                <a16:creationId xmlns:a16="http://schemas.microsoft.com/office/drawing/2014/main" id="{D0899B1E-063A-477E-BEEB-406E5120EAFB}"/>
              </a:ext>
            </a:extLst>
          </p:cNvPr>
          <p:cNvSpPr>
            <a:spLocks noChangeAspect="1"/>
          </p:cNvSpPr>
          <p:nvPr/>
        </p:nvSpPr>
        <p:spPr>
          <a:xfrm flipH="1">
            <a:off x="3211767" y="5441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8" name="Rounded Rectangle 267">
            <a:extLst>
              <a:ext uri="{FF2B5EF4-FFF2-40B4-BE49-F238E27FC236}">
                <a16:creationId xmlns:a16="http://schemas.microsoft.com/office/drawing/2014/main" id="{61E0B855-D005-4D39-B326-751992E3BAB3}"/>
              </a:ext>
            </a:extLst>
          </p:cNvPr>
          <p:cNvSpPr>
            <a:spLocks noChangeAspect="1"/>
          </p:cNvSpPr>
          <p:nvPr/>
        </p:nvSpPr>
        <p:spPr>
          <a:xfrm flipH="1">
            <a:off x="3211767" y="523292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69" name="Rounded Rectangle 267">
            <a:extLst>
              <a:ext uri="{FF2B5EF4-FFF2-40B4-BE49-F238E27FC236}">
                <a16:creationId xmlns:a16="http://schemas.microsoft.com/office/drawing/2014/main" id="{49DA1857-7053-4E13-8B26-4EB12254C1A5}"/>
              </a:ext>
            </a:extLst>
          </p:cNvPr>
          <p:cNvSpPr>
            <a:spLocks noChangeAspect="1"/>
          </p:cNvSpPr>
          <p:nvPr/>
        </p:nvSpPr>
        <p:spPr>
          <a:xfrm flipH="1">
            <a:off x="3211767" y="5026513"/>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0" name="Rounded Rectangle 267">
            <a:extLst>
              <a:ext uri="{FF2B5EF4-FFF2-40B4-BE49-F238E27FC236}">
                <a16:creationId xmlns:a16="http://schemas.microsoft.com/office/drawing/2014/main" id="{D5EBDEC6-A003-4C9D-9B7C-60FBA7B17EFE}"/>
              </a:ext>
            </a:extLst>
          </p:cNvPr>
          <p:cNvSpPr>
            <a:spLocks noChangeAspect="1"/>
          </p:cNvSpPr>
          <p:nvPr/>
        </p:nvSpPr>
        <p:spPr>
          <a:xfrm flipH="1">
            <a:off x="3211767" y="4820099"/>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1" name="Rounded Rectangle 267">
            <a:extLst>
              <a:ext uri="{FF2B5EF4-FFF2-40B4-BE49-F238E27FC236}">
                <a16:creationId xmlns:a16="http://schemas.microsoft.com/office/drawing/2014/main" id="{09144077-C5A4-48EE-A2A0-FF6C7BA768F9}"/>
              </a:ext>
            </a:extLst>
          </p:cNvPr>
          <p:cNvSpPr>
            <a:spLocks noChangeAspect="1"/>
          </p:cNvSpPr>
          <p:nvPr/>
        </p:nvSpPr>
        <p:spPr>
          <a:xfrm flipH="1">
            <a:off x="3211767" y="461368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2" name="Rounded Rectangle 267">
            <a:extLst>
              <a:ext uri="{FF2B5EF4-FFF2-40B4-BE49-F238E27FC236}">
                <a16:creationId xmlns:a16="http://schemas.microsoft.com/office/drawing/2014/main" id="{F3283ED5-46E3-4193-B9AE-71A71F4EE8DD}"/>
              </a:ext>
            </a:extLst>
          </p:cNvPr>
          <p:cNvSpPr>
            <a:spLocks noChangeAspect="1"/>
          </p:cNvSpPr>
          <p:nvPr/>
        </p:nvSpPr>
        <p:spPr>
          <a:xfrm flipH="1">
            <a:off x="3211767" y="440655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3" name="Rounded Rectangle 267">
            <a:extLst>
              <a:ext uri="{FF2B5EF4-FFF2-40B4-BE49-F238E27FC236}">
                <a16:creationId xmlns:a16="http://schemas.microsoft.com/office/drawing/2014/main" id="{E8FDB22E-318A-49E8-9910-7809CE866377}"/>
              </a:ext>
            </a:extLst>
          </p:cNvPr>
          <p:cNvSpPr>
            <a:spLocks noChangeAspect="1"/>
          </p:cNvSpPr>
          <p:nvPr/>
        </p:nvSpPr>
        <p:spPr>
          <a:xfrm flipH="1">
            <a:off x="3211767" y="419941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4" name="Rounded Rectangle 267">
            <a:extLst>
              <a:ext uri="{FF2B5EF4-FFF2-40B4-BE49-F238E27FC236}">
                <a16:creationId xmlns:a16="http://schemas.microsoft.com/office/drawing/2014/main" id="{D4856E0C-BABE-4515-BE77-E83330CBF4C4}"/>
              </a:ext>
            </a:extLst>
          </p:cNvPr>
          <p:cNvSpPr>
            <a:spLocks noChangeAspect="1"/>
          </p:cNvSpPr>
          <p:nvPr/>
        </p:nvSpPr>
        <p:spPr>
          <a:xfrm flipH="1">
            <a:off x="3211767" y="3992281"/>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5" name="Rounded Rectangle 267">
            <a:extLst>
              <a:ext uri="{FF2B5EF4-FFF2-40B4-BE49-F238E27FC236}">
                <a16:creationId xmlns:a16="http://schemas.microsoft.com/office/drawing/2014/main" id="{BC18D008-29C9-4C0B-9DF0-19AA1F0160A3}"/>
              </a:ext>
            </a:extLst>
          </p:cNvPr>
          <p:cNvSpPr>
            <a:spLocks noChangeAspect="1"/>
          </p:cNvSpPr>
          <p:nvPr/>
        </p:nvSpPr>
        <p:spPr>
          <a:xfrm flipH="1">
            <a:off x="3211767" y="3785146"/>
            <a:ext cx="939709" cy="175440"/>
          </a:xfrm>
          <a:prstGeom prst="roundRect">
            <a:avLst>
              <a:gd name="adj" fmla="val 50000"/>
            </a:avLst>
          </a:prstGeom>
          <a:solidFill>
            <a:srgbClr val="3EB8C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7" name="Rounded Rectangle 267">
            <a:extLst>
              <a:ext uri="{FF2B5EF4-FFF2-40B4-BE49-F238E27FC236}">
                <a16:creationId xmlns:a16="http://schemas.microsoft.com/office/drawing/2014/main" id="{F8175B6C-DC53-4F8A-91FB-8D0E7885CE61}"/>
              </a:ext>
            </a:extLst>
          </p:cNvPr>
          <p:cNvSpPr>
            <a:spLocks noChangeAspect="1"/>
          </p:cNvSpPr>
          <p:nvPr/>
        </p:nvSpPr>
        <p:spPr>
          <a:xfrm flipH="1">
            <a:off x="4438975" y="35597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8" name="Rounded Rectangle 267">
            <a:extLst>
              <a:ext uri="{FF2B5EF4-FFF2-40B4-BE49-F238E27FC236}">
                <a16:creationId xmlns:a16="http://schemas.microsoft.com/office/drawing/2014/main" id="{F647522F-ECC7-4E82-9C4F-CCA20A96E530}"/>
              </a:ext>
            </a:extLst>
          </p:cNvPr>
          <p:cNvSpPr>
            <a:spLocks noChangeAspect="1"/>
          </p:cNvSpPr>
          <p:nvPr/>
        </p:nvSpPr>
        <p:spPr>
          <a:xfrm flipH="1">
            <a:off x="4438975" y="33509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79" name="Rounded Rectangle 267">
            <a:extLst>
              <a:ext uri="{FF2B5EF4-FFF2-40B4-BE49-F238E27FC236}">
                <a16:creationId xmlns:a16="http://schemas.microsoft.com/office/drawing/2014/main" id="{922A5619-9D9D-410A-B658-FDF014D4734D}"/>
              </a:ext>
            </a:extLst>
          </p:cNvPr>
          <p:cNvSpPr>
            <a:spLocks noChangeAspect="1"/>
          </p:cNvSpPr>
          <p:nvPr/>
        </p:nvSpPr>
        <p:spPr>
          <a:xfrm flipH="1">
            <a:off x="4438975" y="314220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0" name="Rounded Rectangle 267">
            <a:extLst>
              <a:ext uri="{FF2B5EF4-FFF2-40B4-BE49-F238E27FC236}">
                <a16:creationId xmlns:a16="http://schemas.microsoft.com/office/drawing/2014/main" id="{24181085-87D8-4DBA-A225-A953D58C7F6F}"/>
              </a:ext>
            </a:extLst>
          </p:cNvPr>
          <p:cNvSpPr>
            <a:spLocks noChangeAspect="1"/>
          </p:cNvSpPr>
          <p:nvPr/>
        </p:nvSpPr>
        <p:spPr>
          <a:xfrm flipH="1">
            <a:off x="4438975" y="2935792"/>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1" name="Rounded Rectangle 267">
            <a:extLst>
              <a:ext uri="{FF2B5EF4-FFF2-40B4-BE49-F238E27FC236}">
                <a16:creationId xmlns:a16="http://schemas.microsoft.com/office/drawing/2014/main" id="{2E9FAB77-2B78-40A9-8E6E-959EF37203A2}"/>
              </a:ext>
            </a:extLst>
          </p:cNvPr>
          <p:cNvSpPr>
            <a:spLocks noChangeAspect="1"/>
          </p:cNvSpPr>
          <p:nvPr/>
        </p:nvSpPr>
        <p:spPr>
          <a:xfrm flipH="1">
            <a:off x="4438975" y="272937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2" name="Rounded Rectangle 267">
            <a:extLst>
              <a:ext uri="{FF2B5EF4-FFF2-40B4-BE49-F238E27FC236}">
                <a16:creationId xmlns:a16="http://schemas.microsoft.com/office/drawing/2014/main" id="{4E504DD2-EA60-444A-9A5D-111DE66753D9}"/>
              </a:ext>
            </a:extLst>
          </p:cNvPr>
          <p:cNvSpPr>
            <a:spLocks noChangeAspect="1"/>
          </p:cNvSpPr>
          <p:nvPr/>
        </p:nvSpPr>
        <p:spPr>
          <a:xfrm flipH="1">
            <a:off x="4438975" y="2522965"/>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3" name="Rounded Rectangle 267">
            <a:extLst>
              <a:ext uri="{FF2B5EF4-FFF2-40B4-BE49-F238E27FC236}">
                <a16:creationId xmlns:a16="http://schemas.microsoft.com/office/drawing/2014/main" id="{DC375507-95F4-44F2-B87B-2960173D14E9}"/>
              </a:ext>
            </a:extLst>
          </p:cNvPr>
          <p:cNvSpPr>
            <a:spLocks noChangeAspect="1"/>
          </p:cNvSpPr>
          <p:nvPr/>
        </p:nvSpPr>
        <p:spPr>
          <a:xfrm flipH="1">
            <a:off x="4438975" y="231583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4" name="Rounded Rectangle 267">
            <a:extLst>
              <a:ext uri="{FF2B5EF4-FFF2-40B4-BE49-F238E27FC236}">
                <a16:creationId xmlns:a16="http://schemas.microsoft.com/office/drawing/2014/main" id="{E18FDBB6-7414-4EC6-95AC-E367672F8111}"/>
              </a:ext>
            </a:extLst>
          </p:cNvPr>
          <p:cNvSpPr>
            <a:spLocks noChangeAspect="1"/>
          </p:cNvSpPr>
          <p:nvPr/>
        </p:nvSpPr>
        <p:spPr>
          <a:xfrm flipH="1">
            <a:off x="4438975" y="210869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5" name="Rounded Rectangle 267">
            <a:extLst>
              <a:ext uri="{FF2B5EF4-FFF2-40B4-BE49-F238E27FC236}">
                <a16:creationId xmlns:a16="http://schemas.microsoft.com/office/drawing/2014/main" id="{E9706716-E5F8-4637-9478-D388A88570B9}"/>
              </a:ext>
            </a:extLst>
          </p:cNvPr>
          <p:cNvSpPr>
            <a:spLocks noChangeAspect="1"/>
          </p:cNvSpPr>
          <p:nvPr/>
        </p:nvSpPr>
        <p:spPr>
          <a:xfrm flipH="1">
            <a:off x="4438975"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6" name="Rounded Rectangle 267">
            <a:extLst>
              <a:ext uri="{FF2B5EF4-FFF2-40B4-BE49-F238E27FC236}">
                <a16:creationId xmlns:a16="http://schemas.microsoft.com/office/drawing/2014/main" id="{F850ACB7-C57E-472B-8EAF-E7E7D29DA905}"/>
              </a:ext>
            </a:extLst>
          </p:cNvPr>
          <p:cNvSpPr>
            <a:spLocks noChangeAspect="1"/>
          </p:cNvSpPr>
          <p:nvPr/>
        </p:nvSpPr>
        <p:spPr>
          <a:xfrm flipH="1">
            <a:off x="4438975"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7" name="Rounded Rectangle 267">
            <a:extLst>
              <a:ext uri="{FF2B5EF4-FFF2-40B4-BE49-F238E27FC236}">
                <a16:creationId xmlns:a16="http://schemas.microsoft.com/office/drawing/2014/main" id="{642B7EE4-0F41-4B9D-9C29-7AC08E145873}"/>
              </a:ext>
            </a:extLst>
          </p:cNvPr>
          <p:cNvSpPr>
            <a:spLocks noChangeAspect="1"/>
          </p:cNvSpPr>
          <p:nvPr/>
        </p:nvSpPr>
        <p:spPr>
          <a:xfrm flipH="1">
            <a:off x="4438974" y="56337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8" name="Rounded Rectangle 267">
            <a:extLst>
              <a:ext uri="{FF2B5EF4-FFF2-40B4-BE49-F238E27FC236}">
                <a16:creationId xmlns:a16="http://schemas.microsoft.com/office/drawing/2014/main" id="{089966F8-4267-4AD9-A9C6-5D1EAAF1848D}"/>
              </a:ext>
            </a:extLst>
          </p:cNvPr>
          <p:cNvSpPr>
            <a:spLocks noChangeAspect="1"/>
          </p:cNvSpPr>
          <p:nvPr/>
        </p:nvSpPr>
        <p:spPr>
          <a:xfrm flipH="1">
            <a:off x="4438974" y="5425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89" name="Rounded Rectangle 267">
            <a:extLst>
              <a:ext uri="{FF2B5EF4-FFF2-40B4-BE49-F238E27FC236}">
                <a16:creationId xmlns:a16="http://schemas.microsoft.com/office/drawing/2014/main" id="{151E9D80-B946-4F8A-BA6C-80A06FB05EA4}"/>
              </a:ext>
            </a:extLst>
          </p:cNvPr>
          <p:cNvSpPr>
            <a:spLocks noChangeAspect="1"/>
          </p:cNvSpPr>
          <p:nvPr/>
        </p:nvSpPr>
        <p:spPr>
          <a:xfrm flipH="1">
            <a:off x="4438974" y="521626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0" name="Rounded Rectangle 267">
            <a:extLst>
              <a:ext uri="{FF2B5EF4-FFF2-40B4-BE49-F238E27FC236}">
                <a16:creationId xmlns:a16="http://schemas.microsoft.com/office/drawing/2014/main" id="{21F10B49-4DC6-4AF3-A403-BDF27AC524C7}"/>
              </a:ext>
            </a:extLst>
          </p:cNvPr>
          <p:cNvSpPr>
            <a:spLocks noChangeAspect="1"/>
          </p:cNvSpPr>
          <p:nvPr/>
        </p:nvSpPr>
        <p:spPr>
          <a:xfrm flipH="1">
            <a:off x="4438974" y="5009853"/>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1" name="Rounded Rectangle 267">
            <a:extLst>
              <a:ext uri="{FF2B5EF4-FFF2-40B4-BE49-F238E27FC236}">
                <a16:creationId xmlns:a16="http://schemas.microsoft.com/office/drawing/2014/main" id="{B2D6371D-922C-47F9-AAA7-1BCB4CB46462}"/>
              </a:ext>
            </a:extLst>
          </p:cNvPr>
          <p:cNvSpPr>
            <a:spLocks noChangeAspect="1"/>
          </p:cNvSpPr>
          <p:nvPr/>
        </p:nvSpPr>
        <p:spPr>
          <a:xfrm flipH="1">
            <a:off x="4438974" y="4803439"/>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2" name="Rounded Rectangle 267">
            <a:extLst>
              <a:ext uri="{FF2B5EF4-FFF2-40B4-BE49-F238E27FC236}">
                <a16:creationId xmlns:a16="http://schemas.microsoft.com/office/drawing/2014/main" id="{6A9243F4-506B-47E2-94EE-0D1483454458}"/>
              </a:ext>
            </a:extLst>
          </p:cNvPr>
          <p:cNvSpPr>
            <a:spLocks noChangeAspect="1"/>
          </p:cNvSpPr>
          <p:nvPr/>
        </p:nvSpPr>
        <p:spPr>
          <a:xfrm flipH="1">
            <a:off x="4438974" y="459702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3" name="Rounded Rectangle 267">
            <a:extLst>
              <a:ext uri="{FF2B5EF4-FFF2-40B4-BE49-F238E27FC236}">
                <a16:creationId xmlns:a16="http://schemas.microsoft.com/office/drawing/2014/main" id="{65524359-D0F8-4328-8B6C-41A4493B667C}"/>
              </a:ext>
            </a:extLst>
          </p:cNvPr>
          <p:cNvSpPr>
            <a:spLocks noChangeAspect="1"/>
          </p:cNvSpPr>
          <p:nvPr/>
        </p:nvSpPr>
        <p:spPr>
          <a:xfrm flipH="1">
            <a:off x="4438974" y="438989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4" name="Rounded Rectangle 267">
            <a:extLst>
              <a:ext uri="{FF2B5EF4-FFF2-40B4-BE49-F238E27FC236}">
                <a16:creationId xmlns:a16="http://schemas.microsoft.com/office/drawing/2014/main" id="{B3CF4812-89F8-4BE2-8108-E616D59E7C74}"/>
              </a:ext>
            </a:extLst>
          </p:cNvPr>
          <p:cNvSpPr>
            <a:spLocks noChangeAspect="1"/>
          </p:cNvSpPr>
          <p:nvPr/>
        </p:nvSpPr>
        <p:spPr>
          <a:xfrm flipH="1">
            <a:off x="4438974" y="418275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5" name="Rounded Rectangle 267">
            <a:extLst>
              <a:ext uri="{FF2B5EF4-FFF2-40B4-BE49-F238E27FC236}">
                <a16:creationId xmlns:a16="http://schemas.microsoft.com/office/drawing/2014/main" id="{BB47BB12-559A-42AF-BD3E-AC004CDF4B35}"/>
              </a:ext>
            </a:extLst>
          </p:cNvPr>
          <p:cNvSpPr>
            <a:spLocks noChangeAspect="1"/>
          </p:cNvSpPr>
          <p:nvPr/>
        </p:nvSpPr>
        <p:spPr>
          <a:xfrm flipH="1">
            <a:off x="4438974" y="3975621"/>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6" name="Rounded Rectangle 267">
            <a:extLst>
              <a:ext uri="{FF2B5EF4-FFF2-40B4-BE49-F238E27FC236}">
                <a16:creationId xmlns:a16="http://schemas.microsoft.com/office/drawing/2014/main" id="{24742898-05BC-464B-ABD9-CE89DBE7019B}"/>
              </a:ext>
            </a:extLst>
          </p:cNvPr>
          <p:cNvSpPr>
            <a:spLocks noChangeAspect="1"/>
          </p:cNvSpPr>
          <p:nvPr/>
        </p:nvSpPr>
        <p:spPr>
          <a:xfrm flipH="1">
            <a:off x="4438974" y="3768486"/>
            <a:ext cx="939709" cy="175440"/>
          </a:xfrm>
          <a:prstGeom prst="roundRect">
            <a:avLst>
              <a:gd name="adj" fmla="val 50000"/>
            </a:avLst>
          </a:prstGeom>
          <a:solidFill>
            <a:srgbClr val="FFA803"/>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8" name="Rounded Rectangle 267">
            <a:extLst>
              <a:ext uri="{FF2B5EF4-FFF2-40B4-BE49-F238E27FC236}">
                <a16:creationId xmlns:a16="http://schemas.microsoft.com/office/drawing/2014/main" id="{080C6CC1-6918-487C-BFD2-15631ADB8106}"/>
              </a:ext>
            </a:extLst>
          </p:cNvPr>
          <p:cNvSpPr>
            <a:spLocks noChangeAspect="1"/>
          </p:cNvSpPr>
          <p:nvPr/>
        </p:nvSpPr>
        <p:spPr>
          <a:xfrm flipH="1">
            <a:off x="5626146" y="35597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99" name="Rounded Rectangle 267">
            <a:extLst>
              <a:ext uri="{FF2B5EF4-FFF2-40B4-BE49-F238E27FC236}">
                <a16:creationId xmlns:a16="http://schemas.microsoft.com/office/drawing/2014/main" id="{4C463B5B-CFD4-416F-853B-8DAB3292102D}"/>
              </a:ext>
            </a:extLst>
          </p:cNvPr>
          <p:cNvSpPr>
            <a:spLocks noChangeAspect="1"/>
          </p:cNvSpPr>
          <p:nvPr/>
        </p:nvSpPr>
        <p:spPr>
          <a:xfrm flipH="1">
            <a:off x="5626146" y="33509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0" name="Rounded Rectangle 267">
            <a:extLst>
              <a:ext uri="{FF2B5EF4-FFF2-40B4-BE49-F238E27FC236}">
                <a16:creationId xmlns:a16="http://schemas.microsoft.com/office/drawing/2014/main" id="{6A55620E-394A-4219-BD32-B2DF7A53927C}"/>
              </a:ext>
            </a:extLst>
          </p:cNvPr>
          <p:cNvSpPr>
            <a:spLocks noChangeAspect="1"/>
          </p:cNvSpPr>
          <p:nvPr/>
        </p:nvSpPr>
        <p:spPr>
          <a:xfrm flipH="1">
            <a:off x="5626146" y="314220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1" name="Rounded Rectangle 267">
            <a:extLst>
              <a:ext uri="{FF2B5EF4-FFF2-40B4-BE49-F238E27FC236}">
                <a16:creationId xmlns:a16="http://schemas.microsoft.com/office/drawing/2014/main" id="{BD62EB58-2F81-40BE-910F-354F04493275}"/>
              </a:ext>
            </a:extLst>
          </p:cNvPr>
          <p:cNvSpPr>
            <a:spLocks noChangeAspect="1"/>
          </p:cNvSpPr>
          <p:nvPr/>
        </p:nvSpPr>
        <p:spPr>
          <a:xfrm flipH="1">
            <a:off x="5626146" y="2935792"/>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2" name="Rounded Rectangle 267">
            <a:extLst>
              <a:ext uri="{FF2B5EF4-FFF2-40B4-BE49-F238E27FC236}">
                <a16:creationId xmlns:a16="http://schemas.microsoft.com/office/drawing/2014/main" id="{84BA7829-D12E-4BDA-9945-B1676916BBC0}"/>
              </a:ext>
            </a:extLst>
          </p:cNvPr>
          <p:cNvSpPr>
            <a:spLocks noChangeAspect="1"/>
          </p:cNvSpPr>
          <p:nvPr/>
        </p:nvSpPr>
        <p:spPr>
          <a:xfrm flipH="1">
            <a:off x="5626146" y="2729379"/>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3" name="Rounded Rectangle 267">
            <a:extLst>
              <a:ext uri="{FF2B5EF4-FFF2-40B4-BE49-F238E27FC236}">
                <a16:creationId xmlns:a16="http://schemas.microsoft.com/office/drawing/2014/main" id="{55BCB135-D9EC-4CE5-A079-1A13CE05BA77}"/>
              </a:ext>
            </a:extLst>
          </p:cNvPr>
          <p:cNvSpPr>
            <a:spLocks noChangeAspect="1"/>
          </p:cNvSpPr>
          <p:nvPr/>
        </p:nvSpPr>
        <p:spPr>
          <a:xfrm flipH="1">
            <a:off x="5626146" y="2522965"/>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4" name="Rounded Rectangle 267">
            <a:extLst>
              <a:ext uri="{FF2B5EF4-FFF2-40B4-BE49-F238E27FC236}">
                <a16:creationId xmlns:a16="http://schemas.microsoft.com/office/drawing/2014/main" id="{9897AFF3-3301-466A-8205-C62F23F34531}"/>
              </a:ext>
            </a:extLst>
          </p:cNvPr>
          <p:cNvSpPr>
            <a:spLocks noChangeAspect="1"/>
          </p:cNvSpPr>
          <p:nvPr/>
        </p:nvSpPr>
        <p:spPr>
          <a:xfrm flipH="1">
            <a:off x="5626146" y="231583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5" name="Rounded Rectangle 267">
            <a:extLst>
              <a:ext uri="{FF2B5EF4-FFF2-40B4-BE49-F238E27FC236}">
                <a16:creationId xmlns:a16="http://schemas.microsoft.com/office/drawing/2014/main" id="{F1426F89-5F2D-4E5F-8A2E-747D286BA37C}"/>
              </a:ext>
            </a:extLst>
          </p:cNvPr>
          <p:cNvSpPr>
            <a:spLocks noChangeAspect="1"/>
          </p:cNvSpPr>
          <p:nvPr/>
        </p:nvSpPr>
        <p:spPr>
          <a:xfrm flipH="1">
            <a:off x="5626146" y="210869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6" name="Rounded Rectangle 267">
            <a:extLst>
              <a:ext uri="{FF2B5EF4-FFF2-40B4-BE49-F238E27FC236}">
                <a16:creationId xmlns:a16="http://schemas.microsoft.com/office/drawing/2014/main" id="{A8655B3B-711E-4648-A7FE-A94C377F2FEA}"/>
              </a:ext>
            </a:extLst>
          </p:cNvPr>
          <p:cNvSpPr>
            <a:spLocks noChangeAspect="1"/>
          </p:cNvSpPr>
          <p:nvPr/>
        </p:nvSpPr>
        <p:spPr>
          <a:xfrm flipH="1">
            <a:off x="5626146" y="1901561"/>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7" name="Rounded Rectangle 267">
            <a:extLst>
              <a:ext uri="{FF2B5EF4-FFF2-40B4-BE49-F238E27FC236}">
                <a16:creationId xmlns:a16="http://schemas.microsoft.com/office/drawing/2014/main" id="{F8C7AD72-6BC6-41E1-B37D-E440B9FDA3A0}"/>
              </a:ext>
            </a:extLst>
          </p:cNvPr>
          <p:cNvSpPr>
            <a:spLocks noChangeAspect="1"/>
          </p:cNvSpPr>
          <p:nvPr/>
        </p:nvSpPr>
        <p:spPr>
          <a:xfrm flipH="1">
            <a:off x="5626146" y="1694426"/>
            <a:ext cx="939709" cy="175440"/>
          </a:xfrm>
          <a:prstGeom prst="roundRect">
            <a:avLst>
              <a:gd name="adj" fmla="val 50000"/>
            </a:avLst>
          </a:prstGeom>
          <a:solidFill>
            <a:schemeClr val="bg1">
              <a:lumMod val="95000"/>
            </a:schemeClr>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8" name="Rounded Rectangle 267">
            <a:extLst>
              <a:ext uri="{FF2B5EF4-FFF2-40B4-BE49-F238E27FC236}">
                <a16:creationId xmlns:a16="http://schemas.microsoft.com/office/drawing/2014/main" id="{D1CC2925-8914-49B7-BBA5-ACB42E94555B}"/>
              </a:ext>
            </a:extLst>
          </p:cNvPr>
          <p:cNvSpPr>
            <a:spLocks noChangeAspect="1"/>
          </p:cNvSpPr>
          <p:nvPr/>
        </p:nvSpPr>
        <p:spPr>
          <a:xfrm flipH="1">
            <a:off x="5626145" y="56337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09" name="Rounded Rectangle 267">
            <a:extLst>
              <a:ext uri="{FF2B5EF4-FFF2-40B4-BE49-F238E27FC236}">
                <a16:creationId xmlns:a16="http://schemas.microsoft.com/office/drawing/2014/main" id="{207FDF3B-56FC-467D-B34F-674877BFA485}"/>
              </a:ext>
            </a:extLst>
          </p:cNvPr>
          <p:cNvSpPr>
            <a:spLocks noChangeAspect="1"/>
          </p:cNvSpPr>
          <p:nvPr/>
        </p:nvSpPr>
        <p:spPr>
          <a:xfrm flipH="1">
            <a:off x="5626145" y="5425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0" name="Rounded Rectangle 267">
            <a:extLst>
              <a:ext uri="{FF2B5EF4-FFF2-40B4-BE49-F238E27FC236}">
                <a16:creationId xmlns:a16="http://schemas.microsoft.com/office/drawing/2014/main" id="{7C4B60A3-59BF-4A2F-AD68-C7AA9B71698E}"/>
              </a:ext>
            </a:extLst>
          </p:cNvPr>
          <p:cNvSpPr>
            <a:spLocks noChangeAspect="1"/>
          </p:cNvSpPr>
          <p:nvPr/>
        </p:nvSpPr>
        <p:spPr>
          <a:xfrm flipH="1">
            <a:off x="5626145" y="521626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1" name="Rounded Rectangle 267">
            <a:extLst>
              <a:ext uri="{FF2B5EF4-FFF2-40B4-BE49-F238E27FC236}">
                <a16:creationId xmlns:a16="http://schemas.microsoft.com/office/drawing/2014/main" id="{C5787950-84E2-4D68-84E6-48D7D756ECE8}"/>
              </a:ext>
            </a:extLst>
          </p:cNvPr>
          <p:cNvSpPr>
            <a:spLocks noChangeAspect="1"/>
          </p:cNvSpPr>
          <p:nvPr/>
        </p:nvSpPr>
        <p:spPr>
          <a:xfrm flipH="1">
            <a:off x="5626145" y="5009853"/>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2" name="Rounded Rectangle 267">
            <a:extLst>
              <a:ext uri="{FF2B5EF4-FFF2-40B4-BE49-F238E27FC236}">
                <a16:creationId xmlns:a16="http://schemas.microsoft.com/office/drawing/2014/main" id="{F9916102-D42C-4F4F-9044-7ADACBB51372}"/>
              </a:ext>
            </a:extLst>
          </p:cNvPr>
          <p:cNvSpPr>
            <a:spLocks noChangeAspect="1"/>
          </p:cNvSpPr>
          <p:nvPr/>
        </p:nvSpPr>
        <p:spPr>
          <a:xfrm flipH="1">
            <a:off x="5626145" y="4803439"/>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3" name="Rounded Rectangle 267">
            <a:extLst>
              <a:ext uri="{FF2B5EF4-FFF2-40B4-BE49-F238E27FC236}">
                <a16:creationId xmlns:a16="http://schemas.microsoft.com/office/drawing/2014/main" id="{D456F4A3-3678-4AE2-BAE4-2CC2927BADD6}"/>
              </a:ext>
            </a:extLst>
          </p:cNvPr>
          <p:cNvSpPr>
            <a:spLocks noChangeAspect="1"/>
          </p:cNvSpPr>
          <p:nvPr/>
        </p:nvSpPr>
        <p:spPr>
          <a:xfrm flipH="1">
            <a:off x="5626145" y="459702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4" name="Rounded Rectangle 267">
            <a:extLst>
              <a:ext uri="{FF2B5EF4-FFF2-40B4-BE49-F238E27FC236}">
                <a16:creationId xmlns:a16="http://schemas.microsoft.com/office/drawing/2014/main" id="{F0B48EAF-3C55-47C4-A133-EAB9C485CB38}"/>
              </a:ext>
            </a:extLst>
          </p:cNvPr>
          <p:cNvSpPr>
            <a:spLocks noChangeAspect="1"/>
          </p:cNvSpPr>
          <p:nvPr/>
        </p:nvSpPr>
        <p:spPr>
          <a:xfrm flipH="1">
            <a:off x="5626145" y="438989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5" name="Rounded Rectangle 267">
            <a:extLst>
              <a:ext uri="{FF2B5EF4-FFF2-40B4-BE49-F238E27FC236}">
                <a16:creationId xmlns:a16="http://schemas.microsoft.com/office/drawing/2014/main" id="{F8D9D25C-9000-4600-A088-E7A755A79D77}"/>
              </a:ext>
            </a:extLst>
          </p:cNvPr>
          <p:cNvSpPr>
            <a:spLocks noChangeAspect="1"/>
          </p:cNvSpPr>
          <p:nvPr/>
        </p:nvSpPr>
        <p:spPr>
          <a:xfrm flipH="1">
            <a:off x="5626145" y="418275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6" name="Rounded Rectangle 267">
            <a:extLst>
              <a:ext uri="{FF2B5EF4-FFF2-40B4-BE49-F238E27FC236}">
                <a16:creationId xmlns:a16="http://schemas.microsoft.com/office/drawing/2014/main" id="{B9CC6413-4F79-4FE3-907E-70524EF2C40D}"/>
              </a:ext>
            </a:extLst>
          </p:cNvPr>
          <p:cNvSpPr>
            <a:spLocks noChangeAspect="1"/>
          </p:cNvSpPr>
          <p:nvPr/>
        </p:nvSpPr>
        <p:spPr>
          <a:xfrm flipH="1">
            <a:off x="5626145" y="3975621"/>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7" name="Rounded Rectangle 267">
            <a:extLst>
              <a:ext uri="{FF2B5EF4-FFF2-40B4-BE49-F238E27FC236}">
                <a16:creationId xmlns:a16="http://schemas.microsoft.com/office/drawing/2014/main" id="{C30F04AA-C0F0-40E0-86F2-1492626D8001}"/>
              </a:ext>
            </a:extLst>
          </p:cNvPr>
          <p:cNvSpPr>
            <a:spLocks noChangeAspect="1"/>
          </p:cNvSpPr>
          <p:nvPr/>
        </p:nvSpPr>
        <p:spPr>
          <a:xfrm flipH="1">
            <a:off x="5626145" y="3768486"/>
            <a:ext cx="939709" cy="175440"/>
          </a:xfrm>
          <a:prstGeom prst="roundRect">
            <a:avLst>
              <a:gd name="adj" fmla="val 50000"/>
            </a:avLst>
          </a:prstGeom>
          <a:solidFill>
            <a:srgbClr val="01AA8D"/>
          </a:solidFill>
          <a:ln w="6350">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56595E"/>
              </a:solidFill>
              <a:latin typeface="Candara" panose="020E0502030303020204" pitchFamily="34" charset="0"/>
            </a:endParaRPr>
          </a:p>
        </p:txBody>
      </p:sp>
      <p:sp>
        <p:nvSpPr>
          <p:cNvPr id="118" name="TextBox 117">
            <a:extLst>
              <a:ext uri="{FF2B5EF4-FFF2-40B4-BE49-F238E27FC236}">
                <a16:creationId xmlns:a16="http://schemas.microsoft.com/office/drawing/2014/main" id="{6E99E1D8-7688-4D0B-811F-FF0463232FDB}"/>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19" name="TextBox 118">
            <a:extLst>
              <a:ext uri="{FF2B5EF4-FFF2-40B4-BE49-F238E27FC236}">
                <a16:creationId xmlns:a16="http://schemas.microsoft.com/office/drawing/2014/main" id="{2DE2BB3B-5E94-41A3-BE9B-61301689899F}"/>
              </a:ext>
            </a:extLst>
          </p:cNvPr>
          <p:cNvSpPr txBox="1"/>
          <p:nvPr/>
        </p:nvSpPr>
        <p:spPr>
          <a:xfrm>
            <a:off x="7591272" y="1778618"/>
            <a:ext cx="4380988" cy="1292662"/>
          </a:xfrm>
          <a:prstGeom prst="rect">
            <a:avLst/>
          </a:prstGeom>
          <a:noFill/>
        </p:spPr>
        <p:txBody>
          <a:bodyPr wrap="square" rtlCol="0">
            <a:spAutoFit/>
          </a:bodyPr>
          <a:lstStyle/>
          <a:p>
            <a:r>
              <a:rPr lang="en-US" sz="16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sp>
        <p:nvSpPr>
          <p:cNvPr id="123" name="Freeform: Shape 122">
            <a:extLst>
              <a:ext uri="{FF2B5EF4-FFF2-40B4-BE49-F238E27FC236}">
                <a16:creationId xmlns:a16="http://schemas.microsoft.com/office/drawing/2014/main" id="{D3D2939A-23AF-4C2A-86DE-8790DEFD110C}"/>
              </a:ext>
            </a:extLst>
          </p:cNvPr>
          <p:cNvSpPr>
            <a:spLocks noChangeAspect="1"/>
          </p:cNvSpPr>
          <p:nvPr/>
        </p:nvSpPr>
        <p:spPr>
          <a:xfrm>
            <a:off x="7223648" y="3297050"/>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2B2A"/>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4" name="Freeform: Shape 123">
            <a:extLst>
              <a:ext uri="{FF2B5EF4-FFF2-40B4-BE49-F238E27FC236}">
                <a16:creationId xmlns:a16="http://schemas.microsoft.com/office/drawing/2014/main" id="{609D10BE-D89C-47D9-AF78-4EC6DFF3C225}"/>
              </a:ext>
            </a:extLst>
          </p:cNvPr>
          <p:cNvSpPr>
            <a:spLocks noChangeAspect="1"/>
          </p:cNvSpPr>
          <p:nvPr/>
        </p:nvSpPr>
        <p:spPr>
          <a:xfrm>
            <a:off x="7223648" y="395415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85C401"/>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5" name="Freeform: Shape 124">
            <a:extLst>
              <a:ext uri="{FF2B5EF4-FFF2-40B4-BE49-F238E27FC236}">
                <a16:creationId xmlns:a16="http://schemas.microsoft.com/office/drawing/2014/main" id="{F773F27C-C495-44E2-80A7-C491E3A578DC}"/>
              </a:ext>
            </a:extLst>
          </p:cNvPr>
          <p:cNvSpPr>
            <a:spLocks noChangeAspect="1"/>
          </p:cNvSpPr>
          <p:nvPr/>
        </p:nvSpPr>
        <p:spPr>
          <a:xfrm>
            <a:off x="7224023" y="4608159"/>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3EB8C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6" name="Freeform: Shape 125">
            <a:extLst>
              <a:ext uri="{FF2B5EF4-FFF2-40B4-BE49-F238E27FC236}">
                <a16:creationId xmlns:a16="http://schemas.microsoft.com/office/drawing/2014/main" id="{0CB1A4D9-7BBC-4514-A125-C9ED3A3D6E7B}"/>
              </a:ext>
            </a:extLst>
          </p:cNvPr>
          <p:cNvSpPr>
            <a:spLocks noChangeAspect="1"/>
          </p:cNvSpPr>
          <p:nvPr/>
        </p:nvSpPr>
        <p:spPr>
          <a:xfrm>
            <a:off x="7223648" y="5264306"/>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FFA803"/>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7" name="Freeform: Shape 126">
            <a:extLst>
              <a:ext uri="{FF2B5EF4-FFF2-40B4-BE49-F238E27FC236}">
                <a16:creationId xmlns:a16="http://schemas.microsoft.com/office/drawing/2014/main" id="{EB45E108-8710-4900-8BE3-D12CD7F6E5E3}"/>
              </a:ext>
            </a:extLst>
          </p:cNvPr>
          <p:cNvSpPr>
            <a:spLocks noChangeAspect="1"/>
          </p:cNvSpPr>
          <p:nvPr/>
        </p:nvSpPr>
        <p:spPr>
          <a:xfrm>
            <a:off x="7223648" y="5920453"/>
            <a:ext cx="457200" cy="457200"/>
          </a:xfrm>
          <a:custGeom>
            <a:avLst/>
            <a:gdLst>
              <a:gd name="connsiteX0" fmla="*/ 229518 w 457200"/>
              <a:gd name="connsiteY0" fmla="*/ 101644 h 457200"/>
              <a:gd name="connsiteX1" fmla="*/ 194642 w 457200"/>
              <a:gd name="connsiteY1" fmla="*/ 181514 h 457200"/>
              <a:gd name="connsiteX2" fmla="*/ 105156 w 457200"/>
              <a:gd name="connsiteY2" fmla="*/ 190694 h 457200"/>
              <a:gd name="connsiteX3" fmla="*/ 173532 w 457200"/>
              <a:gd name="connsiteY3" fmla="*/ 247153 h 457200"/>
              <a:gd name="connsiteX4" fmla="*/ 152423 w 457200"/>
              <a:gd name="connsiteY4" fmla="*/ 333908 h 457200"/>
              <a:gd name="connsiteX5" fmla="*/ 229518 w 457200"/>
              <a:gd name="connsiteY5" fmla="*/ 289383 h 457200"/>
              <a:gd name="connsiteX6" fmla="*/ 304778 w 457200"/>
              <a:gd name="connsiteY6" fmla="*/ 333908 h 457200"/>
              <a:gd name="connsiteX7" fmla="*/ 285963 w 457200"/>
              <a:gd name="connsiteY7" fmla="*/ 247153 h 457200"/>
              <a:gd name="connsiteX8" fmla="*/ 351585 w 457200"/>
              <a:gd name="connsiteY8" fmla="*/ 190694 h 457200"/>
              <a:gd name="connsiteX9" fmla="*/ 262559 w 457200"/>
              <a:gd name="connsiteY9" fmla="*/ 181514 h 457200"/>
              <a:gd name="connsiteX10" fmla="*/ 228600 w 457200"/>
              <a:gd name="connsiteY10" fmla="*/ 0 h 457200"/>
              <a:gd name="connsiteX11" fmla="*/ 457200 w 457200"/>
              <a:gd name="connsiteY11" fmla="*/ 228600 h 457200"/>
              <a:gd name="connsiteX12" fmla="*/ 228600 w 457200"/>
              <a:gd name="connsiteY12" fmla="*/ 457200 h 457200"/>
              <a:gd name="connsiteX13" fmla="*/ 0 w 457200"/>
              <a:gd name="connsiteY13" fmla="*/ 228600 h 457200"/>
              <a:gd name="connsiteX14" fmla="*/ 228600 w 457200"/>
              <a:gd name="connsiteY14" fmla="*/ 0 h 457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457200" h="457200">
                <a:moveTo>
                  <a:pt x="229518" y="101644"/>
                </a:moveTo>
                <a:lnTo>
                  <a:pt x="194642" y="181514"/>
                </a:lnTo>
                <a:lnTo>
                  <a:pt x="105156" y="190694"/>
                </a:lnTo>
                <a:lnTo>
                  <a:pt x="173532" y="247153"/>
                </a:lnTo>
                <a:lnTo>
                  <a:pt x="152423" y="333908"/>
                </a:lnTo>
                <a:lnTo>
                  <a:pt x="229518" y="289383"/>
                </a:lnTo>
                <a:lnTo>
                  <a:pt x="304778" y="333908"/>
                </a:lnTo>
                <a:lnTo>
                  <a:pt x="285963" y="247153"/>
                </a:lnTo>
                <a:lnTo>
                  <a:pt x="351585" y="190694"/>
                </a:lnTo>
                <a:lnTo>
                  <a:pt x="262559" y="181514"/>
                </a:lnTo>
                <a:close/>
                <a:moveTo>
                  <a:pt x="228600" y="0"/>
                </a:moveTo>
                <a:cubicBezTo>
                  <a:pt x="354852" y="0"/>
                  <a:pt x="457200" y="102348"/>
                  <a:pt x="457200" y="228600"/>
                </a:cubicBezTo>
                <a:cubicBezTo>
                  <a:pt x="457200" y="354852"/>
                  <a:pt x="354852" y="457200"/>
                  <a:pt x="228600" y="457200"/>
                </a:cubicBezTo>
                <a:cubicBezTo>
                  <a:pt x="102348" y="457200"/>
                  <a:pt x="0" y="354852"/>
                  <a:pt x="0" y="228600"/>
                </a:cubicBezTo>
                <a:cubicBezTo>
                  <a:pt x="0" y="102348"/>
                  <a:pt x="102348" y="0"/>
                  <a:pt x="228600" y="0"/>
                </a:cubicBezTo>
                <a:close/>
              </a:path>
            </a:pathLst>
          </a:custGeom>
          <a:solidFill>
            <a:srgbClr val="01AA8D"/>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800" b="1" dirty="0">
              <a:solidFill>
                <a:srgbClr val="56595E"/>
              </a:solidFill>
            </a:endParaRPr>
          </a:p>
        </p:txBody>
      </p:sp>
      <p:sp>
        <p:nvSpPr>
          <p:cNvPr id="128" name="TextBox 127">
            <a:extLst>
              <a:ext uri="{FF2B5EF4-FFF2-40B4-BE49-F238E27FC236}">
                <a16:creationId xmlns:a16="http://schemas.microsoft.com/office/drawing/2014/main" id="{EF739D48-FF78-4211-A2B2-25378F597684}"/>
              </a:ext>
            </a:extLst>
          </p:cNvPr>
          <p:cNvSpPr txBox="1"/>
          <p:nvPr/>
        </p:nvSpPr>
        <p:spPr>
          <a:xfrm>
            <a:off x="7738703" y="3279428"/>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29" name="TextBox 128">
            <a:extLst>
              <a:ext uri="{FF2B5EF4-FFF2-40B4-BE49-F238E27FC236}">
                <a16:creationId xmlns:a16="http://schemas.microsoft.com/office/drawing/2014/main" id="{69F19086-0597-41FF-A000-943DC9003D74}"/>
              </a:ext>
            </a:extLst>
          </p:cNvPr>
          <p:cNvSpPr txBox="1"/>
          <p:nvPr/>
        </p:nvSpPr>
        <p:spPr>
          <a:xfrm>
            <a:off x="7738703" y="3942605"/>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0" name="TextBox 129">
            <a:extLst>
              <a:ext uri="{FF2B5EF4-FFF2-40B4-BE49-F238E27FC236}">
                <a16:creationId xmlns:a16="http://schemas.microsoft.com/office/drawing/2014/main" id="{69BFBDDF-A958-44B5-B6B9-717939E846B8}"/>
              </a:ext>
            </a:extLst>
          </p:cNvPr>
          <p:cNvSpPr txBox="1"/>
          <p:nvPr/>
        </p:nvSpPr>
        <p:spPr>
          <a:xfrm>
            <a:off x="7738703" y="4603676"/>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1" name="TextBox 130">
            <a:extLst>
              <a:ext uri="{FF2B5EF4-FFF2-40B4-BE49-F238E27FC236}">
                <a16:creationId xmlns:a16="http://schemas.microsoft.com/office/drawing/2014/main" id="{D2D1B797-EA3E-4D00-B7B5-5BD09508F749}"/>
              </a:ext>
            </a:extLst>
          </p:cNvPr>
          <p:cNvSpPr txBox="1"/>
          <p:nvPr/>
        </p:nvSpPr>
        <p:spPr>
          <a:xfrm>
            <a:off x="7738703" y="5229063"/>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2" name="TextBox 131">
            <a:extLst>
              <a:ext uri="{FF2B5EF4-FFF2-40B4-BE49-F238E27FC236}">
                <a16:creationId xmlns:a16="http://schemas.microsoft.com/office/drawing/2014/main" id="{A4535880-E0CD-4E31-87FC-A37E149BCDBC}"/>
              </a:ext>
            </a:extLst>
          </p:cNvPr>
          <p:cNvSpPr txBox="1"/>
          <p:nvPr/>
        </p:nvSpPr>
        <p:spPr>
          <a:xfrm>
            <a:off x="7738703" y="5902831"/>
            <a:ext cx="4380988" cy="492443"/>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a:t>
            </a:r>
          </a:p>
        </p:txBody>
      </p:sp>
      <p:sp>
        <p:nvSpPr>
          <p:cNvPr id="133" name="TextBox 132">
            <a:extLst>
              <a:ext uri="{FF2B5EF4-FFF2-40B4-BE49-F238E27FC236}">
                <a16:creationId xmlns:a16="http://schemas.microsoft.com/office/drawing/2014/main" id="{E9A8157D-0D5B-4AD6-87E9-53AD63A746FA}"/>
              </a:ext>
            </a:extLst>
          </p:cNvPr>
          <p:cNvSpPr txBox="1"/>
          <p:nvPr/>
        </p:nvSpPr>
        <p:spPr>
          <a:xfrm>
            <a:off x="757353" y="5933609"/>
            <a:ext cx="939709" cy="461665"/>
          </a:xfrm>
          <a:prstGeom prst="rect">
            <a:avLst/>
          </a:prstGeom>
          <a:noFill/>
        </p:spPr>
        <p:txBody>
          <a:bodyPr wrap="square" rtlCol="0">
            <a:spAutoFit/>
          </a:bodyPr>
          <a:lstStyle/>
          <a:p>
            <a:pPr algn="ctr"/>
            <a:r>
              <a:rPr lang="en-US" sz="2400" dirty="0">
                <a:solidFill>
                  <a:srgbClr val="56595E"/>
                </a:solidFill>
              </a:rPr>
              <a:t>78%</a:t>
            </a:r>
          </a:p>
        </p:txBody>
      </p:sp>
      <p:sp>
        <p:nvSpPr>
          <p:cNvPr id="134" name="TextBox 133">
            <a:extLst>
              <a:ext uri="{FF2B5EF4-FFF2-40B4-BE49-F238E27FC236}">
                <a16:creationId xmlns:a16="http://schemas.microsoft.com/office/drawing/2014/main" id="{4C9F3CC6-61D4-4CD6-86E6-0DB1987A85B8}"/>
              </a:ext>
            </a:extLst>
          </p:cNvPr>
          <p:cNvSpPr txBox="1"/>
          <p:nvPr/>
        </p:nvSpPr>
        <p:spPr>
          <a:xfrm>
            <a:off x="1984559" y="5933609"/>
            <a:ext cx="939709" cy="461665"/>
          </a:xfrm>
          <a:prstGeom prst="rect">
            <a:avLst/>
          </a:prstGeom>
          <a:noFill/>
        </p:spPr>
        <p:txBody>
          <a:bodyPr wrap="square" rtlCol="0">
            <a:spAutoFit/>
          </a:bodyPr>
          <a:lstStyle/>
          <a:p>
            <a:pPr algn="ctr"/>
            <a:r>
              <a:rPr lang="en-US" sz="2400" dirty="0">
                <a:solidFill>
                  <a:srgbClr val="56595E"/>
                </a:solidFill>
              </a:rPr>
              <a:t>34%</a:t>
            </a:r>
          </a:p>
        </p:txBody>
      </p:sp>
      <p:sp>
        <p:nvSpPr>
          <p:cNvPr id="135" name="TextBox 134">
            <a:extLst>
              <a:ext uri="{FF2B5EF4-FFF2-40B4-BE49-F238E27FC236}">
                <a16:creationId xmlns:a16="http://schemas.microsoft.com/office/drawing/2014/main" id="{13137009-4975-4291-9AE6-9E2F1E7AE304}"/>
              </a:ext>
            </a:extLst>
          </p:cNvPr>
          <p:cNvSpPr txBox="1"/>
          <p:nvPr/>
        </p:nvSpPr>
        <p:spPr>
          <a:xfrm>
            <a:off x="3211765" y="5933609"/>
            <a:ext cx="939709" cy="461665"/>
          </a:xfrm>
          <a:prstGeom prst="rect">
            <a:avLst/>
          </a:prstGeom>
          <a:noFill/>
        </p:spPr>
        <p:txBody>
          <a:bodyPr wrap="square" rtlCol="0">
            <a:spAutoFit/>
          </a:bodyPr>
          <a:lstStyle/>
          <a:p>
            <a:pPr algn="ctr"/>
            <a:r>
              <a:rPr lang="en-US" sz="2400" dirty="0">
                <a:solidFill>
                  <a:srgbClr val="56595E"/>
                </a:solidFill>
              </a:rPr>
              <a:t>56%</a:t>
            </a:r>
          </a:p>
        </p:txBody>
      </p:sp>
      <p:sp>
        <p:nvSpPr>
          <p:cNvPr id="136" name="TextBox 135">
            <a:extLst>
              <a:ext uri="{FF2B5EF4-FFF2-40B4-BE49-F238E27FC236}">
                <a16:creationId xmlns:a16="http://schemas.microsoft.com/office/drawing/2014/main" id="{456CD2DD-02F0-4041-A3CC-A1C93813E2D1}"/>
              </a:ext>
            </a:extLst>
          </p:cNvPr>
          <p:cNvSpPr txBox="1"/>
          <p:nvPr/>
        </p:nvSpPr>
        <p:spPr>
          <a:xfrm>
            <a:off x="4393597" y="5933609"/>
            <a:ext cx="939709" cy="461665"/>
          </a:xfrm>
          <a:prstGeom prst="rect">
            <a:avLst/>
          </a:prstGeom>
          <a:noFill/>
        </p:spPr>
        <p:txBody>
          <a:bodyPr wrap="square" rtlCol="0">
            <a:spAutoFit/>
          </a:bodyPr>
          <a:lstStyle/>
          <a:p>
            <a:pPr algn="ctr"/>
            <a:r>
              <a:rPr lang="en-US" sz="2400" dirty="0">
                <a:solidFill>
                  <a:srgbClr val="56595E"/>
                </a:solidFill>
              </a:rPr>
              <a:t>89%</a:t>
            </a:r>
          </a:p>
        </p:txBody>
      </p:sp>
      <p:sp>
        <p:nvSpPr>
          <p:cNvPr id="137" name="TextBox 136">
            <a:extLst>
              <a:ext uri="{FF2B5EF4-FFF2-40B4-BE49-F238E27FC236}">
                <a16:creationId xmlns:a16="http://schemas.microsoft.com/office/drawing/2014/main" id="{EC823EE0-B9D2-4CD8-B0E6-0CD6618B724D}"/>
              </a:ext>
            </a:extLst>
          </p:cNvPr>
          <p:cNvSpPr txBox="1"/>
          <p:nvPr/>
        </p:nvSpPr>
        <p:spPr>
          <a:xfrm>
            <a:off x="5617162" y="5933609"/>
            <a:ext cx="939709" cy="461665"/>
          </a:xfrm>
          <a:prstGeom prst="rect">
            <a:avLst/>
          </a:prstGeom>
          <a:noFill/>
        </p:spPr>
        <p:txBody>
          <a:bodyPr wrap="square" rtlCol="0">
            <a:spAutoFit/>
          </a:bodyPr>
          <a:lstStyle/>
          <a:p>
            <a:pPr algn="ctr"/>
            <a:r>
              <a:rPr lang="en-US" sz="2400" dirty="0">
                <a:solidFill>
                  <a:srgbClr val="56595E"/>
                </a:solidFill>
              </a:rPr>
              <a:t>61%</a:t>
            </a:r>
          </a:p>
        </p:txBody>
      </p:sp>
    </p:spTree>
    <p:extLst>
      <p:ext uri="{BB962C8B-B14F-4D97-AF65-F5344CB8AC3E}">
        <p14:creationId xmlns:p14="http://schemas.microsoft.com/office/powerpoint/2010/main" val="11073932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8"/>
                                        </p:tgtEl>
                                        <p:attrNameLst>
                                          <p:attrName>style.visibility</p:attrName>
                                        </p:attrNameLst>
                                      </p:cBhvr>
                                      <p:to>
                                        <p:strVal val="visible"/>
                                      </p:to>
                                    </p:set>
                                    <p:animEffect transition="in" filter="wipe(left)">
                                      <p:cBhvr>
                                        <p:cTn id="7" dur="500"/>
                                        <p:tgtEl>
                                          <p:spTgt spid="118"/>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19"/>
                                        </p:tgtEl>
                                        <p:attrNameLst>
                                          <p:attrName>style.visibility</p:attrName>
                                        </p:attrNameLst>
                                      </p:cBhvr>
                                      <p:to>
                                        <p:strVal val="visible"/>
                                      </p:to>
                                    </p:set>
                                    <p:animEffect transition="in" filter="wipe(up)">
                                      <p:cBhvr>
                                        <p:cTn id="11" dur="500"/>
                                        <p:tgtEl>
                                          <p:spTgt spid="119"/>
                                        </p:tgtEl>
                                      </p:cBhvr>
                                    </p:animEffect>
                                  </p:childTnLst>
                                </p:cTn>
                              </p:par>
                            </p:childTnLst>
                          </p:cTn>
                        </p:par>
                        <p:par>
                          <p:cTn id="12" fill="hold">
                            <p:stCondLst>
                              <p:cond delay="1000"/>
                            </p:stCondLst>
                            <p:childTnLst>
                              <p:par>
                                <p:cTn id="13" presetID="2" presetClass="entr" presetSubtype="2" fill="hold" grpId="0" nodeType="afterEffect">
                                  <p:stCondLst>
                                    <p:cond delay="0"/>
                                  </p:stCondLst>
                                  <p:childTnLst>
                                    <p:set>
                                      <p:cBhvr>
                                        <p:cTn id="14" dur="1" fill="hold">
                                          <p:stCondLst>
                                            <p:cond delay="0"/>
                                          </p:stCondLst>
                                        </p:cTn>
                                        <p:tgtEl>
                                          <p:spTgt spid="123"/>
                                        </p:tgtEl>
                                        <p:attrNameLst>
                                          <p:attrName>style.visibility</p:attrName>
                                        </p:attrNameLst>
                                      </p:cBhvr>
                                      <p:to>
                                        <p:strVal val="visible"/>
                                      </p:to>
                                    </p:set>
                                    <p:anim calcmode="lin" valueType="num">
                                      <p:cBhvr additive="base">
                                        <p:cTn id="15" dur="500" fill="hold"/>
                                        <p:tgtEl>
                                          <p:spTgt spid="123"/>
                                        </p:tgtEl>
                                        <p:attrNameLst>
                                          <p:attrName>ppt_x</p:attrName>
                                        </p:attrNameLst>
                                      </p:cBhvr>
                                      <p:tavLst>
                                        <p:tav tm="0">
                                          <p:val>
                                            <p:strVal val="1+#ppt_w/2"/>
                                          </p:val>
                                        </p:tav>
                                        <p:tav tm="100000">
                                          <p:val>
                                            <p:strVal val="#ppt_x"/>
                                          </p:val>
                                        </p:tav>
                                      </p:tavLst>
                                    </p:anim>
                                    <p:anim calcmode="lin" valueType="num">
                                      <p:cBhvr additive="base">
                                        <p:cTn id="16" dur="500" fill="hold"/>
                                        <p:tgtEl>
                                          <p:spTgt spid="12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128"/>
                                        </p:tgtEl>
                                        <p:attrNameLst>
                                          <p:attrName>style.visibility</p:attrName>
                                        </p:attrNameLst>
                                      </p:cBhvr>
                                      <p:to>
                                        <p:strVal val="visible"/>
                                      </p:to>
                                    </p:set>
                                    <p:anim calcmode="lin" valueType="num">
                                      <p:cBhvr additive="base">
                                        <p:cTn id="20" dur="500" fill="hold"/>
                                        <p:tgtEl>
                                          <p:spTgt spid="128"/>
                                        </p:tgtEl>
                                        <p:attrNameLst>
                                          <p:attrName>ppt_x</p:attrName>
                                        </p:attrNameLst>
                                      </p:cBhvr>
                                      <p:tavLst>
                                        <p:tav tm="0">
                                          <p:val>
                                            <p:strVal val="1+#ppt_w/2"/>
                                          </p:val>
                                        </p:tav>
                                        <p:tav tm="100000">
                                          <p:val>
                                            <p:strVal val="#ppt_x"/>
                                          </p:val>
                                        </p:tav>
                                      </p:tavLst>
                                    </p:anim>
                                    <p:anim calcmode="lin" valueType="num">
                                      <p:cBhvr additive="base">
                                        <p:cTn id="21" dur="500" fill="hold"/>
                                        <p:tgtEl>
                                          <p:spTgt spid="12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53" presetClass="entr" presetSubtype="16" fill="hold" grpId="0" nodeType="afterEffect">
                                  <p:stCondLst>
                                    <p:cond delay="0"/>
                                  </p:stCondLst>
                                  <p:childTnLst>
                                    <p:set>
                                      <p:cBhvr>
                                        <p:cTn id="24" dur="1" fill="hold">
                                          <p:stCondLst>
                                            <p:cond delay="0"/>
                                          </p:stCondLst>
                                        </p:cTn>
                                        <p:tgtEl>
                                          <p:spTgt spid="133"/>
                                        </p:tgtEl>
                                        <p:attrNameLst>
                                          <p:attrName>style.visibility</p:attrName>
                                        </p:attrNameLst>
                                      </p:cBhvr>
                                      <p:to>
                                        <p:strVal val="visible"/>
                                      </p:to>
                                    </p:set>
                                    <p:anim calcmode="lin" valueType="num">
                                      <p:cBhvr>
                                        <p:cTn id="25" dur="500" fill="hold"/>
                                        <p:tgtEl>
                                          <p:spTgt spid="133"/>
                                        </p:tgtEl>
                                        <p:attrNameLst>
                                          <p:attrName>ppt_w</p:attrName>
                                        </p:attrNameLst>
                                      </p:cBhvr>
                                      <p:tavLst>
                                        <p:tav tm="0">
                                          <p:val>
                                            <p:fltVal val="0"/>
                                          </p:val>
                                        </p:tav>
                                        <p:tav tm="100000">
                                          <p:val>
                                            <p:strVal val="#ppt_w"/>
                                          </p:val>
                                        </p:tav>
                                      </p:tavLst>
                                    </p:anim>
                                    <p:anim calcmode="lin" valueType="num">
                                      <p:cBhvr>
                                        <p:cTn id="26" dur="500" fill="hold"/>
                                        <p:tgtEl>
                                          <p:spTgt spid="133"/>
                                        </p:tgtEl>
                                        <p:attrNameLst>
                                          <p:attrName>ppt_h</p:attrName>
                                        </p:attrNameLst>
                                      </p:cBhvr>
                                      <p:tavLst>
                                        <p:tav tm="0">
                                          <p:val>
                                            <p:fltVal val="0"/>
                                          </p:val>
                                        </p:tav>
                                        <p:tav tm="100000">
                                          <p:val>
                                            <p:strVal val="#ppt_h"/>
                                          </p:val>
                                        </p:tav>
                                      </p:tavLst>
                                    </p:anim>
                                    <p:animEffect transition="in" filter="fade">
                                      <p:cBhvr>
                                        <p:cTn id="27" dur="500"/>
                                        <p:tgtEl>
                                          <p:spTgt spid="133"/>
                                        </p:tgtEl>
                                      </p:cBhvr>
                                    </p:animEffect>
                                  </p:childTnLst>
                                </p:cTn>
                              </p:par>
                            </p:childTnLst>
                          </p:cTn>
                        </p:par>
                        <p:par>
                          <p:cTn id="28" fill="hold">
                            <p:stCondLst>
                              <p:cond delay="2500"/>
                            </p:stCondLst>
                            <p:childTnLst>
                              <p:par>
                                <p:cTn id="29" presetID="42" presetClass="entr" presetSubtype="0" fill="hold" grpId="0" nodeType="after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100"/>
                                        <p:tgtEl>
                                          <p:spTgt spid="22"/>
                                        </p:tgtEl>
                                      </p:cBhvr>
                                    </p:animEffect>
                                    <p:anim calcmode="lin" valueType="num">
                                      <p:cBhvr>
                                        <p:cTn id="32" dur="100" fill="hold"/>
                                        <p:tgtEl>
                                          <p:spTgt spid="22"/>
                                        </p:tgtEl>
                                        <p:attrNameLst>
                                          <p:attrName>ppt_x</p:attrName>
                                        </p:attrNameLst>
                                      </p:cBhvr>
                                      <p:tavLst>
                                        <p:tav tm="0">
                                          <p:val>
                                            <p:strVal val="#ppt_x"/>
                                          </p:val>
                                        </p:tav>
                                        <p:tav tm="100000">
                                          <p:val>
                                            <p:strVal val="#ppt_x"/>
                                          </p:val>
                                        </p:tav>
                                      </p:tavLst>
                                    </p:anim>
                                    <p:anim calcmode="lin" valueType="num">
                                      <p:cBhvr>
                                        <p:cTn id="33" dur="100" fill="hold"/>
                                        <p:tgtEl>
                                          <p:spTgt spid="22"/>
                                        </p:tgtEl>
                                        <p:attrNameLst>
                                          <p:attrName>ppt_y</p:attrName>
                                        </p:attrNameLst>
                                      </p:cBhvr>
                                      <p:tavLst>
                                        <p:tav tm="0">
                                          <p:val>
                                            <p:strVal val="#ppt_y+.1"/>
                                          </p:val>
                                        </p:tav>
                                        <p:tav tm="100000">
                                          <p:val>
                                            <p:strVal val="#ppt_y"/>
                                          </p:val>
                                        </p:tav>
                                      </p:tavLst>
                                    </p:anim>
                                  </p:childTnLst>
                                </p:cTn>
                              </p:par>
                            </p:childTnLst>
                          </p:cTn>
                        </p:par>
                        <p:par>
                          <p:cTn id="34" fill="hold">
                            <p:stCondLst>
                              <p:cond delay="2600"/>
                            </p:stCondLst>
                            <p:childTnLst>
                              <p:par>
                                <p:cTn id="35" presetID="42" presetClass="entr" presetSubtype="0" fill="hold" grpId="0" nodeType="afterEffect">
                                  <p:stCondLst>
                                    <p:cond delay="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100"/>
                                        <p:tgtEl>
                                          <p:spTgt spid="23"/>
                                        </p:tgtEl>
                                      </p:cBhvr>
                                    </p:animEffect>
                                    <p:anim calcmode="lin" valueType="num">
                                      <p:cBhvr>
                                        <p:cTn id="38" dur="100" fill="hold"/>
                                        <p:tgtEl>
                                          <p:spTgt spid="23"/>
                                        </p:tgtEl>
                                        <p:attrNameLst>
                                          <p:attrName>ppt_x</p:attrName>
                                        </p:attrNameLst>
                                      </p:cBhvr>
                                      <p:tavLst>
                                        <p:tav tm="0">
                                          <p:val>
                                            <p:strVal val="#ppt_x"/>
                                          </p:val>
                                        </p:tav>
                                        <p:tav tm="100000">
                                          <p:val>
                                            <p:strVal val="#ppt_x"/>
                                          </p:val>
                                        </p:tav>
                                      </p:tavLst>
                                    </p:anim>
                                    <p:anim calcmode="lin" valueType="num">
                                      <p:cBhvr>
                                        <p:cTn id="39" dur="100" fill="hold"/>
                                        <p:tgtEl>
                                          <p:spTgt spid="23"/>
                                        </p:tgtEl>
                                        <p:attrNameLst>
                                          <p:attrName>ppt_y</p:attrName>
                                        </p:attrNameLst>
                                      </p:cBhvr>
                                      <p:tavLst>
                                        <p:tav tm="0">
                                          <p:val>
                                            <p:strVal val="#ppt_y+.1"/>
                                          </p:val>
                                        </p:tav>
                                        <p:tav tm="100000">
                                          <p:val>
                                            <p:strVal val="#ppt_y"/>
                                          </p:val>
                                        </p:tav>
                                      </p:tavLst>
                                    </p:anim>
                                  </p:childTnLst>
                                </p:cTn>
                              </p:par>
                            </p:childTnLst>
                          </p:cTn>
                        </p:par>
                        <p:par>
                          <p:cTn id="40" fill="hold">
                            <p:stCondLst>
                              <p:cond delay="2700"/>
                            </p:stCondLst>
                            <p:childTnLst>
                              <p:par>
                                <p:cTn id="41" presetID="42" presetClass="entr" presetSubtype="0" fill="hold" grpId="0"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
                                        <p:tgtEl>
                                          <p:spTgt spid="24"/>
                                        </p:tgtEl>
                                      </p:cBhvr>
                                    </p:animEffect>
                                    <p:anim calcmode="lin" valueType="num">
                                      <p:cBhvr>
                                        <p:cTn id="44" dur="100" fill="hold"/>
                                        <p:tgtEl>
                                          <p:spTgt spid="24"/>
                                        </p:tgtEl>
                                        <p:attrNameLst>
                                          <p:attrName>ppt_x</p:attrName>
                                        </p:attrNameLst>
                                      </p:cBhvr>
                                      <p:tavLst>
                                        <p:tav tm="0">
                                          <p:val>
                                            <p:strVal val="#ppt_x"/>
                                          </p:val>
                                        </p:tav>
                                        <p:tav tm="100000">
                                          <p:val>
                                            <p:strVal val="#ppt_x"/>
                                          </p:val>
                                        </p:tav>
                                      </p:tavLst>
                                    </p:anim>
                                    <p:anim calcmode="lin" valueType="num">
                                      <p:cBhvr>
                                        <p:cTn id="45" dur="100" fill="hold"/>
                                        <p:tgtEl>
                                          <p:spTgt spid="24"/>
                                        </p:tgtEl>
                                        <p:attrNameLst>
                                          <p:attrName>ppt_y</p:attrName>
                                        </p:attrNameLst>
                                      </p:cBhvr>
                                      <p:tavLst>
                                        <p:tav tm="0">
                                          <p:val>
                                            <p:strVal val="#ppt_y+.1"/>
                                          </p:val>
                                        </p:tav>
                                        <p:tav tm="100000">
                                          <p:val>
                                            <p:strVal val="#ppt_y"/>
                                          </p:val>
                                        </p:tav>
                                      </p:tavLst>
                                    </p:anim>
                                  </p:childTnLst>
                                </p:cTn>
                              </p:par>
                            </p:childTnLst>
                          </p:cTn>
                        </p:par>
                        <p:par>
                          <p:cTn id="46" fill="hold">
                            <p:stCondLst>
                              <p:cond delay="2800"/>
                            </p:stCondLst>
                            <p:childTnLst>
                              <p:par>
                                <p:cTn id="47" presetID="42" presetClass="entr" presetSubtype="0" fill="hold" grpId="0" nodeType="afterEffect">
                                  <p:stCondLst>
                                    <p:cond delay="0"/>
                                  </p:stCondLst>
                                  <p:childTnLst>
                                    <p:set>
                                      <p:cBhvr>
                                        <p:cTn id="48" dur="1" fill="hold">
                                          <p:stCondLst>
                                            <p:cond delay="0"/>
                                          </p:stCondLst>
                                        </p:cTn>
                                        <p:tgtEl>
                                          <p:spTgt spid="25"/>
                                        </p:tgtEl>
                                        <p:attrNameLst>
                                          <p:attrName>style.visibility</p:attrName>
                                        </p:attrNameLst>
                                      </p:cBhvr>
                                      <p:to>
                                        <p:strVal val="visible"/>
                                      </p:to>
                                    </p:set>
                                    <p:animEffect transition="in" filter="fade">
                                      <p:cBhvr>
                                        <p:cTn id="49" dur="100"/>
                                        <p:tgtEl>
                                          <p:spTgt spid="25"/>
                                        </p:tgtEl>
                                      </p:cBhvr>
                                    </p:animEffect>
                                    <p:anim calcmode="lin" valueType="num">
                                      <p:cBhvr>
                                        <p:cTn id="50" dur="100" fill="hold"/>
                                        <p:tgtEl>
                                          <p:spTgt spid="25"/>
                                        </p:tgtEl>
                                        <p:attrNameLst>
                                          <p:attrName>ppt_x</p:attrName>
                                        </p:attrNameLst>
                                      </p:cBhvr>
                                      <p:tavLst>
                                        <p:tav tm="0">
                                          <p:val>
                                            <p:strVal val="#ppt_x"/>
                                          </p:val>
                                        </p:tav>
                                        <p:tav tm="100000">
                                          <p:val>
                                            <p:strVal val="#ppt_x"/>
                                          </p:val>
                                        </p:tav>
                                      </p:tavLst>
                                    </p:anim>
                                    <p:anim calcmode="lin" valueType="num">
                                      <p:cBhvr>
                                        <p:cTn id="51" dur="100" fill="hold"/>
                                        <p:tgtEl>
                                          <p:spTgt spid="25"/>
                                        </p:tgtEl>
                                        <p:attrNameLst>
                                          <p:attrName>ppt_y</p:attrName>
                                        </p:attrNameLst>
                                      </p:cBhvr>
                                      <p:tavLst>
                                        <p:tav tm="0">
                                          <p:val>
                                            <p:strVal val="#ppt_y+.1"/>
                                          </p:val>
                                        </p:tav>
                                        <p:tav tm="100000">
                                          <p:val>
                                            <p:strVal val="#ppt_y"/>
                                          </p:val>
                                        </p:tav>
                                      </p:tavLst>
                                    </p:anim>
                                  </p:childTnLst>
                                </p:cTn>
                              </p:par>
                            </p:childTnLst>
                          </p:cTn>
                        </p:par>
                        <p:par>
                          <p:cTn id="52" fill="hold">
                            <p:stCondLst>
                              <p:cond delay="2900"/>
                            </p:stCondLst>
                            <p:childTnLst>
                              <p:par>
                                <p:cTn id="53" presetID="42" presetClass="entr" presetSubtype="0" fill="hold" grpId="0" nodeType="afterEffect">
                                  <p:stCondLst>
                                    <p:cond delay="0"/>
                                  </p:stCondLst>
                                  <p:childTnLst>
                                    <p:set>
                                      <p:cBhvr>
                                        <p:cTn id="54" dur="1" fill="hold">
                                          <p:stCondLst>
                                            <p:cond delay="0"/>
                                          </p:stCondLst>
                                        </p:cTn>
                                        <p:tgtEl>
                                          <p:spTgt spid="26"/>
                                        </p:tgtEl>
                                        <p:attrNameLst>
                                          <p:attrName>style.visibility</p:attrName>
                                        </p:attrNameLst>
                                      </p:cBhvr>
                                      <p:to>
                                        <p:strVal val="visible"/>
                                      </p:to>
                                    </p:set>
                                    <p:animEffect transition="in" filter="fade">
                                      <p:cBhvr>
                                        <p:cTn id="55" dur="100"/>
                                        <p:tgtEl>
                                          <p:spTgt spid="26"/>
                                        </p:tgtEl>
                                      </p:cBhvr>
                                    </p:animEffect>
                                    <p:anim calcmode="lin" valueType="num">
                                      <p:cBhvr>
                                        <p:cTn id="56" dur="100" fill="hold"/>
                                        <p:tgtEl>
                                          <p:spTgt spid="26"/>
                                        </p:tgtEl>
                                        <p:attrNameLst>
                                          <p:attrName>ppt_x</p:attrName>
                                        </p:attrNameLst>
                                      </p:cBhvr>
                                      <p:tavLst>
                                        <p:tav tm="0">
                                          <p:val>
                                            <p:strVal val="#ppt_x"/>
                                          </p:val>
                                        </p:tav>
                                        <p:tav tm="100000">
                                          <p:val>
                                            <p:strVal val="#ppt_x"/>
                                          </p:val>
                                        </p:tav>
                                      </p:tavLst>
                                    </p:anim>
                                    <p:anim calcmode="lin" valueType="num">
                                      <p:cBhvr>
                                        <p:cTn id="57" dur="100" fill="hold"/>
                                        <p:tgtEl>
                                          <p:spTgt spid="26"/>
                                        </p:tgtEl>
                                        <p:attrNameLst>
                                          <p:attrName>ppt_y</p:attrName>
                                        </p:attrNameLst>
                                      </p:cBhvr>
                                      <p:tavLst>
                                        <p:tav tm="0">
                                          <p:val>
                                            <p:strVal val="#ppt_y+.1"/>
                                          </p:val>
                                        </p:tav>
                                        <p:tav tm="100000">
                                          <p:val>
                                            <p:strVal val="#ppt_y"/>
                                          </p:val>
                                        </p:tav>
                                      </p:tavLst>
                                    </p:anim>
                                  </p:childTnLst>
                                </p:cTn>
                              </p:par>
                            </p:childTnLst>
                          </p:cTn>
                        </p:par>
                        <p:par>
                          <p:cTn id="58" fill="hold">
                            <p:stCondLst>
                              <p:cond delay="3000"/>
                            </p:stCondLst>
                            <p:childTnLst>
                              <p:par>
                                <p:cTn id="59" presetID="42" presetClass="entr" presetSubtype="0" fill="hold" grpId="0" nodeType="afterEffect">
                                  <p:stCondLst>
                                    <p:cond delay="0"/>
                                  </p:stCondLst>
                                  <p:childTnLst>
                                    <p:set>
                                      <p:cBhvr>
                                        <p:cTn id="60" dur="1" fill="hold">
                                          <p:stCondLst>
                                            <p:cond delay="0"/>
                                          </p:stCondLst>
                                        </p:cTn>
                                        <p:tgtEl>
                                          <p:spTgt spid="27"/>
                                        </p:tgtEl>
                                        <p:attrNameLst>
                                          <p:attrName>style.visibility</p:attrName>
                                        </p:attrNameLst>
                                      </p:cBhvr>
                                      <p:to>
                                        <p:strVal val="visible"/>
                                      </p:to>
                                    </p:set>
                                    <p:animEffect transition="in" filter="fade">
                                      <p:cBhvr>
                                        <p:cTn id="61" dur="100"/>
                                        <p:tgtEl>
                                          <p:spTgt spid="27"/>
                                        </p:tgtEl>
                                      </p:cBhvr>
                                    </p:animEffect>
                                    <p:anim calcmode="lin" valueType="num">
                                      <p:cBhvr>
                                        <p:cTn id="62" dur="100" fill="hold"/>
                                        <p:tgtEl>
                                          <p:spTgt spid="27"/>
                                        </p:tgtEl>
                                        <p:attrNameLst>
                                          <p:attrName>ppt_x</p:attrName>
                                        </p:attrNameLst>
                                      </p:cBhvr>
                                      <p:tavLst>
                                        <p:tav tm="0">
                                          <p:val>
                                            <p:strVal val="#ppt_x"/>
                                          </p:val>
                                        </p:tav>
                                        <p:tav tm="100000">
                                          <p:val>
                                            <p:strVal val="#ppt_x"/>
                                          </p:val>
                                        </p:tav>
                                      </p:tavLst>
                                    </p:anim>
                                    <p:anim calcmode="lin" valueType="num">
                                      <p:cBhvr>
                                        <p:cTn id="63" dur="100" fill="hold"/>
                                        <p:tgtEl>
                                          <p:spTgt spid="27"/>
                                        </p:tgtEl>
                                        <p:attrNameLst>
                                          <p:attrName>ppt_y</p:attrName>
                                        </p:attrNameLst>
                                      </p:cBhvr>
                                      <p:tavLst>
                                        <p:tav tm="0">
                                          <p:val>
                                            <p:strVal val="#ppt_y+.1"/>
                                          </p:val>
                                        </p:tav>
                                        <p:tav tm="100000">
                                          <p:val>
                                            <p:strVal val="#ppt_y"/>
                                          </p:val>
                                        </p:tav>
                                      </p:tavLst>
                                    </p:anim>
                                  </p:childTnLst>
                                </p:cTn>
                              </p:par>
                            </p:childTnLst>
                          </p:cTn>
                        </p:par>
                        <p:par>
                          <p:cTn id="64" fill="hold">
                            <p:stCondLst>
                              <p:cond delay="31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
                                        <p:tgtEl>
                                          <p:spTgt spid="28"/>
                                        </p:tgtEl>
                                      </p:cBhvr>
                                    </p:animEffect>
                                    <p:anim calcmode="lin" valueType="num">
                                      <p:cBhvr>
                                        <p:cTn id="68" dur="100" fill="hold"/>
                                        <p:tgtEl>
                                          <p:spTgt spid="28"/>
                                        </p:tgtEl>
                                        <p:attrNameLst>
                                          <p:attrName>ppt_x</p:attrName>
                                        </p:attrNameLst>
                                      </p:cBhvr>
                                      <p:tavLst>
                                        <p:tav tm="0">
                                          <p:val>
                                            <p:strVal val="#ppt_x"/>
                                          </p:val>
                                        </p:tav>
                                        <p:tav tm="100000">
                                          <p:val>
                                            <p:strVal val="#ppt_x"/>
                                          </p:val>
                                        </p:tav>
                                      </p:tavLst>
                                    </p:anim>
                                    <p:anim calcmode="lin" valueType="num">
                                      <p:cBhvr>
                                        <p:cTn id="69" dur="1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3200"/>
                            </p:stCondLst>
                            <p:childTnLst>
                              <p:par>
                                <p:cTn id="71" presetID="42" presetClass="entr" presetSubtype="0" fill="hold" grpId="0" nodeType="afterEffect">
                                  <p:stCondLst>
                                    <p:cond delay="0"/>
                                  </p:stCondLst>
                                  <p:childTnLst>
                                    <p:set>
                                      <p:cBhvr>
                                        <p:cTn id="72" dur="1" fill="hold">
                                          <p:stCondLst>
                                            <p:cond delay="0"/>
                                          </p:stCondLst>
                                        </p:cTn>
                                        <p:tgtEl>
                                          <p:spTgt spid="29"/>
                                        </p:tgtEl>
                                        <p:attrNameLst>
                                          <p:attrName>style.visibility</p:attrName>
                                        </p:attrNameLst>
                                      </p:cBhvr>
                                      <p:to>
                                        <p:strVal val="visible"/>
                                      </p:to>
                                    </p:set>
                                    <p:animEffect transition="in" filter="fade">
                                      <p:cBhvr>
                                        <p:cTn id="73" dur="100"/>
                                        <p:tgtEl>
                                          <p:spTgt spid="29"/>
                                        </p:tgtEl>
                                      </p:cBhvr>
                                    </p:animEffect>
                                    <p:anim calcmode="lin" valueType="num">
                                      <p:cBhvr>
                                        <p:cTn id="74" dur="100" fill="hold"/>
                                        <p:tgtEl>
                                          <p:spTgt spid="29"/>
                                        </p:tgtEl>
                                        <p:attrNameLst>
                                          <p:attrName>ppt_x</p:attrName>
                                        </p:attrNameLst>
                                      </p:cBhvr>
                                      <p:tavLst>
                                        <p:tav tm="0">
                                          <p:val>
                                            <p:strVal val="#ppt_x"/>
                                          </p:val>
                                        </p:tav>
                                        <p:tav tm="100000">
                                          <p:val>
                                            <p:strVal val="#ppt_x"/>
                                          </p:val>
                                        </p:tav>
                                      </p:tavLst>
                                    </p:anim>
                                    <p:anim calcmode="lin" valueType="num">
                                      <p:cBhvr>
                                        <p:cTn id="75" dur="100" fill="hold"/>
                                        <p:tgtEl>
                                          <p:spTgt spid="29"/>
                                        </p:tgtEl>
                                        <p:attrNameLst>
                                          <p:attrName>ppt_y</p:attrName>
                                        </p:attrNameLst>
                                      </p:cBhvr>
                                      <p:tavLst>
                                        <p:tav tm="0">
                                          <p:val>
                                            <p:strVal val="#ppt_y+.1"/>
                                          </p:val>
                                        </p:tav>
                                        <p:tav tm="100000">
                                          <p:val>
                                            <p:strVal val="#ppt_y"/>
                                          </p:val>
                                        </p:tav>
                                      </p:tavLst>
                                    </p:anim>
                                  </p:childTnLst>
                                </p:cTn>
                              </p:par>
                            </p:childTnLst>
                          </p:cTn>
                        </p:par>
                        <p:par>
                          <p:cTn id="76" fill="hold">
                            <p:stCondLst>
                              <p:cond delay="3300"/>
                            </p:stCondLst>
                            <p:childTnLst>
                              <p:par>
                                <p:cTn id="77" presetID="42" presetClass="entr" presetSubtype="0" fill="hold" grpId="0"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100"/>
                                        <p:tgtEl>
                                          <p:spTgt spid="30"/>
                                        </p:tgtEl>
                                      </p:cBhvr>
                                    </p:animEffect>
                                    <p:anim calcmode="lin" valueType="num">
                                      <p:cBhvr>
                                        <p:cTn id="80" dur="100" fill="hold"/>
                                        <p:tgtEl>
                                          <p:spTgt spid="30"/>
                                        </p:tgtEl>
                                        <p:attrNameLst>
                                          <p:attrName>ppt_x</p:attrName>
                                        </p:attrNameLst>
                                      </p:cBhvr>
                                      <p:tavLst>
                                        <p:tav tm="0">
                                          <p:val>
                                            <p:strVal val="#ppt_x"/>
                                          </p:val>
                                        </p:tav>
                                        <p:tav tm="100000">
                                          <p:val>
                                            <p:strVal val="#ppt_x"/>
                                          </p:val>
                                        </p:tav>
                                      </p:tavLst>
                                    </p:anim>
                                    <p:anim calcmode="lin" valueType="num">
                                      <p:cBhvr>
                                        <p:cTn id="81" dur="1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3400"/>
                            </p:stCondLst>
                            <p:childTnLst>
                              <p:par>
                                <p:cTn id="83" presetID="42" presetClass="entr" presetSubtype="0" fill="hold" grpId="0" nodeType="after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fade">
                                      <p:cBhvr>
                                        <p:cTn id="85" dur="100"/>
                                        <p:tgtEl>
                                          <p:spTgt spid="31"/>
                                        </p:tgtEl>
                                      </p:cBhvr>
                                    </p:animEffect>
                                    <p:anim calcmode="lin" valueType="num">
                                      <p:cBhvr>
                                        <p:cTn id="86" dur="100" fill="hold"/>
                                        <p:tgtEl>
                                          <p:spTgt spid="31"/>
                                        </p:tgtEl>
                                        <p:attrNameLst>
                                          <p:attrName>ppt_x</p:attrName>
                                        </p:attrNameLst>
                                      </p:cBhvr>
                                      <p:tavLst>
                                        <p:tav tm="0">
                                          <p:val>
                                            <p:strVal val="#ppt_x"/>
                                          </p:val>
                                        </p:tav>
                                        <p:tav tm="100000">
                                          <p:val>
                                            <p:strVal val="#ppt_x"/>
                                          </p:val>
                                        </p:tav>
                                      </p:tavLst>
                                    </p:anim>
                                    <p:anim calcmode="lin" valueType="num">
                                      <p:cBhvr>
                                        <p:cTn id="87" dur="100" fill="hold"/>
                                        <p:tgtEl>
                                          <p:spTgt spid="31"/>
                                        </p:tgtEl>
                                        <p:attrNameLst>
                                          <p:attrName>ppt_y</p:attrName>
                                        </p:attrNameLst>
                                      </p:cBhvr>
                                      <p:tavLst>
                                        <p:tav tm="0">
                                          <p:val>
                                            <p:strVal val="#ppt_y+.1"/>
                                          </p:val>
                                        </p:tav>
                                        <p:tav tm="100000">
                                          <p:val>
                                            <p:strVal val="#ppt_y"/>
                                          </p:val>
                                        </p:tav>
                                      </p:tavLst>
                                    </p:anim>
                                  </p:childTnLst>
                                </p:cTn>
                              </p:par>
                            </p:childTnLst>
                          </p:cTn>
                        </p:par>
                        <p:par>
                          <p:cTn id="88" fill="hold">
                            <p:stCondLst>
                              <p:cond delay="3500"/>
                            </p:stCondLst>
                            <p:childTnLst>
                              <p:par>
                                <p:cTn id="89" presetID="42" presetClass="entr" presetSubtype="0" fill="hold" grpId="0"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
                                        <p:tgtEl>
                                          <p:spTgt spid="9"/>
                                        </p:tgtEl>
                                      </p:cBhvr>
                                    </p:animEffect>
                                    <p:anim calcmode="lin" valueType="num">
                                      <p:cBhvr>
                                        <p:cTn id="92" dur="100" fill="hold"/>
                                        <p:tgtEl>
                                          <p:spTgt spid="9"/>
                                        </p:tgtEl>
                                        <p:attrNameLst>
                                          <p:attrName>ppt_x</p:attrName>
                                        </p:attrNameLst>
                                      </p:cBhvr>
                                      <p:tavLst>
                                        <p:tav tm="0">
                                          <p:val>
                                            <p:strVal val="#ppt_x"/>
                                          </p:val>
                                        </p:tav>
                                        <p:tav tm="100000">
                                          <p:val>
                                            <p:strVal val="#ppt_x"/>
                                          </p:val>
                                        </p:tav>
                                      </p:tavLst>
                                    </p:anim>
                                    <p:anim calcmode="lin" valueType="num">
                                      <p:cBhvr>
                                        <p:cTn id="93" dur="1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3600"/>
                            </p:stCondLst>
                            <p:childTnLst>
                              <p:par>
                                <p:cTn id="95" presetID="42" presetClass="entr" presetSubtype="0" fill="hold" grpId="0" nodeType="afterEffect">
                                  <p:stCondLst>
                                    <p:cond delay="0"/>
                                  </p:stCondLst>
                                  <p:childTnLst>
                                    <p:set>
                                      <p:cBhvr>
                                        <p:cTn id="96" dur="1" fill="hold">
                                          <p:stCondLst>
                                            <p:cond delay="0"/>
                                          </p:stCondLst>
                                        </p:cTn>
                                        <p:tgtEl>
                                          <p:spTgt spid="10"/>
                                        </p:tgtEl>
                                        <p:attrNameLst>
                                          <p:attrName>style.visibility</p:attrName>
                                        </p:attrNameLst>
                                      </p:cBhvr>
                                      <p:to>
                                        <p:strVal val="visible"/>
                                      </p:to>
                                    </p:set>
                                    <p:animEffect transition="in" filter="fade">
                                      <p:cBhvr>
                                        <p:cTn id="97" dur="100"/>
                                        <p:tgtEl>
                                          <p:spTgt spid="10"/>
                                        </p:tgtEl>
                                      </p:cBhvr>
                                    </p:animEffect>
                                    <p:anim calcmode="lin" valueType="num">
                                      <p:cBhvr>
                                        <p:cTn id="98" dur="100" fill="hold"/>
                                        <p:tgtEl>
                                          <p:spTgt spid="10"/>
                                        </p:tgtEl>
                                        <p:attrNameLst>
                                          <p:attrName>ppt_x</p:attrName>
                                        </p:attrNameLst>
                                      </p:cBhvr>
                                      <p:tavLst>
                                        <p:tav tm="0">
                                          <p:val>
                                            <p:strVal val="#ppt_x"/>
                                          </p:val>
                                        </p:tav>
                                        <p:tav tm="100000">
                                          <p:val>
                                            <p:strVal val="#ppt_x"/>
                                          </p:val>
                                        </p:tav>
                                      </p:tavLst>
                                    </p:anim>
                                    <p:anim calcmode="lin" valueType="num">
                                      <p:cBhvr>
                                        <p:cTn id="99" dur="100" fill="hold"/>
                                        <p:tgtEl>
                                          <p:spTgt spid="10"/>
                                        </p:tgtEl>
                                        <p:attrNameLst>
                                          <p:attrName>ppt_y</p:attrName>
                                        </p:attrNameLst>
                                      </p:cBhvr>
                                      <p:tavLst>
                                        <p:tav tm="0">
                                          <p:val>
                                            <p:strVal val="#ppt_y+.1"/>
                                          </p:val>
                                        </p:tav>
                                        <p:tav tm="100000">
                                          <p:val>
                                            <p:strVal val="#ppt_y"/>
                                          </p:val>
                                        </p:tav>
                                      </p:tavLst>
                                    </p:anim>
                                  </p:childTnLst>
                                </p:cTn>
                              </p:par>
                            </p:childTnLst>
                          </p:cTn>
                        </p:par>
                        <p:par>
                          <p:cTn id="100" fill="hold">
                            <p:stCondLst>
                              <p:cond delay="37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
                                        <p:tgtEl>
                                          <p:spTgt spid="11"/>
                                        </p:tgtEl>
                                      </p:cBhvr>
                                    </p:animEffect>
                                    <p:anim calcmode="lin" valueType="num">
                                      <p:cBhvr>
                                        <p:cTn id="104" dur="100" fill="hold"/>
                                        <p:tgtEl>
                                          <p:spTgt spid="11"/>
                                        </p:tgtEl>
                                        <p:attrNameLst>
                                          <p:attrName>ppt_x</p:attrName>
                                        </p:attrNameLst>
                                      </p:cBhvr>
                                      <p:tavLst>
                                        <p:tav tm="0">
                                          <p:val>
                                            <p:strVal val="#ppt_x"/>
                                          </p:val>
                                        </p:tav>
                                        <p:tav tm="100000">
                                          <p:val>
                                            <p:strVal val="#ppt_x"/>
                                          </p:val>
                                        </p:tav>
                                      </p:tavLst>
                                    </p:anim>
                                    <p:anim calcmode="lin" valueType="num">
                                      <p:cBhvr>
                                        <p:cTn id="105" dur="1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3800"/>
                            </p:stCondLst>
                            <p:childTnLst>
                              <p:par>
                                <p:cTn id="107" presetID="42" presetClass="entr" presetSubtype="0" fill="hold" grpId="0" nodeType="afterEffect">
                                  <p:stCondLst>
                                    <p:cond delay="0"/>
                                  </p:stCondLst>
                                  <p:childTnLst>
                                    <p:set>
                                      <p:cBhvr>
                                        <p:cTn id="108" dur="1" fill="hold">
                                          <p:stCondLst>
                                            <p:cond delay="0"/>
                                          </p:stCondLst>
                                        </p:cTn>
                                        <p:tgtEl>
                                          <p:spTgt spid="12"/>
                                        </p:tgtEl>
                                        <p:attrNameLst>
                                          <p:attrName>style.visibility</p:attrName>
                                        </p:attrNameLst>
                                      </p:cBhvr>
                                      <p:to>
                                        <p:strVal val="visible"/>
                                      </p:to>
                                    </p:set>
                                    <p:animEffect transition="in" filter="fade">
                                      <p:cBhvr>
                                        <p:cTn id="109" dur="100"/>
                                        <p:tgtEl>
                                          <p:spTgt spid="12"/>
                                        </p:tgtEl>
                                      </p:cBhvr>
                                    </p:animEffect>
                                    <p:anim calcmode="lin" valueType="num">
                                      <p:cBhvr>
                                        <p:cTn id="110" dur="100" fill="hold"/>
                                        <p:tgtEl>
                                          <p:spTgt spid="12"/>
                                        </p:tgtEl>
                                        <p:attrNameLst>
                                          <p:attrName>ppt_x</p:attrName>
                                        </p:attrNameLst>
                                      </p:cBhvr>
                                      <p:tavLst>
                                        <p:tav tm="0">
                                          <p:val>
                                            <p:strVal val="#ppt_x"/>
                                          </p:val>
                                        </p:tav>
                                        <p:tav tm="100000">
                                          <p:val>
                                            <p:strVal val="#ppt_x"/>
                                          </p:val>
                                        </p:tav>
                                      </p:tavLst>
                                    </p:anim>
                                    <p:anim calcmode="lin" valueType="num">
                                      <p:cBhvr>
                                        <p:cTn id="111" dur="100" fill="hold"/>
                                        <p:tgtEl>
                                          <p:spTgt spid="12"/>
                                        </p:tgtEl>
                                        <p:attrNameLst>
                                          <p:attrName>ppt_y</p:attrName>
                                        </p:attrNameLst>
                                      </p:cBhvr>
                                      <p:tavLst>
                                        <p:tav tm="0">
                                          <p:val>
                                            <p:strVal val="#ppt_y+.1"/>
                                          </p:val>
                                        </p:tav>
                                        <p:tav tm="100000">
                                          <p:val>
                                            <p:strVal val="#ppt_y"/>
                                          </p:val>
                                        </p:tav>
                                      </p:tavLst>
                                    </p:anim>
                                  </p:childTnLst>
                                </p:cTn>
                              </p:par>
                            </p:childTnLst>
                          </p:cTn>
                        </p:par>
                        <p:par>
                          <p:cTn id="112" fill="hold">
                            <p:stCondLst>
                              <p:cond delay="3900"/>
                            </p:stCondLst>
                            <p:childTnLst>
                              <p:par>
                                <p:cTn id="113" presetID="42" presetClass="entr" presetSubtype="0" fill="hold" grpId="0" nodeType="afterEffect">
                                  <p:stCondLst>
                                    <p:cond delay="0"/>
                                  </p:stCondLst>
                                  <p:childTnLst>
                                    <p:set>
                                      <p:cBhvr>
                                        <p:cTn id="114" dur="1" fill="hold">
                                          <p:stCondLst>
                                            <p:cond delay="0"/>
                                          </p:stCondLst>
                                        </p:cTn>
                                        <p:tgtEl>
                                          <p:spTgt spid="13"/>
                                        </p:tgtEl>
                                        <p:attrNameLst>
                                          <p:attrName>style.visibility</p:attrName>
                                        </p:attrNameLst>
                                      </p:cBhvr>
                                      <p:to>
                                        <p:strVal val="visible"/>
                                      </p:to>
                                    </p:set>
                                    <p:animEffect transition="in" filter="fade">
                                      <p:cBhvr>
                                        <p:cTn id="115" dur="100"/>
                                        <p:tgtEl>
                                          <p:spTgt spid="13"/>
                                        </p:tgtEl>
                                      </p:cBhvr>
                                    </p:animEffect>
                                    <p:anim calcmode="lin" valueType="num">
                                      <p:cBhvr>
                                        <p:cTn id="116" dur="100" fill="hold"/>
                                        <p:tgtEl>
                                          <p:spTgt spid="13"/>
                                        </p:tgtEl>
                                        <p:attrNameLst>
                                          <p:attrName>ppt_x</p:attrName>
                                        </p:attrNameLst>
                                      </p:cBhvr>
                                      <p:tavLst>
                                        <p:tav tm="0">
                                          <p:val>
                                            <p:strVal val="#ppt_x"/>
                                          </p:val>
                                        </p:tav>
                                        <p:tav tm="100000">
                                          <p:val>
                                            <p:strVal val="#ppt_x"/>
                                          </p:val>
                                        </p:tav>
                                      </p:tavLst>
                                    </p:anim>
                                    <p:anim calcmode="lin" valueType="num">
                                      <p:cBhvr>
                                        <p:cTn id="117" dur="100" fill="hold"/>
                                        <p:tgtEl>
                                          <p:spTgt spid="13"/>
                                        </p:tgtEl>
                                        <p:attrNameLst>
                                          <p:attrName>ppt_y</p:attrName>
                                        </p:attrNameLst>
                                      </p:cBhvr>
                                      <p:tavLst>
                                        <p:tav tm="0">
                                          <p:val>
                                            <p:strVal val="#ppt_y+.1"/>
                                          </p:val>
                                        </p:tav>
                                        <p:tav tm="100000">
                                          <p:val>
                                            <p:strVal val="#ppt_y"/>
                                          </p:val>
                                        </p:tav>
                                      </p:tavLst>
                                    </p:anim>
                                  </p:childTnLst>
                                </p:cTn>
                              </p:par>
                            </p:childTnLst>
                          </p:cTn>
                        </p:par>
                        <p:par>
                          <p:cTn id="118" fill="hold">
                            <p:stCondLst>
                              <p:cond delay="4000"/>
                            </p:stCondLst>
                            <p:childTnLst>
                              <p:par>
                                <p:cTn id="119" presetID="42" presetClass="entr" presetSubtype="0" fill="hold" grpId="0" nodeType="afterEffect">
                                  <p:stCondLst>
                                    <p:cond delay="0"/>
                                  </p:stCondLst>
                                  <p:childTnLst>
                                    <p:set>
                                      <p:cBhvr>
                                        <p:cTn id="120" dur="1" fill="hold">
                                          <p:stCondLst>
                                            <p:cond delay="0"/>
                                          </p:stCondLst>
                                        </p:cTn>
                                        <p:tgtEl>
                                          <p:spTgt spid="14"/>
                                        </p:tgtEl>
                                        <p:attrNameLst>
                                          <p:attrName>style.visibility</p:attrName>
                                        </p:attrNameLst>
                                      </p:cBhvr>
                                      <p:to>
                                        <p:strVal val="visible"/>
                                      </p:to>
                                    </p:set>
                                    <p:animEffect transition="in" filter="fade">
                                      <p:cBhvr>
                                        <p:cTn id="121" dur="100"/>
                                        <p:tgtEl>
                                          <p:spTgt spid="14"/>
                                        </p:tgtEl>
                                      </p:cBhvr>
                                    </p:animEffect>
                                    <p:anim calcmode="lin" valueType="num">
                                      <p:cBhvr>
                                        <p:cTn id="122" dur="100" fill="hold"/>
                                        <p:tgtEl>
                                          <p:spTgt spid="14"/>
                                        </p:tgtEl>
                                        <p:attrNameLst>
                                          <p:attrName>ppt_x</p:attrName>
                                        </p:attrNameLst>
                                      </p:cBhvr>
                                      <p:tavLst>
                                        <p:tav tm="0">
                                          <p:val>
                                            <p:strVal val="#ppt_x"/>
                                          </p:val>
                                        </p:tav>
                                        <p:tav tm="100000">
                                          <p:val>
                                            <p:strVal val="#ppt_x"/>
                                          </p:val>
                                        </p:tav>
                                      </p:tavLst>
                                    </p:anim>
                                    <p:anim calcmode="lin" valueType="num">
                                      <p:cBhvr>
                                        <p:cTn id="123" dur="100" fill="hold"/>
                                        <p:tgtEl>
                                          <p:spTgt spid="14"/>
                                        </p:tgtEl>
                                        <p:attrNameLst>
                                          <p:attrName>ppt_y</p:attrName>
                                        </p:attrNameLst>
                                      </p:cBhvr>
                                      <p:tavLst>
                                        <p:tav tm="0">
                                          <p:val>
                                            <p:strVal val="#ppt_y+.1"/>
                                          </p:val>
                                        </p:tav>
                                        <p:tav tm="100000">
                                          <p:val>
                                            <p:strVal val="#ppt_y"/>
                                          </p:val>
                                        </p:tav>
                                      </p:tavLst>
                                    </p:anim>
                                  </p:childTnLst>
                                </p:cTn>
                              </p:par>
                            </p:childTnLst>
                          </p:cTn>
                        </p:par>
                        <p:par>
                          <p:cTn id="124" fill="hold">
                            <p:stCondLst>
                              <p:cond delay="4100"/>
                            </p:stCondLst>
                            <p:childTnLst>
                              <p:par>
                                <p:cTn id="125" presetID="42" presetClass="entr" presetSubtype="0" fill="hold" grpId="0" nodeType="afterEffect">
                                  <p:stCondLst>
                                    <p:cond delay="0"/>
                                  </p:stCondLst>
                                  <p:childTnLst>
                                    <p:set>
                                      <p:cBhvr>
                                        <p:cTn id="126" dur="1" fill="hold">
                                          <p:stCondLst>
                                            <p:cond delay="0"/>
                                          </p:stCondLst>
                                        </p:cTn>
                                        <p:tgtEl>
                                          <p:spTgt spid="15"/>
                                        </p:tgtEl>
                                        <p:attrNameLst>
                                          <p:attrName>style.visibility</p:attrName>
                                        </p:attrNameLst>
                                      </p:cBhvr>
                                      <p:to>
                                        <p:strVal val="visible"/>
                                      </p:to>
                                    </p:set>
                                    <p:animEffect transition="in" filter="fade">
                                      <p:cBhvr>
                                        <p:cTn id="127" dur="100"/>
                                        <p:tgtEl>
                                          <p:spTgt spid="15"/>
                                        </p:tgtEl>
                                      </p:cBhvr>
                                    </p:animEffect>
                                    <p:anim calcmode="lin" valueType="num">
                                      <p:cBhvr>
                                        <p:cTn id="128" dur="100" fill="hold"/>
                                        <p:tgtEl>
                                          <p:spTgt spid="15"/>
                                        </p:tgtEl>
                                        <p:attrNameLst>
                                          <p:attrName>ppt_x</p:attrName>
                                        </p:attrNameLst>
                                      </p:cBhvr>
                                      <p:tavLst>
                                        <p:tav tm="0">
                                          <p:val>
                                            <p:strVal val="#ppt_x"/>
                                          </p:val>
                                        </p:tav>
                                        <p:tav tm="100000">
                                          <p:val>
                                            <p:strVal val="#ppt_x"/>
                                          </p:val>
                                        </p:tav>
                                      </p:tavLst>
                                    </p:anim>
                                    <p:anim calcmode="lin" valueType="num">
                                      <p:cBhvr>
                                        <p:cTn id="129" dur="100" fill="hold"/>
                                        <p:tgtEl>
                                          <p:spTgt spid="15"/>
                                        </p:tgtEl>
                                        <p:attrNameLst>
                                          <p:attrName>ppt_y</p:attrName>
                                        </p:attrNameLst>
                                      </p:cBhvr>
                                      <p:tavLst>
                                        <p:tav tm="0">
                                          <p:val>
                                            <p:strVal val="#ppt_y+.1"/>
                                          </p:val>
                                        </p:tav>
                                        <p:tav tm="100000">
                                          <p:val>
                                            <p:strVal val="#ppt_y"/>
                                          </p:val>
                                        </p:tav>
                                      </p:tavLst>
                                    </p:anim>
                                  </p:childTnLst>
                                </p:cTn>
                              </p:par>
                            </p:childTnLst>
                          </p:cTn>
                        </p:par>
                        <p:par>
                          <p:cTn id="130" fill="hold">
                            <p:stCondLst>
                              <p:cond delay="4200"/>
                            </p:stCondLst>
                            <p:childTnLst>
                              <p:par>
                                <p:cTn id="131" presetID="42" presetClass="entr" presetSubtype="0"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fade">
                                      <p:cBhvr>
                                        <p:cTn id="133" dur="100"/>
                                        <p:tgtEl>
                                          <p:spTgt spid="16"/>
                                        </p:tgtEl>
                                      </p:cBhvr>
                                    </p:animEffect>
                                    <p:anim calcmode="lin" valueType="num">
                                      <p:cBhvr>
                                        <p:cTn id="134" dur="100" fill="hold"/>
                                        <p:tgtEl>
                                          <p:spTgt spid="16"/>
                                        </p:tgtEl>
                                        <p:attrNameLst>
                                          <p:attrName>ppt_x</p:attrName>
                                        </p:attrNameLst>
                                      </p:cBhvr>
                                      <p:tavLst>
                                        <p:tav tm="0">
                                          <p:val>
                                            <p:strVal val="#ppt_x"/>
                                          </p:val>
                                        </p:tav>
                                        <p:tav tm="100000">
                                          <p:val>
                                            <p:strVal val="#ppt_x"/>
                                          </p:val>
                                        </p:tav>
                                      </p:tavLst>
                                    </p:anim>
                                    <p:anim calcmode="lin" valueType="num">
                                      <p:cBhvr>
                                        <p:cTn id="135" dur="100" fill="hold"/>
                                        <p:tgtEl>
                                          <p:spTgt spid="16"/>
                                        </p:tgtEl>
                                        <p:attrNameLst>
                                          <p:attrName>ppt_y</p:attrName>
                                        </p:attrNameLst>
                                      </p:cBhvr>
                                      <p:tavLst>
                                        <p:tav tm="0">
                                          <p:val>
                                            <p:strVal val="#ppt_y+.1"/>
                                          </p:val>
                                        </p:tav>
                                        <p:tav tm="100000">
                                          <p:val>
                                            <p:strVal val="#ppt_y"/>
                                          </p:val>
                                        </p:tav>
                                      </p:tavLst>
                                    </p:anim>
                                  </p:childTnLst>
                                </p:cTn>
                              </p:par>
                            </p:childTnLst>
                          </p:cTn>
                        </p:par>
                        <p:par>
                          <p:cTn id="136" fill="hold">
                            <p:stCondLst>
                              <p:cond delay="4300"/>
                            </p:stCondLst>
                            <p:childTnLst>
                              <p:par>
                                <p:cTn id="137" presetID="42" presetClass="entr" presetSubtype="0" fill="hold" grpId="0" nodeType="afterEffect">
                                  <p:stCondLst>
                                    <p:cond delay="0"/>
                                  </p:stCondLst>
                                  <p:childTnLst>
                                    <p:set>
                                      <p:cBhvr>
                                        <p:cTn id="138" dur="1" fill="hold">
                                          <p:stCondLst>
                                            <p:cond delay="0"/>
                                          </p:stCondLst>
                                        </p:cTn>
                                        <p:tgtEl>
                                          <p:spTgt spid="17"/>
                                        </p:tgtEl>
                                        <p:attrNameLst>
                                          <p:attrName>style.visibility</p:attrName>
                                        </p:attrNameLst>
                                      </p:cBhvr>
                                      <p:to>
                                        <p:strVal val="visible"/>
                                      </p:to>
                                    </p:set>
                                    <p:animEffect transition="in" filter="fade">
                                      <p:cBhvr>
                                        <p:cTn id="139" dur="100"/>
                                        <p:tgtEl>
                                          <p:spTgt spid="17"/>
                                        </p:tgtEl>
                                      </p:cBhvr>
                                    </p:animEffect>
                                    <p:anim calcmode="lin" valueType="num">
                                      <p:cBhvr>
                                        <p:cTn id="140" dur="100" fill="hold"/>
                                        <p:tgtEl>
                                          <p:spTgt spid="17"/>
                                        </p:tgtEl>
                                        <p:attrNameLst>
                                          <p:attrName>ppt_x</p:attrName>
                                        </p:attrNameLst>
                                      </p:cBhvr>
                                      <p:tavLst>
                                        <p:tav tm="0">
                                          <p:val>
                                            <p:strVal val="#ppt_x"/>
                                          </p:val>
                                        </p:tav>
                                        <p:tav tm="100000">
                                          <p:val>
                                            <p:strVal val="#ppt_x"/>
                                          </p:val>
                                        </p:tav>
                                      </p:tavLst>
                                    </p:anim>
                                    <p:anim calcmode="lin" valueType="num">
                                      <p:cBhvr>
                                        <p:cTn id="141" dur="100" fill="hold"/>
                                        <p:tgtEl>
                                          <p:spTgt spid="17"/>
                                        </p:tgtEl>
                                        <p:attrNameLst>
                                          <p:attrName>ppt_y</p:attrName>
                                        </p:attrNameLst>
                                      </p:cBhvr>
                                      <p:tavLst>
                                        <p:tav tm="0">
                                          <p:val>
                                            <p:strVal val="#ppt_y+.1"/>
                                          </p:val>
                                        </p:tav>
                                        <p:tav tm="100000">
                                          <p:val>
                                            <p:strVal val="#ppt_y"/>
                                          </p:val>
                                        </p:tav>
                                      </p:tavLst>
                                    </p:anim>
                                  </p:childTnLst>
                                </p:cTn>
                              </p:par>
                            </p:childTnLst>
                          </p:cTn>
                        </p:par>
                        <p:par>
                          <p:cTn id="142" fill="hold">
                            <p:stCondLst>
                              <p:cond delay="4400"/>
                            </p:stCondLst>
                            <p:childTnLst>
                              <p:par>
                                <p:cTn id="143" presetID="42" presetClass="entr" presetSubtype="0" fill="hold" grpId="0" nodeType="afterEffect">
                                  <p:stCondLst>
                                    <p:cond delay="0"/>
                                  </p:stCondLst>
                                  <p:childTnLst>
                                    <p:set>
                                      <p:cBhvr>
                                        <p:cTn id="144" dur="1" fill="hold">
                                          <p:stCondLst>
                                            <p:cond delay="0"/>
                                          </p:stCondLst>
                                        </p:cTn>
                                        <p:tgtEl>
                                          <p:spTgt spid="18"/>
                                        </p:tgtEl>
                                        <p:attrNameLst>
                                          <p:attrName>style.visibility</p:attrName>
                                        </p:attrNameLst>
                                      </p:cBhvr>
                                      <p:to>
                                        <p:strVal val="visible"/>
                                      </p:to>
                                    </p:set>
                                    <p:animEffect transition="in" filter="fade">
                                      <p:cBhvr>
                                        <p:cTn id="145" dur="100"/>
                                        <p:tgtEl>
                                          <p:spTgt spid="18"/>
                                        </p:tgtEl>
                                      </p:cBhvr>
                                    </p:animEffect>
                                    <p:anim calcmode="lin" valueType="num">
                                      <p:cBhvr>
                                        <p:cTn id="146" dur="100" fill="hold"/>
                                        <p:tgtEl>
                                          <p:spTgt spid="18"/>
                                        </p:tgtEl>
                                        <p:attrNameLst>
                                          <p:attrName>ppt_x</p:attrName>
                                        </p:attrNameLst>
                                      </p:cBhvr>
                                      <p:tavLst>
                                        <p:tav tm="0">
                                          <p:val>
                                            <p:strVal val="#ppt_x"/>
                                          </p:val>
                                        </p:tav>
                                        <p:tav tm="100000">
                                          <p:val>
                                            <p:strVal val="#ppt_x"/>
                                          </p:val>
                                        </p:tav>
                                      </p:tavLst>
                                    </p:anim>
                                    <p:anim calcmode="lin" valueType="num">
                                      <p:cBhvr>
                                        <p:cTn id="147" dur="100" fill="hold"/>
                                        <p:tgtEl>
                                          <p:spTgt spid="18"/>
                                        </p:tgtEl>
                                        <p:attrNameLst>
                                          <p:attrName>ppt_y</p:attrName>
                                        </p:attrNameLst>
                                      </p:cBhvr>
                                      <p:tavLst>
                                        <p:tav tm="0">
                                          <p:val>
                                            <p:strVal val="#ppt_y+.1"/>
                                          </p:val>
                                        </p:tav>
                                        <p:tav tm="100000">
                                          <p:val>
                                            <p:strVal val="#ppt_y"/>
                                          </p:val>
                                        </p:tav>
                                      </p:tavLst>
                                    </p:anim>
                                  </p:childTnLst>
                                </p:cTn>
                              </p:par>
                            </p:childTnLst>
                          </p:cTn>
                        </p:par>
                        <p:par>
                          <p:cTn id="148" fill="hold">
                            <p:stCondLst>
                              <p:cond delay="4500"/>
                            </p:stCondLst>
                            <p:childTnLst>
                              <p:par>
                                <p:cTn id="149" presetID="2" presetClass="entr" presetSubtype="2" fill="hold" grpId="0" nodeType="afterEffect">
                                  <p:stCondLst>
                                    <p:cond delay="0"/>
                                  </p:stCondLst>
                                  <p:childTnLst>
                                    <p:set>
                                      <p:cBhvr>
                                        <p:cTn id="150" dur="1" fill="hold">
                                          <p:stCondLst>
                                            <p:cond delay="0"/>
                                          </p:stCondLst>
                                        </p:cTn>
                                        <p:tgtEl>
                                          <p:spTgt spid="124"/>
                                        </p:tgtEl>
                                        <p:attrNameLst>
                                          <p:attrName>style.visibility</p:attrName>
                                        </p:attrNameLst>
                                      </p:cBhvr>
                                      <p:to>
                                        <p:strVal val="visible"/>
                                      </p:to>
                                    </p:set>
                                    <p:anim calcmode="lin" valueType="num">
                                      <p:cBhvr additive="base">
                                        <p:cTn id="151" dur="500" fill="hold"/>
                                        <p:tgtEl>
                                          <p:spTgt spid="124"/>
                                        </p:tgtEl>
                                        <p:attrNameLst>
                                          <p:attrName>ppt_x</p:attrName>
                                        </p:attrNameLst>
                                      </p:cBhvr>
                                      <p:tavLst>
                                        <p:tav tm="0">
                                          <p:val>
                                            <p:strVal val="1+#ppt_w/2"/>
                                          </p:val>
                                        </p:tav>
                                        <p:tav tm="100000">
                                          <p:val>
                                            <p:strVal val="#ppt_x"/>
                                          </p:val>
                                        </p:tav>
                                      </p:tavLst>
                                    </p:anim>
                                    <p:anim calcmode="lin" valueType="num">
                                      <p:cBhvr additive="base">
                                        <p:cTn id="152" dur="500" fill="hold"/>
                                        <p:tgtEl>
                                          <p:spTgt spid="124"/>
                                        </p:tgtEl>
                                        <p:attrNameLst>
                                          <p:attrName>ppt_y</p:attrName>
                                        </p:attrNameLst>
                                      </p:cBhvr>
                                      <p:tavLst>
                                        <p:tav tm="0">
                                          <p:val>
                                            <p:strVal val="#ppt_y"/>
                                          </p:val>
                                        </p:tav>
                                        <p:tav tm="100000">
                                          <p:val>
                                            <p:strVal val="#ppt_y"/>
                                          </p:val>
                                        </p:tav>
                                      </p:tavLst>
                                    </p:anim>
                                  </p:childTnLst>
                                </p:cTn>
                              </p:par>
                            </p:childTnLst>
                          </p:cTn>
                        </p:par>
                        <p:par>
                          <p:cTn id="153" fill="hold">
                            <p:stCondLst>
                              <p:cond delay="5000"/>
                            </p:stCondLst>
                            <p:childTnLst>
                              <p:par>
                                <p:cTn id="154" presetID="2" presetClass="entr" presetSubtype="2" fill="hold" grpId="0" nodeType="afterEffect">
                                  <p:stCondLst>
                                    <p:cond delay="0"/>
                                  </p:stCondLst>
                                  <p:childTnLst>
                                    <p:set>
                                      <p:cBhvr>
                                        <p:cTn id="155" dur="1" fill="hold">
                                          <p:stCondLst>
                                            <p:cond delay="0"/>
                                          </p:stCondLst>
                                        </p:cTn>
                                        <p:tgtEl>
                                          <p:spTgt spid="129"/>
                                        </p:tgtEl>
                                        <p:attrNameLst>
                                          <p:attrName>style.visibility</p:attrName>
                                        </p:attrNameLst>
                                      </p:cBhvr>
                                      <p:to>
                                        <p:strVal val="visible"/>
                                      </p:to>
                                    </p:set>
                                    <p:anim calcmode="lin" valueType="num">
                                      <p:cBhvr additive="base">
                                        <p:cTn id="156" dur="500" fill="hold"/>
                                        <p:tgtEl>
                                          <p:spTgt spid="129"/>
                                        </p:tgtEl>
                                        <p:attrNameLst>
                                          <p:attrName>ppt_x</p:attrName>
                                        </p:attrNameLst>
                                      </p:cBhvr>
                                      <p:tavLst>
                                        <p:tav tm="0">
                                          <p:val>
                                            <p:strVal val="1+#ppt_w/2"/>
                                          </p:val>
                                        </p:tav>
                                        <p:tav tm="100000">
                                          <p:val>
                                            <p:strVal val="#ppt_x"/>
                                          </p:val>
                                        </p:tav>
                                      </p:tavLst>
                                    </p:anim>
                                    <p:anim calcmode="lin" valueType="num">
                                      <p:cBhvr additive="base">
                                        <p:cTn id="157" dur="500" fill="hold"/>
                                        <p:tgtEl>
                                          <p:spTgt spid="129"/>
                                        </p:tgtEl>
                                        <p:attrNameLst>
                                          <p:attrName>ppt_y</p:attrName>
                                        </p:attrNameLst>
                                      </p:cBhvr>
                                      <p:tavLst>
                                        <p:tav tm="0">
                                          <p:val>
                                            <p:strVal val="#ppt_y"/>
                                          </p:val>
                                        </p:tav>
                                        <p:tav tm="100000">
                                          <p:val>
                                            <p:strVal val="#ppt_y"/>
                                          </p:val>
                                        </p:tav>
                                      </p:tavLst>
                                    </p:anim>
                                  </p:childTnLst>
                                </p:cTn>
                              </p:par>
                            </p:childTnLst>
                          </p:cTn>
                        </p:par>
                        <p:par>
                          <p:cTn id="158" fill="hold">
                            <p:stCondLst>
                              <p:cond delay="5500"/>
                            </p:stCondLst>
                            <p:childTnLst>
                              <p:par>
                                <p:cTn id="159" presetID="53" presetClass="entr" presetSubtype="16" fill="hold" grpId="0" nodeType="afterEffect">
                                  <p:stCondLst>
                                    <p:cond delay="0"/>
                                  </p:stCondLst>
                                  <p:childTnLst>
                                    <p:set>
                                      <p:cBhvr>
                                        <p:cTn id="160" dur="1" fill="hold">
                                          <p:stCondLst>
                                            <p:cond delay="0"/>
                                          </p:stCondLst>
                                        </p:cTn>
                                        <p:tgtEl>
                                          <p:spTgt spid="134"/>
                                        </p:tgtEl>
                                        <p:attrNameLst>
                                          <p:attrName>style.visibility</p:attrName>
                                        </p:attrNameLst>
                                      </p:cBhvr>
                                      <p:to>
                                        <p:strVal val="visible"/>
                                      </p:to>
                                    </p:set>
                                    <p:anim calcmode="lin" valueType="num">
                                      <p:cBhvr>
                                        <p:cTn id="161" dur="500" fill="hold"/>
                                        <p:tgtEl>
                                          <p:spTgt spid="134"/>
                                        </p:tgtEl>
                                        <p:attrNameLst>
                                          <p:attrName>ppt_w</p:attrName>
                                        </p:attrNameLst>
                                      </p:cBhvr>
                                      <p:tavLst>
                                        <p:tav tm="0">
                                          <p:val>
                                            <p:fltVal val="0"/>
                                          </p:val>
                                        </p:tav>
                                        <p:tav tm="100000">
                                          <p:val>
                                            <p:strVal val="#ppt_w"/>
                                          </p:val>
                                        </p:tav>
                                      </p:tavLst>
                                    </p:anim>
                                    <p:anim calcmode="lin" valueType="num">
                                      <p:cBhvr>
                                        <p:cTn id="162" dur="500" fill="hold"/>
                                        <p:tgtEl>
                                          <p:spTgt spid="134"/>
                                        </p:tgtEl>
                                        <p:attrNameLst>
                                          <p:attrName>ppt_h</p:attrName>
                                        </p:attrNameLst>
                                      </p:cBhvr>
                                      <p:tavLst>
                                        <p:tav tm="0">
                                          <p:val>
                                            <p:fltVal val="0"/>
                                          </p:val>
                                        </p:tav>
                                        <p:tav tm="100000">
                                          <p:val>
                                            <p:strVal val="#ppt_h"/>
                                          </p:val>
                                        </p:tav>
                                      </p:tavLst>
                                    </p:anim>
                                    <p:animEffect transition="in" filter="fade">
                                      <p:cBhvr>
                                        <p:cTn id="163" dur="500"/>
                                        <p:tgtEl>
                                          <p:spTgt spid="134"/>
                                        </p:tgtEl>
                                      </p:cBhvr>
                                    </p:animEffect>
                                  </p:childTnLst>
                                </p:cTn>
                              </p:par>
                            </p:childTnLst>
                          </p:cTn>
                        </p:par>
                        <p:par>
                          <p:cTn id="164" fill="hold">
                            <p:stCondLst>
                              <p:cond delay="6000"/>
                            </p:stCondLst>
                            <p:childTnLst>
                              <p:par>
                                <p:cTn id="165" presetID="42" presetClass="entr" presetSubtype="0" fill="hold" grpId="0" nodeType="afterEffect">
                                  <p:stCondLst>
                                    <p:cond delay="0"/>
                                  </p:stCondLst>
                                  <p:childTnLst>
                                    <p:set>
                                      <p:cBhvr>
                                        <p:cTn id="166" dur="1" fill="hold">
                                          <p:stCondLst>
                                            <p:cond delay="0"/>
                                          </p:stCondLst>
                                        </p:cTn>
                                        <p:tgtEl>
                                          <p:spTgt spid="45"/>
                                        </p:tgtEl>
                                        <p:attrNameLst>
                                          <p:attrName>style.visibility</p:attrName>
                                        </p:attrNameLst>
                                      </p:cBhvr>
                                      <p:to>
                                        <p:strVal val="visible"/>
                                      </p:to>
                                    </p:set>
                                    <p:animEffect transition="in" filter="fade">
                                      <p:cBhvr>
                                        <p:cTn id="167" dur="100"/>
                                        <p:tgtEl>
                                          <p:spTgt spid="45"/>
                                        </p:tgtEl>
                                      </p:cBhvr>
                                    </p:animEffect>
                                    <p:anim calcmode="lin" valueType="num">
                                      <p:cBhvr>
                                        <p:cTn id="168" dur="100" fill="hold"/>
                                        <p:tgtEl>
                                          <p:spTgt spid="45"/>
                                        </p:tgtEl>
                                        <p:attrNameLst>
                                          <p:attrName>ppt_x</p:attrName>
                                        </p:attrNameLst>
                                      </p:cBhvr>
                                      <p:tavLst>
                                        <p:tav tm="0">
                                          <p:val>
                                            <p:strVal val="#ppt_x"/>
                                          </p:val>
                                        </p:tav>
                                        <p:tav tm="100000">
                                          <p:val>
                                            <p:strVal val="#ppt_x"/>
                                          </p:val>
                                        </p:tav>
                                      </p:tavLst>
                                    </p:anim>
                                    <p:anim calcmode="lin" valueType="num">
                                      <p:cBhvr>
                                        <p:cTn id="169" dur="100" fill="hold"/>
                                        <p:tgtEl>
                                          <p:spTgt spid="45"/>
                                        </p:tgtEl>
                                        <p:attrNameLst>
                                          <p:attrName>ppt_y</p:attrName>
                                        </p:attrNameLst>
                                      </p:cBhvr>
                                      <p:tavLst>
                                        <p:tav tm="0">
                                          <p:val>
                                            <p:strVal val="#ppt_y+.1"/>
                                          </p:val>
                                        </p:tav>
                                        <p:tav tm="100000">
                                          <p:val>
                                            <p:strVal val="#ppt_y"/>
                                          </p:val>
                                        </p:tav>
                                      </p:tavLst>
                                    </p:anim>
                                  </p:childTnLst>
                                </p:cTn>
                              </p:par>
                            </p:childTnLst>
                          </p:cTn>
                        </p:par>
                        <p:par>
                          <p:cTn id="170" fill="hold">
                            <p:stCondLst>
                              <p:cond delay="6100"/>
                            </p:stCondLst>
                            <p:childTnLst>
                              <p:par>
                                <p:cTn id="171" presetID="42" presetClass="entr" presetSubtype="0" fill="hold" grpId="0" nodeType="afterEffect">
                                  <p:stCondLst>
                                    <p:cond delay="0"/>
                                  </p:stCondLst>
                                  <p:childTnLst>
                                    <p:set>
                                      <p:cBhvr>
                                        <p:cTn id="172" dur="1" fill="hold">
                                          <p:stCondLst>
                                            <p:cond delay="0"/>
                                          </p:stCondLst>
                                        </p:cTn>
                                        <p:tgtEl>
                                          <p:spTgt spid="46"/>
                                        </p:tgtEl>
                                        <p:attrNameLst>
                                          <p:attrName>style.visibility</p:attrName>
                                        </p:attrNameLst>
                                      </p:cBhvr>
                                      <p:to>
                                        <p:strVal val="visible"/>
                                      </p:to>
                                    </p:set>
                                    <p:animEffect transition="in" filter="fade">
                                      <p:cBhvr>
                                        <p:cTn id="173" dur="100"/>
                                        <p:tgtEl>
                                          <p:spTgt spid="46"/>
                                        </p:tgtEl>
                                      </p:cBhvr>
                                    </p:animEffect>
                                    <p:anim calcmode="lin" valueType="num">
                                      <p:cBhvr>
                                        <p:cTn id="174" dur="100" fill="hold"/>
                                        <p:tgtEl>
                                          <p:spTgt spid="46"/>
                                        </p:tgtEl>
                                        <p:attrNameLst>
                                          <p:attrName>ppt_x</p:attrName>
                                        </p:attrNameLst>
                                      </p:cBhvr>
                                      <p:tavLst>
                                        <p:tav tm="0">
                                          <p:val>
                                            <p:strVal val="#ppt_x"/>
                                          </p:val>
                                        </p:tav>
                                        <p:tav tm="100000">
                                          <p:val>
                                            <p:strVal val="#ppt_x"/>
                                          </p:val>
                                        </p:tav>
                                      </p:tavLst>
                                    </p:anim>
                                    <p:anim calcmode="lin" valueType="num">
                                      <p:cBhvr>
                                        <p:cTn id="175" dur="100" fill="hold"/>
                                        <p:tgtEl>
                                          <p:spTgt spid="46"/>
                                        </p:tgtEl>
                                        <p:attrNameLst>
                                          <p:attrName>ppt_y</p:attrName>
                                        </p:attrNameLst>
                                      </p:cBhvr>
                                      <p:tavLst>
                                        <p:tav tm="0">
                                          <p:val>
                                            <p:strVal val="#ppt_y+.1"/>
                                          </p:val>
                                        </p:tav>
                                        <p:tav tm="100000">
                                          <p:val>
                                            <p:strVal val="#ppt_y"/>
                                          </p:val>
                                        </p:tav>
                                      </p:tavLst>
                                    </p:anim>
                                  </p:childTnLst>
                                </p:cTn>
                              </p:par>
                            </p:childTnLst>
                          </p:cTn>
                        </p:par>
                        <p:par>
                          <p:cTn id="176" fill="hold">
                            <p:stCondLst>
                              <p:cond delay="6200"/>
                            </p:stCondLst>
                            <p:childTnLst>
                              <p:par>
                                <p:cTn id="177" presetID="42" presetClass="entr" presetSubtype="0" fill="hold" grpId="0" nodeType="afterEffect">
                                  <p:stCondLst>
                                    <p:cond delay="0"/>
                                  </p:stCondLst>
                                  <p:childTnLst>
                                    <p:set>
                                      <p:cBhvr>
                                        <p:cTn id="178" dur="1" fill="hold">
                                          <p:stCondLst>
                                            <p:cond delay="0"/>
                                          </p:stCondLst>
                                        </p:cTn>
                                        <p:tgtEl>
                                          <p:spTgt spid="47"/>
                                        </p:tgtEl>
                                        <p:attrNameLst>
                                          <p:attrName>style.visibility</p:attrName>
                                        </p:attrNameLst>
                                      </p:cBhvr>
                                      <p:to>
                                        <p:strVal val="visible"/>
                                      </p:to>
                                    </p:set>
                                    <p:animEffect transition="in" filter="fade">
                                      <p:cBhvr>
                                        <p:cTn id="179" dur="100"/>
                                        <p:tgtEl>
                                          <p:spTgt spid="47"/>
                                        </p:tgtEl>
                                      </p:cBhvr>
                                    </p:animEffect>
                                    <p:anim calcmode="lin" valueType="num">
                                      <p:cBhvr>
                                        <p:cTn id="180" dur="100" fill="hold"/>
                                        <p:tgtEl>
                                          <p:spTgt spid="47"/>
                                        </p:tgtEl>
                                        <p:attrNameLst>
                                          <p:attrName>ppt_x</p:attrName>
                                        </p:attrNameLst>
                                      </p:cBhvr>
                                      <p:tavLst>
                                        <p:tav tm="0">
                                          <p:val>
                                            <p:strVal val="#ppt_x"/>
                                          </p:val>
                                        </p:tav>
                                        <p:tav tm="100000">
                                          <p:val>
                                            <p:strVal val="#ppt_x"/>
                                          </p:val>
                                        </p:tav>
                                      </p:tavLst>
                                    </p:anim>
                                    <p:anim calcmode="lin" valueType="num">
                                      <p:cBhvr>
                                        <p:cTn id="181" dur="100" fill="hold"/>
                                        <p:tgtEl>
                                          <p:spTgt spid="47"/>
                                        </p:tgtEl>
                                        <p:attrNameLst>
                                          <p:attrName>ppt_y</p:attrName>
                                        </p:attrNameLst>
                                      </p:cBhvr>
                                      <p:tavLst>
                                        <p:tav tm="0">
                                          <p:val>
                                            <p:strVal val="#ppt_y+.1"/>
                                          </p:val>
                                        </p:tav>
                                        <p:tav tm="100000">
                                          <p:val>
                                            <p:strVal val="#ppt_y"/>
                                          </p:val>
                                        </p:tav>
                                      </p:tavLst>
                                    </p:anim>
                                  </p:childTnLst>
                                </p:cTn>
                              </p:par>
                            </p:childTnLst>
                          </p:cTn>
                        </p:par>
                        <p:par>
                          <p:cTn id="182" fill="hold">
                            <p:stCondLst>
                              <p:cond delay="6300"/>
                            </p:stCondLst>
                            <p:childTnLst>
                              <p:par>
                                <p:cTn id="183" presetID="42" presetClass="entr" presetSubtype="0" fill="hold" grpId="0" nodeType="afterEffect">
                                  <p:stCondLst>
                                    <p:cond delay="0"/>
                                  </p:stCondLst>
                                  <p:childTnLst>
                                    <p:set>
                                      <p:cBhvr>
                                        <p:cTn id="184" dur="1" fill="hold">
                                          <p:stCondLst>
                                            <p:cond delay="0"/>
                                          </p:stCondLst>
                                        </p:cTn>
                                        <p:tgtEl>
                                          <p:spTgt spid="48"/>
                                        </p:tgtEl>
                                        <p:attrNameLst>
                                          <p:attrName>style.visibility</p:attrName>
                                        </p:attrNameLst>
                                      </p:cBhvr>
                                      <p:to>
                                        <p:strVal val="visible"/>
                                      </p:to>
                                    </p:set>
                                    <p:animEffect transition="in" filter="fade">
                                      <p:cBhvr>
                                        <p:cTn id="185" dur="100"/>
                                        <p:tgtEl>
                                          <p:spTgt spid="48"/>
                                        </p:tgtEl>
                                      </p:cBhvr>
                                    </p:animEffect>
                                    <p:anim calcmode="lin" valueType="num">
                                      <p:cBhvr>
                                        <p:cTn id="186" dur="100" fill="hold"/>
                                        <p:tgtEl>
                                          <p:spTgt spid="48"/>
                                        </p:tgtEl>
                                        <p:attrNameLst>
                                          <p:attrName>ppt_x</p:attrName>
                                        </p:attrNameLst>
                                      </p:cBhvr>
                                      <p:tavLst>
                                        <p:tav tm="0">
                                          <p:val>
                                            <p:strVal val="#ppt_x"/>
                                          </p:val>
                                        </p:tav>
                                        <p:tav tm="100000">
                                          <p:val>
                                            <p:strVal val="#ppt_x"/>
                                          </p:val>
                                        </p:tav>
                                      </p:tavLst>
                                    </p:anim>
                                    <p:anim calcmode="lin" valueType="num">
                                      <p:cBhvr>
                                        <p:cTn id="187" dur="100" fill="hold"/>
                                        <p:tgtEl>
                                          <p:spTgt spid="48"/>
                                        </p:tgtEl>
                                        <p:attrNameLst>
                                          <p:attrName>ppt_y</p:attrName>
                                        </p:attrNameLst>
                                      </p:cBhvr>
                                      <p:tavLst>
                                        <p:tav tm="0">
                                          <p:val>
                                            <p:strVal val="#ppt_y+.1"/>
                                          </p:val>
                                        </p:tav>
                                        <p:tav tm="100000">
                                          <p:val>
                                            <p:strVal val="#ppt_y"/>
                                          </p:val>
                                        </p:tav>
                                      </p:tavLst>
                                    </p:anim>
                                  </p:childTnLst>
                                </p:cTn>
                              </p:par>
                            </p:childTnLst>
                          </p:cTn>
                        </p:par>
                        <p:par>
                          <p:cTn id="188" fill="hold">
                            <p:stCondLst>
                              <p:cond delay="6400"/>
                            </p:stCondLst>
                            <p:childTnLst>
                              <p:par>
                                <p:cTn id="189" presetID="42" presetClass="entr" presetSubtype="0" fill="hold" grpId="0" nodeType="afterEffect">
                                  <p:stCondLst>
                                    <p:cond delay="0"/>
                                  </p:stCondLst>
                                  <p:childTnLst>
                                    <p:set>
                                      <p:cBhvr>
                                        <p:cTn id="190" dur="1" fill="hold">
                                          <p:stCondLst>
                                            <p:cond delay="0"/>
                                          </p:stCondLst>
                                        </p:cTn>
                                        <p:tgtEl>
                                          <p:spTgt spid="49"/>
                                        </p:tgtEl>
                                        <p:attrNameLst>
                                          <p:attrName>style.visibility</p:attrName>
                                        </p:attrNameLst>
                                      </p:cBhvr>
                                      <p:to>
                                        <p:strVal val="visible"/>
                                      </p:to>
                                    </p:set>
                                    <p:animEffect transition="in" filter="fade">
                                      <p:cBhvr>
                                        <p:cTn id="191" dur="100"/>
                                        <p:tgtEl>
                                          <p:spTgt spid="49"/>
                                        </p:tgtEl>
                                      </p:cBhvr>
                                    </p:animEffect>
                                    <p:anim calcmode="lin" valueType="num">
                                      <p:cBhvr>
                                        <p:cTn id="192" dur="100" fill="hold"/>
                                        <p:tgtEl>
                                          <p:spTgt spid="49"/>
                                        </p:tgtEl>
                                        <p:attrNameLst>
                                          <p:attrName>ppt_x</p:attrName>
                                        </p:attrNameLst>
                                      </p:cBhvr>
                                      <p:tavLst>
                                        <p:tav tm="0">
                                          <p:val>
                                            <p:strVal val="#ppt_x"/>
                                          </p:val>
                                        </p:tav>
                                        <p:tav tm="100000">
                                          <p:val>
                                            <p:strVal val="#ppt_x"/>
                                          </p:val>
                                        </p:tav>
                                      </p:tavLst>
                                    </p:anim>
                                    <p:anim calcmode="lin" valueType="num">
                                      <p:cBhvr>
                                        <p:cTn id="193" dur="100" fill="hold"/>
                                        <p:tgtEl>
                                          <p:spTgt spid="49"/>
                                        </p:tgtEl>
                                        <p:attrNameLst>
                                          <p:attrName>ppt_y</p:attrName>
                                        </p:attrNameLst>
                                      </p:cBhvr>
                                      <p:tavLst>
                                        <p:tav tm="0">
                                          <p:val>
                                            <p:strVal val="#ppt_y+.1"/>
                                          </p:val>
                                        </p:tav>
                                        <p:tav tm="100000">
                                          <p:val>
                                            <p:strVal val="#ppt_y"/>
                                          </p:val>
                                        </p:tav>
                                      </p:tavLst>
                                    </p:anim>
                                  </p:childTnLst>
                                </p:cTn>
                              </p:par>
                            </p:childTnLst>
                          </p:cTn>
                        </p:par>
                        <p:par>
                          <p:cTn id="194" fill="hold">
                            <p:stCondLst>
                              <p:cond delay="6500"/>
                            </p:stCondLst>
                            <p:childTnLst>
                              <p:par>
                                <p:cTn id="195" presetID="42" presetClass="entr" presetSubtype="0" fill="hold" grpId="0" nodeType="afterEffect">
                                  <p:stCondLst>
                                    <p:cond delay="0"/>
                                  </p:stCondLst>
                                  <p:childTnLst>
                                    <p:set>
                                      <p:cBhvr>
                                        <p:cTn id="196" dur="1" fill="hold">
                                          <p:stCondLst>
                                            <p:cond delay="0"/>
                                          </p:stCondLst>
                                        </p:cTn>
                                        <p:tgtEl>
                                          <p:spTgt spid="50"/>
                                        </p:tgtEl>
                                        <p:attrNameLst>
                                          <p:attrName>style.visibility</p:attrName>
                                        </p:attrNameLst>
                                      </p:cBhvr>
                                      <p:to>
                                        <p:strVal val="visible"/>
                                      </p:to>
                                    </p:set>
                                    <p:animEffect transition="in" filter="fade">
                                      <p:cBhvr>
                                        <p:cTn id="197" dur="100"/>
                                        <p:tgtEl>
                                          <p:spTgt spid="50"/>
                                        </p:tgtEl>
                                      </p:cBhvr>
                                    </p:animEffect>
                                    <p:anim calcmode="lin" valueType="num">
                                      <p:cBhvr>
                                        <p:cTn id="198" dur="100" fill="hold"/>
                                        <p:tgtEl>
                                          <p:spTgt spid="50"/>
                                        </p:tgtEl>
                                        <p:attrNameLst>
                                          <p:attrName>ppt_x</p:attrName>
                                        </p:attrNameLst>
                                      </p:cBhvr>
                                      <p:tavLst>
                                        <p:tav tm="0">
                                          <p:val>
                                            <p:strVal val="#ppt_x"/>
                                          </p:val>
                                        </p:tav>
                                        <p:tav tm="100000">
                                          <p:val>
                                            <p:strVal val="#ppt_x"/>
                                          </p:val>
                                        </p:tav>
                                      </p:tavLst>
                                    </p:anim>
                                    <p:anim calcmode="lin" valueType="num">
                                      <p:cBhvr>
                                        <p:cTn id="199" dur="100" fill="hold"/>
                                        <p:tgtEl>
                                          <p:spTgt spid="50"/>
                                        </p:tgtEl>
                                        <p:attrNameLst>
                                          <p:attrName>ppt_y</p:attrName>
                                        </p:attrNameLst>
                                      </p:cBhvr>
                                      <p:tavLst>
                                        <p:tav tm="0">
                                          <p:val>
                                            <p:strVal val="#ppt_y+.1"/>
                                          </p:val>
                                        </p:tav>
                                        <p:tav tm="100000">
                                          <p:val>
                                            <p:strVal val="#ppt_y"/>
                                          </p:val>
                                        </p:tav>
                                      </p:tavLst>
                                    </p:anim>
                                  </p:childTnLst>
                                </p:cTn>
                              </p:par>
                            </p:childTnLst>
                          </p:cTn>
                        </p:par>
                        <p:par>
                          <p:cTn id="200" fill="hold">
                            <p:stCondLst>
                              <p:cond delay="6600"/>
                            </p:stCondLst>
                            <p:childTnLst>
                              <p:par>
                                <p:cTn id="201" presetID="42" presetClass="entr" presetSubtype="0" fill="hold" grpId="0" nodeType="afterEffect">
                                  <p:stCondLst>
                                    <p:cond delay="0"/>
                                  </p:stCondLst>
                                  <p:childTnLst>
                                    <p:set>
                                      <p:cBhvr>
                                        <p:cTn id="202" dur="1" fill="hold">
                                          <p:stCondLst>
                                            <p:cond delay="0"/>
                                          </p:stCondLst>
                                        </p:cTn>
                                        <p:tgtEl>
                                          <p:spTgt spid="51"/>
                                        </p:tgtEl>
                                        <p:attrNameLst>
                                          <p:attrName>style.visibility</p:attrName>
                                        </p:attrNameLst>
                                      </p:cBhvr>
                                      <p:to>
                                        <p:strVal val="visible"/>
                                      </p:to>
                                    </p:set>
                                    <p:animEffect transition="in" filter="fade">
                                      <p:cBhvr>
                                        <p:cTn id="203" dur="100"/>
                                        <p:tgtEl>
                                          <p:spTgt spid="51"/>
                                        </p:tgtEl>
                                      </p:cBhvr>
                                    </p:animEffect>
                                    <p:anim calcmode="lin" valueType="num">
                                      <p:cBhvr>
                                        <p:cTn id="204" dur="100" fill="hold"/>
                                        <p:tgtEl>
                                          <p:spTgt spid="51"/>
                                        </p:tgtEl>
                                        <p:attrNameLst>
                                          <p:attrName>ppt_x</p:attrName>
                                        </p:attrNameLst>
                                      </p:cBhvr>
                                      <p:tavLst>
                                        <p:tav tm="0">
                                          <p:val>
                                            <p:strVal val="#ppt_x"/>
                                          </p:val>
                                        </p:tav>
                                        <p:tav tm="100000">
                                          <p:val>
                                            <p:strVal val="#ppt_x"/>
                                          </p:val>
                                        </p:tav>
                                      </p:tavLst>
                                    </p:anim>
                                    <p:anim calcmode="lin" valueType="num">
                                      <p:cBhvr>
                                        <p:cTn id="205" dur="100" fill="hold"/>
                                        <p:tgtEl>
                                          <p:spTgt spid="51"/>
                                        </p:tgtEl>
                                        <p:attrNameLst>
                                          <p:attrName>ppt_y</p:attrName>
                                        </p:attrNameLst>
                                      </p:cBhvr>
                                      <p:tavLst>
                                        <p:tav tm="0">
                                          <p:val>
                                            <p:strVal val="#ppt_y+.1"/>
                                          </p:val>
                                        </p:tav>
                                        <p:tav tm="100000">
                                          <p:val>
                                            <p:strVal val="#ppt_y"/>
                                          </p:val>
                                        </p:tav>
                                      </p:tavLst>
                                    </p:anim>
                                  </p:childTnLst>
                                </p:cTn>
                              </p:par>
                            </p:childTnLst>
                          </p:cTn>
                        </p:par>
                        <p:par>
                          <p:cTn id="206" fill="hold">
                            <p:stCondLst>
                              <p:cond delay="6700"/>
                            </p:stCondLst>
                            <p:childTnLst>
                              <p:par>
                                <p:cTn id="207" presetID="42" presetClass="entr" presetSubtype="0" fill="hold" grpId="0" nodeType="afterEffect">
                                  <p:stCondLst>
                                    <p:cond delay="0"/>
                                  </p:stCondLst>
                                  <p:childTnLst>
                                    <p:set>
                                      <p:cBhvr>
                                        <p:cTn id="208" dur="1" fill="hold">
                                          <p:stCondLst>
                                            <p:cond delay="0"/>
                                          </p:stCondLst>
                                        </p:cTn>
                                        <p:tgtEl>
                                          <p:spTgt spid="52"/>
                                        </p:tgtEl>
                                        <p:attrNameLst>
                                          <p:attrName>style.visibility</p:attrName>
                                        </p:attrNameLst>
                                      </p:cBhvr>
                                      <p:to>
                                        <p:strVal val="visible"/>
                                      </p:to>
                                    </p:set>
                                    <p:animEffect transition="in" filter="fade">
                                      <p:cBhvr>
                                        <p:cTn id="209" dur="100"/>
                                        <p:tgtEl>
                                          <p:spTgt spid="52"/>
                                        </p:tgtEl>
                                      </p:cBhvr>
                                    </p:animEffect>
                                    <p:anim calcmode="lin" valueType="num">
                                      <p:cBhvr>
                                        <p:cTn id="210" dur="100" fill="hold"/>
                                        <p:tgtEl>
                                          <p:spTgt spid="52"/>
                                        </p:tgtEl>
                                        <p:attrNameLst>
                                          <p:attrName>ppt_x</p:attrName>
                                        </p:attrNameLst>
                                      </p:cBhvr>
                                      <p:tavLst>
                                        <p:tav tm="0">
                                          <p:val>
                                            <p:strVal val="#ppt_x"/>
                                          </p:val>
                                        </p:tav>
                                        <p:tav tm="100000">
                                          <p:val>
                                            <p:strVal val="#ppt_x"/>
                                          </p:val>
                                        </p:tav>
                                      </p:tavLst>
                                    </p:anim>
                                    <p:anim calcmode="lin" valueType="num">
                                      <p:cBhvr>
                                        <p:cTn id="211" dur="100" fill="hold"/>
                                        <p:tgtEl>
                                          <p:spTgt spid="52"/>
                                        </p:tgtEl>
                                        <p:attrNameLst>
                                          <p:attrName>ppt_y</p:attrName>
                                        </p:attrNameLst>
                                      </p:cBhvr>
                                      <p:tavLst>
                                        <p:tav tm="0">
                                          <p:val>
                                            <p:strVal val="#ppt_y+.1"/>
                                          </p:val>
                                        </p:tav>
                                        <p:tav tm="100000">
                                          <p:val>
                                            <p:strVal val="#ppt_y"/>
                                          </p:val>
                                        </p:tav>
                                      </p:tavLst>
                                    </p:anim>
                                  </p:childTnLst>
                                </p:cTn>
                              </p:par>
                            </p:childTnLst>
                          </p:cTn>
                        </p:par>
                        <p:par>
                          <p:cTn id="212" fill="hold">
                            <p:stCondLst>
                              <p:cond delay="6800"/>
                            </p:stCondLst>
                            <p:childTnLst>
                              <p:par>
                                <p:cTn id="213" presetID="42" presetClass="entr" presetSubtype="0" fill="hold" grpId="0" nodeType="afterEffect">
                                  <p:stCondLst>
                                    <p:cond delay="0"/>
                                  </p:stCondLst>
                                  <p:childTnLst>
                                    <p:set>
                                      <p:cBhvr>
                                        <p:cTn id="214" dur="1" fill="hold">
                                          <p:stCondLst>
                                            <p:cond delay="0"/>
                                          </p:stCondLst>
                                        </p:cTn>
                                        <p:tgtEl>
                                          <p:spTgt spid="53"/>
                                        </p:tgtEl>
                                        <p:attrNameLst>
                                          <p:attrName>style.visibility</p:attrName>
                                        </p:attrNameLst>
                                      </p:cBhvr>
                                      <p:to>
                                        <p:strVal val="visible"/>
                                      </p:to>
                                    </p:set>
                                    <p:animEffect transition="in" filter="fade">
                                      <p:cBhvr>
                                        <p:cTn id="215" dur="100"/>
                                        <p:tgtEl>
                                          <p:spTgt spid="53"/>
                                        </p:tgtEl>
                                      </p:cBhvr>
                                    </p:animEffect>
                                    <p:anim calcmode="lin" valueType="num">
                                      <p:cBhvr>
                                        <p:cTn id="216" dur="100" fill="hold"/>
                                        <p:tgtEl>
                                          <p:spTgt spid="53"/>
                                        </p:tgtEl>
                                        <p:attrNameLst>
                                          <p:attrName>ppt_x</p:attrName>
                                        </p:attrNameLst>
                                      </p:cBhvr>
                                      <p:tavLst>
                                        <p:tav tm="0">
                                          <p:val>
                                            <p:strVal val="#ppt_x"/>
                                          </p:val>
                                        </p:tav>
                                        <p:tav tm="100000">
                                          <p:val>
                                            <p:strVal val="#ppt_x"/>
                                          </p:val>
                                        </p:tav>
                                      </p:tavLst>
                                    </p:anim>
                                    <p:anim calcmode="lin" valueType="num">
                                      <p:cBhvr>
                                        <p:cTn id="217" dur="100" fill="hold"/>
                                        <p:tgtEl>
                                          <p:spTgt spid="53"/>
                                        </p:tgtEl>
                                        <p:attrNameLst>
                                          <p:attrName>ppt_y</p:attrName>
                                        </p:attrNameLst>
                                      </p:cBhvr>
                                      <p:tavLst>
                                        <p:tav tm="0">
                                          <p:val>
                                            <p:strVal val="#ppt_y+.1"/>
                                          </p:val>
                                        </p:tav>
                                        <p:tav tm="100000">
                                          <p:val>
                                            <p:strVal val="#ppt_y"/>
                                          </p:val>
                                        </p:tav>
                                      </p:tavLst>
                                    </p:anim>
                                  </p:childTnLst>
                                </p:cTn>
                              </p:par>
                            </p:childTnLst>
                          </p:cTn>
                        </p:par>
                        <p:par>
                          <p:cTn id="218" fill="hold">
                            <p:stCondLst>
                              <p:cond delay="6900"/>
                            </p:stCondLst>
                            <p:childTnLst>
                              <p:par>
                                <p:cTn id="219" presetID="42" presetClass="entr" presetSubtype="0" fill="hold" grpId="0" nodeType="afterEffect">
                                  <p:stCondLst>
                                    <p:cond delay="0"/>
                                  </p:stCondLst>
                                  <p:childTnLst>
                                    <p:set>
                                      <p:cBhvr>
                                        <p:cTn id="220" dur="1" fill="hold">
                                          <p:stCondLst>
                                            <p:cond delay="0"/>
                                          </p:stCondLst>
                                        </p:cTn>
                                        <p:tgtEl>
                                          <p:spTgt spid="54"/>
                                        </p:tgtEl>
                                        <p:attrNameLst>
                                          <p:attrName>style.visibility</p:attrName>
                                        </p:attrNameLst>
                                      </p:cBhvr>
                                      <p:to>
                                        <p:strVal val="visible"/>
                                      </p:to>
                                    </p:set>
                                    <p:animEffect transition="in" filter="fade">
                                      <p:cBhvr>
                                        <p:cTn id="221" dur="100"/>
                                        <p:tgtEl>
                                          <p:spTgt spid="54"/>
                                        </p:tgtEl>
                                      </p:cBhvr>
                                    </p:animEffect>
                                    <p:anim calcmode="lin" valueType="num">
                                      <p:cBhvr>
                                        <p:cTn id="222" dur="100" fill="hold"/>
                                        <p:tgtEl>
                                          <p:spTgt spid="54"/>
                                        </p:tgtEl>
                                        <p:attrNameLst>
                                          <p:attrName>ppt_x</p:attrName>
                                        </p:attrNameLst>
                                      </p:cBhvr>
                                      <p:tavLst>
                                        <p:tav tm="0">
                                          <p:val>
                                            <p:strVal val="#ppt_x"/>
                                          </p:val>
                                        </p:tav>
                                        <p:tav tm="100000">
                                          <p:val>
                                            <p:strVal val="#ppt_x"/>
                                          </p:val>
                                        </p:tav>
                                      </p:tavLst>
                                    </p:anim>
                                    <p:anim calcmode="lin" valueType="num">
                                      <p:cBhvr>
                                        <p:cTn id="223" dur="100" fill="hold"/>
                                        <p:tgtEl>
                                          <p:spTgt spid="54"/>
                                        </p:tgtEl>
                                        <p:attrNameLst>
                                          <p:attrName>ppt_y</p:attrName>
                                        </p:attrNameLst>
                                      </p:cBhvr>
                                      <p:tavLst>
                                        <p:tav tm="0">
                                          <p:val>
                                            <p:strVal val="#ppt_y+.1"/>
                                          </p:val>
                                        </p:tav>
                                        <p:tav tm="100000">
                                          <p:val>
                                            <p:strVal val="#ppt_y"/>
                                          </p:val>
                                        </p:tav>
                                      </p:tavLst>
                                    </p:anim>
                                  </p:childTnLst>
                                </p:cTn>
                              </p:par>
                            </p:childTnLst>
                          </p:cTn>
                        </p:par>
                        <p:par>
                          <p:cTn id="224" fill="hold">
                            <p:stCondLst>
                              <p:cond delay="7000"/>
                            </p:stCondLst>
                            <p:childTnLst>
                              <p:par>
                                <p:cTn id="225" presetID="42" presetClass="entr" presetSubtype="0" fill="hold" grpId="0" nodeType="afterEffect">
                                  <p:stCondLst>
                                    <p:cond delay="0"/>
                                  </p:stCondLst>
                                  <p:childTnLst>
                                    <p:set>
                                      <p:cBhvr>
                                        <p:cTn id="226" dur="1" fill="hold">
                                          <p:stCondLst>
                                            <p:cond delay="0"/>
                                          </p:stCondLst>
                                        </p:cTn>
                                        <p:tgtEl>
                                          <p:spTgt spid="35"/>
                                        </p:tgtEl>
                                        <p:attrNameLst>
                                          <p:attrName>style.visibility</p:attrName>
                                        </p:attrNameLst>
                                      </p:cBhvr>
                                      <p:to>
                                        <p:strVal val="visible"/>
                                      </p:to>
                                    </p:set>
                                    <p:animEffect transition="in" filter="fade">
                                      <p:cBhvr>
                                        <p:cTn id="227" dur="100"/>
                                        <p:tgtEl>
                                          <p:spTgt spid="35"/>
                                        </p:tgtEl>
                                      </p:cBhvr>
                                    </p:animEffect>
                                    <p:anim calcmode="lin" valueType="num">
                                      <p:cBhvr>
                                        <p:cTn id="228" dur="100" fill="hold"/>
                                        <p:tgtEl>
                                          <p:spTgt spid="35"/>
                                        </p:tgtEl>
                                        <p:attrNameLst>
                                          <p:attrName>ppt_x</p:attrName>
                                        </p:attrNameLst>
                                      </p:cBhvr>
                                      <p:tavLst>
                                        <p:tav tm="0">
                                          <p:val>
                                            <p:strVal val="#ppt_x"/>
                                          </p:val>
                                        </p:tav>
                                        <p:tav tm="100000">
                                          <p:val>
                                            <p:strVal val="#ppt_x"/>
                                          </p:val>
                                        </p:tav>
                                      </p:tavLst>
                                    </p:anim>
                                    <p:anim calcmode="lin" valueType="num">
                                      <p:cBhvr>
                                        <p:cTn id="229" dur="100" fill="hold"/>
                                        <p:tgtEl>
                                          <p:spTgt spid="35"/>
                                        </p:tgtEl>
                                        <p:attrNameLst>
                                          <p:attrName>ppt_y</p:attrName>
                                        </p:attrNameLst>
                                      </p:cBhvr>
                                      <p:tavLst>
                                        <p:tav tm="0">
                                          <p:val>
                                            <p:strVal val="#ppt_y+.1"/>
                                          </p:val>
                                        </p:tav>
                                        <p:tav tm="100000">
                                          <p:val>
                                            <p:strVal val="#ppt_y"/>
                                          </p:val>
                                        </p:tav>
                                      </p:tavLst>
                                    </p:anim>
                                  </p:childTnLst>
                                </p:cTn>
                              </p:par>
                            </p:childTnLst>
                          </p:cTn>
                        </p:par>
                        <p:par>
                          <p:cTn id="230" fill="hold">
                            <p:stCondLst>
                              <p:cond delay="7100"/>
                            </p:stCondLst>
                            <p:childTnLst>
                              <p:par>
                                <p:cTn id="231" presetID="42" presetClass="entr" presetSubtype="0" fill="hold" grpId="0" nodeType="afterEffect">
                                  <p:stCondLst>
                                    <p:cond delay="0"/>
                                  </p:stCondLst>
                                  <p:childTnLst>
                                    <p:set>
                                      <p:cBhvr>
                                        <p:cTn id="232" dur="1" fill="hold">
                                          <p:stCondLst>
                                            <p:cond delay="0"/>
                                          </p:stCondLst>
                                        </p:cTn>
                                        <p:tgtEl>
                                          <p:spTgt spid="36"/>
                                        </p:tgtEl>
                                        <p:attrNameLst>
                                          <p:attrName>style.visibility</p:attrName>
                                        </p:attrNameLst>
                                      </p:cBhvr>
                                      <p:to>
                                        <p:strVal val="visible"/>
                                      </p:to>
                                    </p:set>
                                    <p:animEffect transition="in" filter="fade">
                                      <p:cBhvr>
                                        <p:cTn id="233" dur="100"/>
                                        <p:tgtEl>
                                          <p:spTgt spid="36"/>
                                        </p:tgtEl>
                                      </p:cBhvr>
                                    </p:animEffect>
                                    <p:anim calcmode="lin" valueType="num">
                                      <p:cBhvr>
                                        <p:cTn id="234" dur="100" fill="hold"/>
                                        <p:tgtEl>
                                          <p:spTgt spid="36"/>
                                        </p:tgtEl>
                                        <p:attrNameLst>
                                          <p:attrName>ppt_x</p:attrName>
                                        </p:attrNameLst>
                                      </p:cBhvr>
                                      <p:tavLst>
                                        <p:tav tm="0">
                                          <p:val>
                                            <p:strVal val="#ppt_x"/>
                                          </p:val>
                                        </p:tav>
                                        <p:tav tm="100000">
                                          <p:val>
                                            <p:strVal val="#ppt_x"/>
                                          </p:val>
                                        </p:tav>
                                      </p:tavLst>
                                    </p:anim>
                                    <p:anim calcmode="lin" valueType="num">
                                      <p:cBhvr>
                                        <p:cTn id="235" dur="100" fill="hold"/>
                                        <p:tgtEl>
                                          <p:spTgt spid="36"/>
                                        </p:tgtEl>
                                        <p:attrNameLst>
                                          <p:attrName>ppt_y</p:attrName>
                                        </p:attrNameLst>
                                      </p:cBhvr>
                                      <p:tavLst>
                                        <p:tav tm="0">
                                          <p:val>
                                            <p:strVal val="#ppt_y+.1"/>
                                          </p:val>
                                        </p:tav>
                                        <p:tav tm="100000">
                                          <p:val>
                                            <p:strVal val="#ppt_y"/>
                                          </p:val>
                                        </p:tav>
                                      </p:tavLst>
                                    </p:anim>
                                  </p:childTnLst>
                                </p:cTn>
                              </p:par>
                            </p:childTnLst>
                          </p:cTn>
                        </p:par>
                        <p:par>
                          <p:cTn id="236" fill="hold">
                            <p:stCondLst>
                              <p:cond delay="7200"/>
                            </p:stCondLst>
                            <p:childTnLst>
                              <p:par>
                                <p:cTn id="237" presetID="42" presetClass="entr" presetSubtype="0" fill="hold" grpId="0" nodeType="afterEffect">
                                  <p:stCondLst>
                                    <p:cond delay="0"/>
                                  </p:stCondLst>
                                  <p:childTnLst>
                                    <p:set>
                                      <p:cBhvr>
                                        <p:cTn id="238" dur="1" fill="hold">
                                          <p:stCondLst>
                                            <p:cond delay="0"/>
                                          </p:stCondLst>
                                        </p:cTn>
                                        <p:tgtEl>
                                          <p:spTgt spid="37"/>
                                        </p:tgtEl>
                                        <p:attrNameLst>
                                          <p:attrName>style.visibility</p:attrName>
                                        </p:attrNameLst>
                                      </p:cBhvr>
                                      <p:to>
                                        <p:strVal val="visible"/>
                                      </p:to>
                                    </p:set>
                                    <p:animEffect transition="in" filter="fade">
                                      <p:cBhvr>
                                        <p:cTn id="239" dur="100"/>
                                        <p:tgtEl>
                                          <p:spTgt spid="37"/>
                                        </p:tgtEl>
                                      </p:cBhvr>
                                    </p:animEffect>
                                    <p:anim calcmode="lin" valueType="num">
                                      <p:cBhvr>
                                        <p:cTn id="240" dur="100" fill="hold"/>
                                        <p:tgtEl>
                                          <p:spTgt spid="37"/>
                                        </p:tgtEl>
                                        <p:attrNameLst>
                                          <p:attrName>ppt_x</p:attrName>
                                        </p:attrNameLst>
                                      </p:cBhvr>
                                      <p:tavLst>
                                        <p:tav tm="0">
                                          <p:val>
                                            <p:strVal val="#ppt_x"/>
                                          </p:val>
                                        </p:tav>
                                        <p:tav tm="100000">
                                          <p:val>
                                            <p:strVal val="#ppt_x"/>
                                          </p:val>
                                        </p:tav>
                                      </p:tavLst>
                                    </p:anim>
                                    <p:anim calcmode="lin" valueType="num">
                                      <p:cBhvr>
                                        <p:cTn id="241" dur="100" fill="hold"/>
                                        <p:tgtEl>
                                          <p:spTgt spid="37"/>
                                        </p:tgtEl>
                                        <p:attrNameLst>
                                          <p:attrName>ppt_y</p:attrName>
                                        </p:attrNameLst>
                                      </p:cBhvr>
                                      <p:tavLst>
                                        <p:tav tm="0">
                                          <p:val>
                                            <p:strVal val="#ppt_y+.1"/>
                                          </p:val>
                                        </p:tav>
                                        <p:tav tm="100000">
                                          <p:val>
                                            <p:strVal val="#ppt_y"/>
                                          </p:val>
                                        </p:tav>
                                      </p:tavLst>
                                    </p:anim>
                                  </p:childTnLst>
                                </p:cTn>
                              </p:par>
                            </p:childTnLst>
                          </p:cTn>
                        </p:par>
                        <p:par>
                          <p:cTn id="242" fill="hold">
                            <p:stCondLst>
                              <p:cond delay="7300"/>
                            </p:stCondLst>
                            <p:childTnLst>
                              <p:par>
                                <p:cTn id="243" presetID="42" presetClass="entr" presetSubtype="0" fill="hold" grpId="0" nodeType="afterEffect">
                                  <p:stCondLst>
                                    <p:cond delay="0"/>
                                  </p:stCondLst>
                                  <p:childTnLst>
                                    <p:set>
                                      <p:cBhvr>
                                        <p:cTn id="244" dur="1" fill="hold">
                                          <p:stCondLst>
                                            <p:cond delay="0"/>
                                          </p:stCondLst>
                                        </p:cTn>
                                        <p:tgtEl>
                                          <p:spTgt spid="38"/>
                                        </p:tgtEl>
                                        <p:attrNameLst>
                                          <p:attrName>style.visibility</p:attrName>
                                        </p:attrNameLst>
                                      </p:cBhvr>
                                      <p:to>
                                        <p:strVal val="visible"/>
                                      </p:to>
                                    </p:set>
                                    <p:animEffect transition="in" filter="fade">
                                      <p:cBhvr>
                                        <p:cTn id="245" dur="100"/>
                                        <p:tgtEl>
                                          <p:spTgt spid="38"/>
                                        </p:tgtEl>
                                      </p:cBhvr>
                                    </p:animEffect>
                                    <p:anim calcmode="lin" valueType="num">
                                      <p:cBhvr>
                                        <p:cTn id="246" dur="100" fill="hold"/>
                                        <p:tgtEl>
                                          <p:spTgt spid="38"/>
                                        </p:tgtEl>
                                        <p:attrNameLst>
                                          <p:attrName>ppt_x</p:attrName>
                                        </p:attrNameLst>
                                      </p:cBhvr>
                                      <p:tavLst>
                                        <p:tav tm="0">
                                          <p:val>
                                            <p:strVal val="#ppt_x"/>
                                          </p:val>
                                        </p:tav>
                                        <p:tav tm="100000">
                                          <p:val>
                                            <p:strVal val="#ppt_x"/>
                                          </p:val>
                                        </p:tav>
                                      </p:tavLst>
                                    </p:anim>
                                    <p:anim calcmode="lin" valueType="num">
                                      <p:cBhvr>
                                        <p:cTn id="247" dur="100" fill="hold"/>
                                        <p:tgtEl>
                                          <p:spTgt spid="38"/>
                                        </p:tgtEl>
                                        <p:attrNameLst>
                                          <p:attrName>ppt_y</p:attrName>
                                        </p:attrNameLst>
                                      </p:cBhvr>
                                      <p:tavLst>
                                        <p:tav tm="0">
                                          <p:val>
                                            <p:strVal val="#ppt_y+.1"/>
                                          </p:val>
                                        </p:tav>
                                        <p:tav tm="100000">
                                          <p:val>
                                            <p:strVal val="#ppt_y"/>
                                          </p:val>
                                        </p:tav>
                                      </p:tavLst>
                                    </p:anim>
                                  </p:childTnLst>
                                </p:cTn>
                              </p:par>
                            </p:childTnLst>
                          </p:cTn>
                        </p:par>
                        <p:par>
                          <p:cTn id="248" fill="hold">
                            <p:stCondLst>
                              <p:cond delay="7400"/>
                            </p:stCondLst>
                            <p:childTnLst>
                              <p:par>
                                <p:cTn id="249" presetID="42" presetClass="entr" presetSubtype="0" fill="hold" grpId="0" nodeType="afterEffect">
                                  <p:stCondLst>
                                    <p:cond delay="0"/>
                                  </p:stCondLst>
                                  <p:childTnLst>
                                    <p:set>
                                      <p:cBhvr>
                                        <p:cTn id="250" dur="1" fill="hold">
                                          <p:stCondLst>
                                            <p:cond delay="0"/>
                                          </p:stCondLst>
                                        </p:cTn>
                                        <p:tgtEl>
                                          <p:spTgt spid="39"/>
                                        </p:tgtEl>
                                        <p:attrNameLst>
                                          <p:attrName>style.visibility</p:attrName>
                                        </p:attrNameLst>
                                      </p:cBhvr>
                                      <p:to>
                                        <p:strVal val="visible"/>
                                      </p:to>
                                    </p:set>
                                    <p:animEffect transition="in" filter="fade">
                                      <p:cBhvr>
                                        <p:cTn id="251" dur="100"/>
                                        <p:tgtEl>
                                          <p:spTgt spid="39"/>
                                        </p:tgtEl>
                                      </p:cBhvr>
                                    </p:animEffect>
                                    <p:anim calcmode="lin" valueType="num">
                                      <p:cBhvr>
                                        <p:cTn id="252" dur="100" fill="hold"/>
                                        <p:tgtEl>
                                          <p:spTgt spid="39"/>
                                        </p:tgtEl>
                                        <p:attrNameLst>
                                          <p:attrName>ppt_x</p:attrName>
                                        </p:attrNameLst>
                                      </p:cBhvr>
                                      <p:tavLst>
                                        <p:tav tm="0">
                                          <p:val>
                                            <p:strVal val="#ppt_x"/>
                                          </p:val>
                                        </p:tav>
                                        <p:tav tm="100000">
                                          <p:val>
                                            <p:strVal val="#ppt_x"/>
                                          </p:val>
                                        </p:tav>
                                      </p:tavLst>
                                    </p:anim>
                                    <p:anim calcmode="lin" valueType="num">
                                      <p:cBhvr>
                                        <p:cTn id="253" dur="100" fill="hold"/>
                                        <p:tgtEl>
                                          <p:spTgt spid="39"/>
                                        </p:tgtEl>
                                        <p:attrNameLst>
                                          <p:attrName>ppt_y</p:attrName>
                                        </p:attrNameLst>
                                      </p:cBhvr>
                                      <p:tavLst>
                                        <p:tav tm="0">
                                          <p:val>
                                            <p:strVal val="#ppt_y+.1"/>
                                          </p:val>
                                        </p:tav>
                                        <p:tav tm="100000">
                                          <p:val>
                                            <p:strVal val="#ppt_y"/>
                                          </p:val>
                                        </p:tav>
                                      </p:tavLst>
                                    </p:anim>
                                  </p:childTnLst>
                                </p:cTn>
                              </p:par>
                            </p:childTnLst>
                          </p:cTn>
                        </p:par>
                        <p:par>
                          <p:cTn id="254" fill="hold">
                            <p:stCondLst>
                              <p:cond delay="7500"/>
                            </p:stCondLst>
                            <p:childTnLst>
                              <p:par>
                                <p:cTn id="255" presetID="42" presetClass="entr" presetSubtype="0" fill="hold" grpId="0" nodeType="afterEffect">
                                  <p:stCondLst>
                                    <p:cond delay="0"/>
                                  </p:stCondLst>
                                  <p:childTnLst>
                                    <p:set>
                                      <p:cBhvr>
                                        <p:cTn id="256" dur="1" fill="hold">
                                          <p:stCondLst>
                                            <p:cond delay="0"/>
                                          </p:stCondLst>
                                        </p:cTn>
                                        <p:tgtEl>
                                          <p:spTgt spid="40"/>
                                        </p:tgtEl>
                                        <p:attrNameLst>
                                          <p:attrName>style.visibility</p:attrName>
                                        </p:attrNameLst>
                                      </p:cBhvr>
                                      <p:to>
                                        <p:strVal val="visible"/>
                                      </p:to>
                                    </p:set>
                                    <p:animEffect transition="in" filter="fade">
                                      <p:cBhvr>
                                        <p:cTn id="257" dur="100"/>
                                        <p:tgtEl>
                                          <p:spTgt spid="40"/>
                                        </p:tgtEl>
                                      </p:cBhvr>
                                    </p:animEffect>
                                    <p:anim calcmode="lin" valueType="num">
                                      <p:cBhvr>
                                        <p:cTn id="258" dur="100" fill="hold"/>
                                        <p:tgtEl>
                                          <p:spTgt spid="40"/>
                                        </p:tgtEl>
                                        <p:attrNameLst>
                                          <p:attrName>ppt_x</p:attrName>
                                        </p:attrNameLst>
                                      </p:cBhvr>
                                      <p:tavLst>
                                        <p:tav tm="0">
                                          <p:val>
                                            <p:strVal val="#ppt_x"/>
                                          </p:val>
                                        </p:tav>
                                        <p:tav tm="100000">
                                          <p:val>
                                            <p:strVal val="#ppt_x"/>
                                          </p:val>
                                        </p:tav>
                                      </p:tavLst>
                                    </p:anim>
                                    <p:anim calcmode="lin" valueType="num">
                                      <p:cBhvr>
                                        <p:cTn id="259" dur="100" fill="hold"/>
                                        <p:tgtEl>
                                          <p:spTgt spid="40"/>
                                        </p:tgtEl>
                                        <p:attrNameLst>
                                          <p:attrName>ppt_y</p:attrName>
                                        </p:attrNameLst>
                                      </p:cBhvr>
                                      <p:tavLst>
                                        <p:tav tm="0">
                                          <p:val>
                                            <p:strVal val="#ppt_y+.1"/>
                                          </p:val>
                                        </p:tav>
                                        <p:tav tm="100000">
                                          <p:val>
                                            <p:strVal val="#ppt_y"/>
                                          </p:val>
                                        </p:tav>
                                      </p:tavLst>
                                    </p:anim>
                                  </p:childTnLst>
                                </p:cTn>
                              </p:par>
                            </p:childTnLst>
                          </p:cTn>
                        </p:par>
                        <p:par>
                          <p:cTn id="260" fill="hold">
                            <p:stCondLst>
                              <p:cond delay="7600"/>
                            </p:stCondLst>
                            <p:childTnLst>
                              <p:par>
                                <p:cTn id="261" presetID="42" presetClass="entr" presetSubtype="0" fill="hold" grpId="0" nodeType="afterEffect">
                                  <p:stCondLst>
                                    <p:cond delay="0"/>
                                  </p:stCondLst>
                                  <p:childTnLst>
                                    <p:set>
                                      <p:cBhvr>
                                        <p:cTn id="262" dur="1" fill="hold">
                                          <p:stCondLst>
                                            <p:cond delay="0"/>
                                          </p:stCondLst>
                                        </p:cTn>
                                        <p:tgtEl>
                                          <p:spTgt spid="41"/>
                                        </p:tgtEl>
                                        <p:attrNameLst>
                                          <p:attrName>style.visibility</p:attrName>
                                        </p:attrNameLst>
                                      </p:cBhvr>
                                      <p:to>
                                        <p:strVal val="visible"/>
                                      </p:to>
                                    </p:set>
                                    <p:animEffect transition="in" filter="fade">
                                      <p:cBhvr>
                                        <p:cTn id="263" dur="100"/>
                                        <p:tgtEl>
                                          <p:spTgt spid="41"/>
                                        </p:tgtEl>
                                      </p:cBhvr>
                                    </p:animEffect>
                                    <p:anim calcmode="lin" valueType="num">
                                      <p:cBhvr>
                                        <p:cTn id="264" dur="100" fill="hold"/>
                                        <p:tgtEl>
                                          <p:spTgt spid="41"/>
                                        </p:tgtEl>
                                        <p:attrNameLst>
                                          <p:attrName>ppt_x</p:attrName>
                                        </p:attrNameLst>
                                      </p:cBhvr>
                                      <p:tavLst>
                                        <p:tav tm="0">
                                          <p:val>
                                            <p:strVal val="#ppt_x"/>
                                          </p:val>
                                        </p:tav>
                                        <p:tav tm="100000">
                                          <p:val>
                                            <p:strVal val="#ppt_x"/>
                                          </p:val>
                                        </p:tav>
                                      </p:tavLst>
                                    </p:anim>
                                    <p:anim calcmode="lin" valueType="num">
                                      <p:cBhvr>
                                        <p:cTn id="265" dur="100" fill="hold"/>
                                        <p:tgtEl>
                                          <p:spTgt spid="41"/>
                                        </p:tgtEl>
                                        <p:attrNameLst>
                                          <p:attrName>ppt_y</p:attrName>
                                        </p:attrNameLst>
                                      </p:cBhvr>
                                      <p:tavLst>
                                        <p:tav tm="0">
                                          <p:val>
                                            <p:strVal val="#ppt_y+.1"/>
                                          </p:val>
                                        </p:tav>
                                        <p:tav tm="100000">
                                          <p:val>
                                            <p:strVal val="#ppt_y"/>
                                          </p:val>
                                        </p:tav>
                                      </p:tavLst>
                                    </p:anim>
                                  </p:childTnLst>
                                </p:cTn>
                              </p:par>
                            </p:childTnLst>
                          </p:cTn>
                        </p:par>
                        <p:par>
                          <p:cTn id="266" fill="hold">
                            <p:stCondLst>
                              <p:cond delay="7700"/>
                            </p:stCondLst>
                            <p:childTnLst>
                              <p:par>
                                <p:cTn id="267" presetID="42" presetClass="entr" presetSubtype="0" fill="hold" grpId="0" nodeType="afterEffect">
                                  <p:stCondLst>
                                    <p:cond delay="0"/>
                                  </p:stCondLst>
                                  <p:childTnLst>
                                    <p:set>
                                      <p:cBhvr>
                                        <p:cTn id="268" dur="1" fill="hold">
                                          <p:stCondLst>
                                            <p:cond delay="0"/>
                                          </p:stCondLst>
                                        </p:cTn>
                                        <p:tgtEl>
                                          <p:spTgt spid="42"/>
                                        </p:tgtEl>
                                        <p:attrNameLst>
                                          <p:attrName>style.visibility</p:attrName>
                                        </p:attrNameLst>
                                      </p:cBhvr>
                                      <p:to>
                                        <p:strVal val="visible"/>
                                      </p:to>
                                    </p:set>
                                    <p:animEffect transition="in" filter="fade">
                                      <p:cBhvr>
                                        <p:cTn id="269" dur="100"/>
                                        <p:tgtEl>
                                          <p:spTgt spid="42"/>
                                        </p:tgtEl>
                                      </p:cBhvr>
                                    </p:animEffect>
                                    <p:anim calcmode="lin" valueType="num">
                                      <p:cBhvr>
                                        <p:cTn id="270" dur="100" fill="hold"/>
                                        <p:tgtEl>
                                          <p:spTgt spid="42"/>
                                        </p:tgtEl>
                                        <p:attrNameLst>
                                          <p:attrName>ppt_x</p:attrName>
                                        </p:attrNameLst>
                                      </p:cBhvr>
                                      <p:tavLst>
                                        <p:tav tm="0">
                                          <p:val>
                                            <p:strVal val="#ppt_x"/>
                                          </p:val>
                                        </p:tav>
                                        <p:tav tm="100000">
                                          <p:val>
                                            <p:strVal val="#ppt_x"/>
                                          </p:val>
                                        </p:tav>
                                      </p:tavLst>
                                    </p:anim>
                                    <p:anim calcmode="lin" valueType="num">
                                      <p:cBhvr>
                                        <p:cTn id="271" dur="100" fill="hold"/>
                                        <p:tgtEl>
                                          <p:spTgt spid="42"/>
                                        </p:tgtEl>
                                        <p:attrNameLst>
                                          <p:attrName>ppt_y</p:attrName>
                                        </p:attrNameLst>
                                      </p:cBhvr>
                                      <p:tavLst>
                                        <p:tav tm="0">
                                          <p:val>
                                            <p:strVal val="#ppt_y+.1"/>
                                          </p:val>
                                        </p:tav>
                                        <p:tav tm="100000">
                                          <p:val>
                                            <p:strVal val="#ppt_y"/>
                                          </p:val>
                                        </p:tav>
                                      </p:tavLst>
                                    </p:anim>
                                  </p:childTnLst>
                                </p:cTn>
                              </p:par>
                            </p:childTnLst>
                          </p:cTn>
                        </p:par>
                        <p:par>
                          <p:cTn id="272" fill="hold">
                            <p:stCondLst>
                              <p:cond delay="7800"/>
                            </p:stCondLst>
                            <p:childTnLst>
                              <p:par>
                                <p:cTn id="273" presetID="42" presetClass="entr" presetSubtype="0" fill="hold" grpId="0" nodeType="afterEffect">
                                  <p:stCondLst>
                                    <p:cond delay="0"/>
                                  </p:stCondLst>
                                  <p:childTnLst>
                                    <p:set>
                                      <p:cBhvr>
                                        <p:cTn id="274" dur="1" fill="hold">
                                          <p:stCondLst>
                                            <p:cond delay="0"/>
                                          </p:stCondLst>
                                        </p:cTn>
                                        <p:tgtEl>
                                          <p:spTgt spid="43"/>
                                        </p:tgtEl>
                                        <p:attrNameLst>
                                          <p:attrName>style.visibility</p:attrName>
                                        </p:attrNameLst>
                                      </p:cBhvr>
                                      <p:to>
                                        <p:strVal val="visible"/>
                                      </p:to>
                                    </p:set>
                                    <p:animEffect transition="in" filter="fade">
                                      <p:cBhvr>
                                        <p:cTn id="275" dur="100"/>
                                        <p:tgtEl>
                                          <p:spTgt spid="43"/>
                                        </p:tgtEl>
                                      </p:cBhvr>
                                    </p:animEffect>
                                    <p:anim calcmode="lin" valueType="num">
                                      <p:cBhvr>
                                        <p:cTn id="276" dur="100" fill="hold"/>
                                        <p:tgtEl>
                                          <p:spTgt spid="43"/>
                                        </p:tgtEl>
                                        <p:attrNameLst>
                                          <p:attrName>ppt_x</p:attrName>
                                        </p:attrNameLst>
                                      </p:cBhvr>
                                      <p:tavLst>
                                        <p:tav tm="0">
                                          <p:val>
                                            <p:strVal val="#ppt_x"/>
                                          </p:val>
                                        </p:tav>
                                        <p:tav tm="100000">
                                          <p:val>
                                            <p:strVal val="#ppt_x"/>
                                          </p:val>
                                        </p:tav>
                                      </p:tavLst>
                                    </p:anim>
                                    <p:anim calcmode="lin" valueType="num">
                                      <p:cBhvr>
                                        <p:cTn id="277" dur="100" fill="hold"/>
                                        <p:tgtEl>
                                          <p:spTgt spid="43"/>
                                        </p:tgtEl>
                                        <p:attrNameLst>
                                          <p:attrName>ppt_y</p:attrName>
                                        </p:attrNameLst>
                                      </p:cBhvr>
                                      <p:tavLst>
                                        <p:tav tm="0">
                                          <p:val>
                                            <p:strVal val="#ppt_y+.1"/>
                                          </p:val>
                                        </p:tav>
                                        <p:tav tm="100000">
                                          <p:val>
                                            <p:strVal val="#ppt_y"/>
                                          </p:val>
                                        </p:tav>
                                      </p:tavLst>
                                    </p:anim>
                                  </p:childTnLst>
                                </p:cTn>
                              </p:par>
                            </p:childTnLst>
                          </p:cTn>
                        </p:par>
                        <p:par>
                          <p:cTn id="278" fill="hold">
                            <p:stCondLst>
                              <p:cond delay="7900"/>
                            </p:stCondLst>
                            <p:childTnLst>
                              <p:par>
                                <p:cTn id="279" presetID="42" presetClass="entr" presetSubtype="0" fill="hold" grpId="0" nodeType="afterEffect">
                                  <p:stCondLst>
                                    <p:cond delay="0"/>
                                  </p:stCondLst>
                                  <p:childTnLst>
                                    <p:set>
                                      <p:cBhvr>
                                        <p:cTn id="280" dur="1" fill="hold">
                                          <p:stCondLst>
                                            <p:cond delay="0"/>
                                          </p:stCondLst>
                                        </p:cTn>
                                        <p:tgtEl>
                                          <p:spTgt spid="44"/>
                                        </p:tgtEl>
                                        <p:attrNameLst>
                                          <p:attrName>style.visibility</p:attrName>
                                        </p:attrNameLst>
                                      </p:cBhvr>
                                      <p:to>
                                        <p:strVal val="visible"/>
                                      </p:to>
                                    </p:set>
                                    <p:animEffect transition="in" filter="fade">
                                      <p:cBhvr>
                                        <p:cTn id="281" dur="100"/>
                                        <p:tgtEl>
                                          <p:spTgt spid="44"/>
                                        </p:tgtEl>
                                      </p:cBhvr>
                                    </p:animEffect>
                                    <p:anim calcmode="lin" valueType="num">
                                      <p:cBhvr>
                                        <p:cTn id="282" dur="100" fill="hold"/>
                                        <p:tgtEl>
                                          <p:spTgt spid="44"/>
                                        </p:tgtEl>
                                        <p:attrNameLst>
                                          <p:attrName>ppt_x</p:attrName>
                                        </p:attrNameLst>
                                      </p:cBhvr>
                                      <p:tavLst>
                                        <p:tav tm="0">
                                          <p:val>
                                            <p:strVal val="#ppt_x"/>
                                          </p:val>
                                        </p:tav>
                                        <p:tav tm="100000">
                                          <p:val>
                                            <p:strVal val="#ppt_x"/>
                                          </p:val>
                                        </p:tav>
                                      </p:tavLst>
                                    </p:anim>
                                    <p:anim calcmode="lin" valueType="num">
                                      <p:cBhvr>
                                        <p:cTn id="283" dur="100" fill="hold"/>
                                        <p:tgtEl>
                                          <p:spTgt spid="44"/>
                                        </p:tgtEl>
                                        <p:attrNameLst>
                                          <p:attrName>ppt_y</p:attrName>
                                        </p:attrNameLst>
                                      </p:cBhvr>
                                      <p:tavLst>
                                        <p:tav tm="0">
                                          <p:val>
                                            <p:strVal val="#ppt_y+.1"/>
                                          </p:val>
                                        </p:tav>
                                        <p:tav tm="100000">
                                          <p:val>
                                            <p:strVal val="#ppt_y"/>
                                          </p:val>
                                        </p:tav>
                                      </p:tavLst>
                                    </p:anim>
                                  </p:childTnLst>
                                </p:cTn>
                              </p:par>
                            </p:childTnLst>
                          </p:cTn>
                        </p:par>
                        <p:par>
                          <p:cTn id="284" fill="hold">
                            <p:stCondLst>
                              <p:cond delay="8000"/>
                            </p:stCondLst>
                            <p:childTnLst>
                              <p:par>
                                <p:cTn id="285" presetID="2" presetClass="entr" presetSubtype="2" fill="hold" grpId="0" nodeType="afterEffect">
                                  <p:stCondLst>
                                    <p:cond delay="0"/>
                                  </p:stCondLst>
                                  <p:childTnLst>
                                    <p:set>
                                      <p:cBhvr>
                                        <p:cTn id="286" dur="1" fill="hold">
                                          <p:stCondLst>
                                            <p:cond delay="0"/>
                                          </p:stCondLst>
                                        </p:cTn>
                                        <p:tgtEl>
                                          <p:spTgt spid="125"/>
                                        </p:tgtEl>
                                        <p:attrNameLst>
                                          <p:attrName>style.visibility</p:attrName>
                                        </p:attrNameLst>
                                      </p:cBhvr>
                                      <p:to>
                                        <p:strVal val="visible"/>
                                      </p:to>
                                    </p:set>
                                    <p:anim calcmode="lin" valueType="num">
                                      <p:cBhvr additive="base">
                                        <p:cTn id="287" dur="500" fill="hold"/>
                                        <p:tgtEl>
                                          <p:spTgt spid="125"/>
                                        </p:tgtEl>
                                        <p:attrNameLst>
                                          <p:attrName>ppt_x</p:attrName>
                                        </p:attrNameLst>
                                      </p:cBhvr>
                                      <p:tavLst>
                                        <p:tav tm="0">
                                          <p:val>
                                            <p:strVal val="1+#ppt_w/2"/>
                                          </p:val>
                                        </p:tav>
                                        <p:tav tm="100000">
                                          <p:val>
                                            <p:strVal val="#ppt_x"/>
                                          </p:val>
                                        </p:tav>
                                      </p:tavLst>
                                    </p:anim>
                                    <p:anim calcmode="lin" valueType="num">
                                      <p:cBhvr additive="base">
                                        <p:cTn id="288" dur="500" fill="hold"/>
                                        <p:tgtEl>
                                          <p:spTgt spid="125"/>
                                        </p:tgtEl>
                                        <p:attrNameLst>
                                          <p:attrName>ppt_y</p:attrName>
                                        </p:attrNameLst>
                                      </p:cBhvr>
                                      <p:tavLst>
                                        <p:tav tm="0">
                                          <p:val>
                                            <p:strVal val="#ppt_y"/>
                                          </p:val>
                                        </p:tav>
                                        <p:tav tm="100000">
                                          <p:val>
                                            <p:strVal val="#ppt_y"/>
                                          </p:val>
                                        </p:tav>
                                      </p:tavLst>
                                    </p:anim>
                                  </p:childTnLst>
                                </p:cTn>
                              </p:par>
                            </p:childTnLst>
                          </p:cTn>
                        </p:par>
                        <p:par>
                          <p:cTn id="289" fill="hold">
                            <p:stCondLst>
                              <p:cond delay="8500"/>
                            </p:stCondLst>
                            <p:childTnLst>
                              <p:par>
                                <p:cTn id="290" presetID="2" presetClass="entr" presetSubtype="2" fill="hold" grpId="0" nodeType="afterEffect">
                                  <p:stCondLst>
                                    <p:cond delay="0"/>
                                  </p:stCondLst>
                                  <p:childTnLst>
                                    <p:set>
                                      <p:cBhvr>
                                        <p:cTn id="291" dur="1" fill="hold">
                                          <p:stCondLst>
                                            <p:cond delay="0"/>
                                          </p:stCondLst>
                                        </p:cTn>
                                        <p:tgtEl>
                                          <p:spTgt spid="130"/>
                                        </p:tgtEl>
                                        <p:attrNameLst>
                                          <p:attrName>style.visibility</p:attrName>
                                        </p:attrNameLst>
                                      </p:cBhvr>
                                      <p:to>
                                        <p:strVal val="visible"/>
                                      </p:to>
                                    </p:set>
                                    <p:anim calcmode="lin" valueType="num">
                                      <p:cBhvr additive="base">
                                        <p:cTn id="292" dur="500" fill="hold"/>
                                        <p:tgtEl>
                                          <p:spTgt spid="130"/>
                                        </p:tgtEl>
                                        <p:attrNameLst>
                                          <p:attrName>ppt_x</p:attrName>
                                        </p:attrNameLst>
                                      </p:cBhvr>
                                      <p:tavLst>
                                        <p:tav tm="0">
                                          <p:val>
                                            <p:strVal val="1+#ppt_w/2"/>
                                          </p:val>
                                        </p:tav>
                                        <p:tav tm="100000">
                                          <p:val>
                                            <p:strVal val="#ppt_x"/>
                                          </p:val>
                                        </p:tav>
                                      </p:tavLst>
                                    </p:anim>
                                    <p:anim calcmode="lin" valueType="num">
                                      <p:cBhvr additive="base">
                                        <p:cTn id="293" dur="500" fill="hold"/>
                                        <p:tgtEl>
                                          <p:spTgt spid="130"/>
                                        </p:tgtEl>
                                        <p:attrNameLst>
                                          <p:attrName>ppt_y</p:attrName>
                                        </p:attrNameLst>
                                      </p:cBhvr>
                                      <p:tavLst>
                                        <p:tav tm="0">
                                          <p:val>
                                            <p:strVal val="#ppt_y"/>
                                          </p:val>
                                        </p:tav>
                                        <p:tav tm="100000">
                                          <p:val>
                                            <p:strVal val="#ppt_y"/>
                                          </p:val>
                                        </p:tav>
                                      </p:tavLst>
                                    </p:anim>
                                  </p:childTnLst>
                                </p:cTn>
                              </p:par>
                            </p:childTnLst>
                          </p:cTn>
                        </p:par>
                        <p:par>
                          <p:cTn id="294" fill="hold">
                            <p:stCondLst>
                              <p:cond delay="9000"/>
                            </p:stCondLst>
                            <p:childTnLst>
                              <p:par>
                                <p:cTn id="295" presetID="53" presetClass="entr" presetSubtype="16" fill="hold" grpId="0" nodeType="afterEffect">
                                  <p:stCondLst>
                                    <p:cond delay="0"/>
                                  </p:stCondLst>
                                  <p:childTnLst>
                                    <p:set>
                                      <p:cBhvr>
                                        <p:cTn id="296" dur="1" fill="hold">
                                          <p:stCondLst>
                                            <p:cond delay="0"/>
                                          </p:stCondLst>
                                        </p:cTn>
                                        <p:tgtEl>
                                          <p:spTgt spid="135"/>
                                        </p:tgtEl>
                                        <p:attrNameLst>
                                          <p:attrName>style.visibility</p:attrName>
                                        </p:attrNameLst>
                                      </p:cBhvr>
                                      <p:to>
                                        <p:strVal val="visible"/>
                                      </p:to>
                                    </p:set>
                                    <p:anim calcmode="lin" valueType="num">
                                      <p:cBhvr>
                                        <p:cTn id="297" dur="500" fill="hold"/>
                                        <p:tgtEl>
                                          <p:spTgt spid="135"/>
                                        </p:tgtEl>
                                        <p:attrNameLst>
                                          <p:attrName>ppt_w</p:attrName>
                                        </p:attrNameLst>
                                      </p:cBhvr>
                                      <p:tavLst>
                                        <p:tav tm="0">
                                          <p:val>
                                            <p:fltVal val="0"/>
                                          </p:val>
                                        </p:tav>
                                        <p:tav tm="100000">
                                          <p:val>
                                            <p:strVal val="#ppt_w"/>
                                          </p:val>
                                        </p:tav>
                                      </p:tavLst>
                                    </p:anim>
                                    <p:anim calcmode="lin" valueType="num">
                                      <p:cBhvr>
                                        <p:cTn id="298" dur="500" fill="hold"/>
                                        <p:tgtEl>
                                          <p:spTgt spid="135"/>
                                        </p:tgtEl>
                                        <p:attrNameLst>
                                          <p:attrName>ppt_h</p:attrName>
                                        </p:attrNameLst>
                                      </p:cBhvr>
                                      <p:tavLst>
                                        <p:tav tm="0">
                                          <p:val>
                                            <p:fltVal val="0"/>
                                          </p:val>
                                        </p:tav>
                                        <p:tav tm="100000">
                                          <p:val>
                                            <p:strVal val="#ppt_h"/>
                                          </p:val>
                                        </p:tav>
                                      </p:tavLst>
                                    </p:anim>
                                    <p:animEffect transition="in" filter="fade">
                                      <p:cBhvr>
                                        <p:cTn id="299" dur="500"/>
                                        <p:tgtEl>
                                          <p:spTgt spid="135"/>
                                        </p:tgtEl>
                                      </p:cBhvr>
                                    </p:animEffect>
                                  </p:childTnLst>
                                </p:cTn>
                              </p:par>
                            </p:childTnLst>
                          </p:cTn>
                        </p:par>
                        <p:par>
                          <p:cTn id="300" fill="hold">
                            <p:stCondLst>
                              <p:cond delay="9500"/>
                            </p:stCondLst>
                            <p:childTnLst>
                              <p:par>
                                <p:cTn id="301" presetID="42" presetClass="entr" presetSubtype="0" fill="hold" grpId="0" nodeType="afterEffect">
                                  <p:stCondLst>
                                    <p:cond delay="0"/>
                                  </p:stCondLst>
                                  <p:childTnLst>
                                    <p:set>
                                      <p:cBhvr>
                                        <p:cTn id="302" dur="1" fill="hold">
                                          <p:stCondLst>
                                            <p:cond delay="0"/>
                                          </p:stCondLst>
                                        </p:cTn>
                                        <p:tgtEl>
                                          <p:spTgt spid="66"/>
                                        </p:tgtEl>
                                        <p:attrNameLst>
                                          <p:attrName>style.visibility</p:attrName>
                                        </p:attrNameLst>
                                      </p:cBhvr>
                                      <p:to>
                                        <p:strVal val="visible"/>
                                      </p:to>
                                    </p:set>
                                    <p:animEffect transition="in" filter="fade">
                                      <p:cBhvr>
                                        <p:cTn id="303" dur="100"/>
                                        <p:tgtEl>
                                          <p:spTgt spid="66"/>
                                        </p:tgtEl>
                                      </p:cBhvr>
                                    </p:animEffect>
                                    <p:anim calcmode="lin" valueType="num">
                                      <p:cBhvr>
                                        <p:cTn id="304" dur="100" fill="hold"/>
                                        <p:tgtEl>
                                          <p:spTgt spid="66"/>
                                        </p:tgtEl>
                                        <p:attrNameLst>
                                          <p:attrName>ppt_x</p:attrName>
                                        </p:attrNameLst>
                                      </p:cBhvr>
                                      <p:tavLst>
                                        <p:tav tm="0">
                                          <p:val>
                                            <p:strVal val="#ppt_x"/>
                                          </p:val>
                                        </p:tav>
                                        <p:tav tm="100000">
                                          <p:val>
                                            <p:strVal val="#ppt_x"/>
                                          </p:val>
                                        </p:tav>
                                      </p:tavLst>
                                    </p:anim>
                                    <p:anim calcmode="lin" valueType="num">
                                      <p:cBhvr>
                                        <p:cTn id="305" dur="100" fill="hold"/>
                                        <p:tgtEl>
                                          <p:spTgt spid="66"/>
                                        </p:tgtEl>
                                        <p:attrNameLst>
                                          <p:attrName>ppt_y</p:attrName>
                                        </p:attrNameLst>
                                      </p:cBhvr>
                                      <p:tavLst>
                                        <p:tav tm="0">
                                          <p:val>
                                            <p:strVal val="#ppt_y+.1"/>
                                          </p:val>
                                        </p:tav>
                                        <p:tav tm="100000">
                                          <p:val>
                                            <p:strVal val="#ppt_y"/>
                                          </p:val>
                                        </p:tav>
                                      </p:tavLst>
                                    </p:anim>
                                  </p:childTnLst>
                                </p:cTn>
                              </p:par>
                            </p:childTnLst>
                          </p:cTn>
                        </p:par>
                        <p:par>
                          <p:cTn id="306" fill="hold">
                            <p:stCondLst>
                              <p:cond delay="9600"/>
                            </p:stCondLst>
                            <p:childTnLst>
                              <p:par>
                                <p:cTn id="307" presetID="42" presetClass="entr" presetSubtype="0" fill="hold" grpId="0" nodeType="afterEffect">
                                  <p:stCondLst>
                                    <p:cond delay="0"/>
                                  </p:stCondLst>
                                  <p:childTnLst>
                                    <p:set>
                                      <p:cBhvr>
                                        <p:cTn id="308" dur="1" fill="hold">
                                          <p:stCondLst>
                                            <p:cond delay="0"/>
                                          </p:stCondLst>
                                        </p:cTn>
                                        <p:tgtEl>
                                          <p:spTgt spid="67"/>
                                        </p:tgtEl>
                                        <p:attrNameLst>
                                          <p:attrName>style.visibility</p:attrName>
                                        </p:attrNameLst>
                                      </p:cBhvr>
                                      <p:to>
                                        <p:strVal val="visible"/>
                                      </p:to>
                                    </p:set>
                                    <p:animEffect transition="in" filter="fade">
                                      <p:cBhvr>
                                        <p:cTn id="309" dur="100"/>
                                        <p:tgtEl>
                                          <p:spTgt spid="67"/>
                                        </p:tgtEl>
                                      </p:cBhvr>
                                    </p:animEffect>
                                    <p:anim calcmode="lin" valueType="num">
                                      <p:cBhvr>
                                        <p:cTn id="310" dur="100" fill="hold"/>
                                        <p:tgtEl>
                                          <p:spTgt spid="67"/>
                                        </p:tgtEl>
                                        <p:attrNameLst>
                                          <p:attrName>ppt_x</p:attrName>
                                        </p:attrNameLst>
                                      </p:cBhvr>
                                      <p:tavLst>
                                        <p:tav tm="0">
                                          <p:val>
                                            <p:strVal val="#ppt_x"/>
                                          </p:val>
                                        </p:tav>
                                        <p:tav tm="100000">
                                          <p:val>
                                            <p:strVal val="#ppt_x"/>
                                          </p:val>
                                        </p:tav>
                                      </p:tavLst>
                                    </p:anim>
                                    <p:anim calcmode="lin" valueType="num">
                                      <p:cBhvr>
                                        <p:cTn id="311" dur="100" fill="hold"/>
                                        <p:tgtEl>
                                          <p:spTgt spid="67"/>
                                        </p:tgtEl>
                                        <p:attrNameLst>
                                          <p:attrName>ppt_y</p:attrName>
                                        </p:attrNameLst>
                                      </p:cBhvr>
                                      <p:tavLst>
                                        <p:tav tm="0">
                                          <p:val>
                                            <p:strVal val="#ppt_y+.1"/>
                                          </p:val>
                                        </p:tav>
                                        <p:tav tm="100000">
                                          <p:val>
                                            <p:strVal val="#ppt_y"/>
                                          </p:val>
                                        </p:tav>
                                      </p:tavLst>
                                    </p:anim>
                                  </p:childTnLst>
                                </p:cTn>
                              </p:par>
                            </p:childTnLst>
                          </p:cTn>
                        </p:par>
                        <p:par>
                          <p:cTn id="312" fill="hold">
                            <p:stCondLst>
                              <p:cond delay="9700"/>
                            </p:stCondLst>
                            <p:childTnLst>
                              <p:par>
                                <p:cTn id="313" presetID="42" presetClass="entr" presetSubtype="0" fill="hold" grpId="0" nodeType="afterEffect">
                                  <p:stCondLst>
                                    <p:cond delay="0"/>
                                  </p:stCondLst>
                                  <p:childTnLst>
                                    <p:set>
                                      <p:cBhvr>
                                        <p:cTn id="314" dur="1" fill="hold">
                                          <p:stCondLst>
                                            <p:cond delay="0"/>
                                          </p:stCondLst>
                                        </p:cTn>
                                        <p:tgtEl>
                                          <p:spTgt spid="68"/>
                                        </p:tgtEl>
                                        <p:attrNameLst>
                                          <p:attrName>style.visibility</p:attrName>
                                        </p:attrNameLst>
                                      </p:cBhvr>
                                      <p:to>
                                        <p:strVal val="visible"/>
                                      </p:to>
                                    </p:set>
                                    <p:animEffect transition="in" filter="fade">
                                      <p:cBhvr>
                                        <p:cTn id="315" dur="100"/>
                                        <p:tgtEl>
                                          <p:spTgt spid="68"/>
                                        </p:tgtEl>
                                      </p:cBhvr>
                                    </p:animEffect>
                                    <p:anim calcmode="lin" valueType="num">
                                      <p:cBhvr>
                                        <p:cTn id="316" dur="100" fill="hold"/>
                                        <p:tgtEl>
                                          <p:spTgt spid="68"/>
                                        </p:tgtEl>
                                        <p:attrNameLst>
                                          <p:attrName>ppt_x</p:attrName>
                                        </p:attrNameLst>
                                      </p:cBhvr>
                                      <p:tavLst>
                                        <p:tav tm="0">
                                          <p:val>
                                            <p:strVal val="#ppt_x"/>
                                          </p:val>
                                        </p:tav>
                                        <p:tav tm="100000">
                                          <p:val>
                                            <p:strVal val="#ppt_x"/>
                                          </p:val>
                                        </p:tav>
                                      </p:tavLst>
                                    </p:anim>
                                    <p:anim calcmode="lin" valueType="num">
                                      <p:cBhvr>
                                        <p:cTn id="317" dur="100" fill="hold"/>
                                        <p:tgtEl>
                                          <p:spTgt spid="68"/>
                                        </p:tgtEl>
                                        <p:attrNameLst>
                                          <p:attrName>ppt_y</p:attrName>
                                        </p:attrNameLst>
                                      </p:cBhvr>
                                      <p:tavLst>
                                        <p:tav tm="0">
                                          <p:val>
                                            <p:strVal val="#ppt_y+.1"/>
                                          </p:val>
                                        </p:tav>
                                        <p:tav tm="100000">
                                          <p:val>
                                            <p:strVal val="#ppt_y"/>
                                          </p:val>
                                        </p:tav>
                                      </p:tavLst>
                                    </p:anim>
                                  </p:childTnLst>
                                </p:cTn>
                              </p:par>
                            </p:childTnLst>
                          </p:cTn>
                        </p:par>
                        <p:par>
                          <p:cTn id="318" fill="hold">
                            <p:stCondLst>
                              <p:cond delay="9800"/>
                            </p:stCondLst>
                            <p:childTnLst>
                              <p:par>
                                <p:cTn id="319" presetID="42" presetClass="entr" presetSubtype="0" fill="hold" grpId="0" nodeType="afterEffect">
                                  <p:stCondLst>
                                    <p:cond delay="0"/>
                                  </p:stCondLst>
                                  <p:childTnLst>
                                    <p:set>
                                      <p:cBhvr>
                                        <p:cTn id="320" dur="1" fill="hold">
                                          <p:stCondLst>
                                            <p:cond delay="0"/>
                                          </p:stCondLst>
                                        </p:cTn>
                                        <p:tgtEl>
                                          <p:spTgt spid="69"/>
                                        </p:tgtEl>
                                        <p:attrNameLst>
                                          <p:attrName>style.visibility</p:attrName>
                                        </p:attrNameLst>
                                      </p:cBhvr>
                                      <p:to>
                                        <p:strVal val="visible"/>
                                      </p:to>
                                    </p:set>
                                    <p:animEffect transition="in" filter="fade">
                                      <p:cBhvr>
                                        <p:cTn id="321" dur="100"/>
                                        <p:tgtEl>
                                          <p:spTgt spid="69"/>
                                        </p:tgtEl>
                                      </p:cBhvr>
                                    </p:animEffect>
                                    <p:anim calcmode="lin" valueType="num">
                                      <p:cBhvr>
                                        <p:cTn id="322" dur="100" fill="hold"/>
                                        <p:tgtEl>
                                          <p:spTgt spid="69"/>
                                        </p:tgtEl>
                                        <p:attrNameLst>
                                          <p:attrName>ppt_x</p:attrName>
                                        </p:attrNameLst>
                                      </p:cBhvr>
                                      <p:tavLst>
                                        <p:tav tm="0">
                                          <p:val>
                                            <p:strVal val="#ppt_x"/>
                                          </p:val>
                                        </p:tav>
                                        <p:tav tm="100000">
                                          <p:val>
                                            <p:strVal val="#ppt_x"/>
                                          </p:val>
                                        </p:tav>
                                      </p:tavLst>
                                    </p:anim>
                                    <p:anim calcmode="lin" valueType="num">
                                      <p:cBhvr>
                                        <p:cTn id="323" dur="100" fill="hold"/>
                                        <p:tgtEl>
                                          <p:spTgt spid="69"/>
                                        </p:tgtEl>
                                        <p:attrNameLst>
                                          <p:attrName>ppt_y</p:attrName>
                                        </p:attrNameLst>
                                      </p:cBhvr>
                                      <p:tavLst>
                                        <p:tav tm="0">
                                          <p:val>
                                            <p:strVal val="#ppt_y+.1"/>
                                          </p:val>
                                        </p:tav>
                                        <p:tav tm="100000">
                                          <p:val>
                                            <p:strVal val="#ppt_y"/>
                                          </p:val>
                                        </p:tav>
                                      </p:tavLst>
                                    </p:anim>
                                  </p:childTnLst>
                                </p:cTn>
                              </p:par>
                            </p:childTnLst>
                          </p:cTn>
                        </p:par>
                        <p:par>
                          <p:cTn id="324" fill="hold">
                            <p:stCondLst>
                              <p:cond delay="9900"/>
                            </p:stCondLst>
                            <p:childTnLst>
                              <p:par>
                                <p:cTn id="325" presetID="42" presetClass="entr" presetSubtype="0" fill="hold" grpId="0" nodeType="afterEffect">
                                  <p:stCondLst>
                                    <p:cond delay="0"/>
                                  </p:stCondLst>
                                  <p:childTnLst>
                                    <p:set>
                                      <p:cBhvr>
                                        <p:cTn id="326" dur="1" fill="hold">
                                          <p:stCondLst>
                                            <p:cond delay="0"/>
                                          </p:stCondLst>
                                        </p:cTn>
                                        <p:tgtEl>
                                          <p:spTgt spid="70"/>
                                        </p:tgtEl>
                                        <p:attrNameLst>
                                          <p:attrName>style.visibility</p:attrName>
                                        </p:attrNameLst>
                                      </p:cBhvr>
                                      <p:to>
                                        <p:strVal val="visible"/>
                                      </p:to>
                                    </p:set>
                                    <p:animEffect transition="in" filter="fade">
                                      <p:cBhvr>
                                        <p:cTn id="327" dur="100"/>
                                        <p:tgtEl>
                                          <p:spTgt spid="70"/>
                                        </p:tgtEl>
                                      </p:cBhvr>
                                    </p:animEffect>
                                    <p:anim calcmode="lin" valueType="num">
                                      <p:cBhvr>
                                        <p:cTn id="328" dur="100" fill="hold"/>
                                        <p:tgtEl>
                                          <p:spTgt spid="70"/>
                                        </p:tgtEl>
                                        <p:attrNameLst>
                                          <p:attrName>ppt_x</p:attrName>
                                        </p:attrNameLst>
                                      </p:cBhvr>
                                      <p:tavLst>
                                        <p:tav tm="0">
                                          <p:val>
                                            <p:strVal val="#ppt_x"/>
                                          </p:val>
                                        </p:tav>
                                        <p:tav tm="100000">
                                          <p:val>
                                            <p:strVal val="#ppt_x"/>
                                          </p:val>
                                        </p:tav>
                                      </p:tavLst>
                                    </p:anim>
                                    <p:anim calcmode="lin" valueType="num">
                                      <p:cBhvr>
                                        <p:cTn id="329" dur="100" fill="hold"/>
                                        <p:tgtEl>
                                          <p:spTgt spid="70"/>
                                        </p:tgtEl>
                                        <p:attrNameLst>
                                          <p:attrName>ppt_y</p:attrName>
                                        </p:attrNameLst>
                                      </p:cBhvr>
                                      <p:tavLst>
                                        <p:tav tm="0">
                                          <p:val>
                                            <p:strVal val="#ppt_y+.1"/>
                                          </p:val>
                                        </p:tav>
                                        <p:tav tm="100000">
                                          <p:val>
                                            <p:strVal val="#ppt_y"/>
                                          </p:val>
                                        </p:tav>
                                      </p:tavLst>
                                    </p:anim>
                                  </p:childTnLst>
                                </p:cTn>
                              </p:par>
                            </p:childTnLst>
                          </p:cTn>
                        </p:par>
                        <p:par>
                          <p:cTn id="330" fill="hold">
                            <p:stCondLst>
                              <p:cond delay="10000"/>
                            </p:stCondLst>
                            <p:childTnLst>
                              <p:par>
                                <p:cTn id="331" presetID="42" presetClass="entr" presetSubtype="0" fill="hold" grpId="0" nodeType="afterEffect">
                                  <p:stCondLst>
                                    <p:cond delay="0"/>
                                  </p:stCondLst>
                                  <p:childTnLst>
                                    <p:set>
                                      <p:cBhvr>
                                        <p:cTn id="332" dur="1" fill="hold">
                                          <p:stCondLst>
                                            <p:cond delay="0"/>
                                          </p:stCondLst>
                                        </p:cTn>
                                        <p:tgtEl>
                                          <p:spTgt spid="71"/>
                                        </p:tgtEl>
                                        <p:attrNameLst>
                                          <p:attrName>style.visibility</p:attrName>
                                        </p:attrNameLst>
                                      </p:cBhvr>
                                      <p:to>
                                        <p:strVal val="visible"/>
                                      </p:to>
                                    </p:set>
                                    <p:animEffect transition="in" filter="fade">
                                      <p:cBhvr>
                                        <p:cTn id="333" dur="100"/>
                                        <p:tgtEl>
                                          <p:spTgt spid="71"/>
                                        </p:tgtEl>
                                      </p:cBhvr>
                                    </p:animEffect>
                                    <p:anim calcmode="lin" valueType="num">
                                      <p:cBhvr>
                                        <p:cTn id="334" dur="100" fill="hold"/>
                                        <p:tgtEl>
                                          <p:spTgt spid="71"/>
                                        </p:tgtEl>
                                        <p:attrNameLst>
                                          <p:attrName>ppt_x</p:attrName>
                                        </p:attrNameLst>
                                      </p:cBhvr>
                                      <p:tavLst>
                                        <p:tav tm="0">
                                          <p:val>
                                            <p:strVal val="#ppt_x"/>
                                          </p:val>
                                        </p:tav>
                                        <p:tav tm="100000">
                                          <p:val>
                                            <p:strVal val="#ppt_x"/>
                                          </p:val>
                                        </p:tav>
                                      </p:tavLst>
                                    </p:anim>
                                    <p:anim calcmode="lin" valueType="num">
                                      <p:cBhvr>
                                        <p:cTn id="335" dur="100" fill="hold"/>
                                        <p:tgtEl>
                                          <p:spTgt spid="71"/>
                                        </p:tgtEl>
                                        <p:attrNameLst>
                                          <p:attrName>ppt_y</p:attrName>
                                        </p:attrNameLst>
                                      </p:cBhvr>
                                      <p:tavLst>
                                        <p:tav tm="0">
                                          <p:val>
                                            <p:strVal val="#ppt_y+.1"/>
                                          </p:val>
                                        </p:tav>
                                        <p:tav tm="100000">
                                          <p:val>
                                            <p:strVal val="#ppt_y"/>
                                          </p:val>
                                        </p:tav>
                                      </p:tavLst>
                                    </p:anim>
                                  </p:childTnLst>
                                </p:cTn>
                              </p:par>
                            </p:childTnLst>
                          </p:cTn>
                        </p:par>
                        <p:par>
                          <p:cTn id="336" fill="hold">
                            <p:stCondLst>
                              <p:cond delay="10100"/>
                            </p:stCondLst>
                            <p:childTnLst>
                              <p:par>
                                <p:cTn id="337" presetID="42" presetClass="entr" presetSubtype="0" fill="hold" grpId="0" nodeType="afterEffect">
                                  <p:stCondLst>
                                    <p:cond delay="0"/>
                                  </p:stCondLst>
                                  <p:childTnLst>
                                    <p:set>
                                      <p:cBhvr>
                                        <p:cTn id="338" dur="1" fill="hold">
                                          <p:stCondLst>
                                            <p:cond delay="0"/>
                                          </p:stCondLst>
                                        </p:cTn>
                                        <p:tgtEl>
                                          <p:spTgt spid="72"/>
                                        </p:tgtEl>
                                        <p:attrNameLst>
                                          <p:attrName>style.visibility</p:attrName>
                                        </p:attrNameLst>
                                      </p:cBhvr>
                                      <p:to>
                                        <p:strVal val="visible"/>
                                      </p:to>
                                    </p:set>
                                    <p:animEffect transition="in" filter="fade">
                                      <p:cBhvr>
                                        <p:cTn id="339" dur="100"/>
                                        <p:tgtEl>
                                          <p:spTgt spid="72"/>
                                        </p:tgtEl>
                                      </p:cBhvr>
                                    </p:animEffect>
                                    <p:anim calcmode="lin" valueType="num">
                                      <p:cBhvr>
                                        <p:cTn id="340" dur="100" fill="hold"/>
                                        <p:tgtEl>
                                          <p:spTgt spid="72"/>
                                        </p:tgtEl>
                                        <p:attrNameLst>
                                          <p:attrName>ppt_x</p:attrName>
                                        </p:attrNameLst>
                                      </p:cBhvr>
                                      <p:tavLst>
                                        <p:tav tm="0">
                                          <p:val>
                                            <p:strVal val="#ppt_x"/>
                                          </p:val>
                                        </p:tav>
                                        <p:tav tm="100000">
                                          <p:val>
                                            <p:strVal val="#ppt_x"/>
                                          </p:val>
                                        </p:tav>
                                      </p:tavLst>
                                    </p:anim>
                                    <p:anim calcmode="lin" valueType="num">
                                      <p:cBhvr>
                                        <p:cTn id="341" dur="100" fill="hold"/>
                                        <p:tgtEl>
                                          <p:spTgt spid="72"/>
                                        </p:tgtEl>
                                        <p:attrNameLst>
                                          <p:attrName>ppt_y</p:attrName>
                                        </p:attrNameLst>
                                      </p:cBhvr>
                                      <p:tavLst>
                                        <p:tav tm="0">
                                          <p:val>
                                            <p:strVal val="#ppt_y+.1"/>
                                          </p:val>
                                        </p:tav>
                                        <p:tav tm="100000">
                                          <p:val>
                                            <p:strVal val="#ppt_y"/>
                                          </p:val>
                                        </p:tav>
                                      </p:tavLst>
                                    </p:anim>
                                  </p:childTnLst>
                                </p:cTn>
                              </p:par>
                            </p:childTnLst>
                          </p:cTn>
                        </p:par>
                        <p:par>
                          <p:cTn id="342" fill="hold">
                            <p:stCondLst>
                              <p:cond delay="10200"/>
                            </p:stCondLst>
                            <p:childTnLst>
                              <p:par>
                                <p:cTn id="343" presetID="42" presetClass="entr" presetSubtype="0" fill="hold" grpId="0" nodeType="afterEffect">
                                  <p:stCondLst>
                                    <p:cond delay="0"/>
                                  </p:stCondLst>
                                  <p:childTnLst>
                                    <p:set>
                                      <p:cBhvr>
                                        <p:cTn id="344" dur="1" fill="hold">
                                          <p:stCondLst>
                                            <p:cond delay="0"/>
                                          </p:stCondLst>
                                        </p:cTn>
                                        <p:tgtEl>
                                          <p:spTgt spid="73"/>
                                        </p:tgtEl>
                                        <p:attrNameLst>
                                          <p:attrName>style.visibility</p:attrName>
                                        </p:attrNameLst>
                                      </p:cBhvr>
                                      <p:to>
                                        <p:strVal val="visible"/>
                                      </p:to>
                                    </p:set>
                                    <p:animEffect transition="in" filter="fade">
                                      <p:cBhvr>
                                        <p:cTn id="345" dur="100"/>
                                        <p:tgtEl>
                                          <p:spTgt spid="73"/>
                                        </p:tgtEl>
                                      </p:cBhvr>
                                    </p:animEffect>
                                    <p:anim calcmode="lin" valueType="num">
                                      <p:cBhvr>
                                        <p:cTn id="346" dur="100" fill="hold"/>
                                        <p:tgtEl>
                                          <p:spTgt spid="73"/>
                                        </p:tgtEl>
                                        <p:attrNameLst>
                                          <p:attrName>ppt_x</p:attrName>
                                        </p:attrNameLst>
                                      </p:cBhvr>
                                      <p:tavLst>
                                        <p:tav tm="0">
                                          <p:val>
                                            <p:strVal val="#ppt_x"/>
                                          </p:val>
                                        </p:tav>
                                        <p:tav tm="100000">
                                          <p:val>
                                            <p:strVal val="#ppt_x"/>
                                          </p:val>
                                        </p:tav>
                                      </p:tavLst>
                                    </p:anim>
                                    <p:anim calcmode="lin" valueType="num">
                                      <p:cBhvr>
                                        <p:cTn id="347" dur="100" fill="hold"/>
                                        <p:tgtEl>
                                          <p:spTgt spid="73"/>
                                        </p:tgtEl>
                                        <p:attrNameLst>
                                          <p:attrName>ppt_y</p:attrName>
                                        </p:attrNameLst>
                                      </p:cBhvr>
                                      <p:tavLst>
                                        <p:tav tm="0">
                                          <p:val>
                                            <p:strVal val="#ppt_y+.1"/>
                                          </p:val>
                                        </p:tav>
                                        <p:tav tm="100000">
                                          <p:val>
                                            <p:strVal val="#ppt_y"/>
                                          </p:val>
                                        </p:tav>
                                      </p:tavLst>
                                    </p:anim>
                                  </p:childTnLst>
                                </p:cTn>
                              </p:par>
                            </p:childTnLst>
                          </p:cTn>
                        </p:par>
                        <p:par>
                          <p:cTn id="348" fill="hold">
                            <p:stCondLst>
                              <p:cond delay="10300"/>
                            </p:stCondLst>
                            <p:childTnLst>
                              <p:par>
                                <p:cTn id="349" presetID="42" presetClass="entr" presetSubtype="0" fill="hold" grpId="0" nodeType="afterEffect">
                                  <p:stCondLst>
                                    <p:cond delay="0"/>
                                  </p:stCondLst>
                                  <p:childTnLst>
                                    <p:set>
                                      <p:cBhvr>
                                        <p:cTn id="350" dur="1" fill="hold">
                                          <p:stCondLst>
                                            <p:cond delay="0"/>
                                          </p:stCondLst>
                                        </p:cTn>
                                        <p:tgtEl>
                                          <p:spTgt spid="74"/>
                                        </p:tgtEl>
                                        <p:attrNameLst>
                                          <p:attrName>style.visibility</p:attrName>
                                        </p:attrNameLst>
                                      </p:cBhvr>
                                      <p:to>
                                        <p:strVal val="visible"/>
                                      </p:to>
                                    </p:set>
                                    <p:animEffect transition="in" filter="fade">
                                      <p:cBhvr>
                                        <p:cTn id="351" dur="100"/>
                                        <p:tgtEl>
                                          <p:spTgt spid="74"/>
                                        </p:tgtEl>
                                      </p:cBhvr>
                                    </p:animEffect>
                                    <p:anim calcmode="lin" valueType="num">
                                      <p:cBhvr>
                                        <p:cTn id="352" dur="100" fill="hold"/>
                                        <p:tgtEl>
                                          <p:spTgt spid="74"/>
                                        </p:tgtEl>
                                        <p:attrNameLst>
                                          <p:attrName>ppt_x</p:attrName>
                                        </p:attrNameLst>
                                      </p:cBhvr>
                                      <p:tavLst>
                                        <p:tav tm="0">
                                          <p:val>
                                            <p:strVal val="#ppt_x"/>
                                          </p:val>
                                        </p:tav>
                                        <p:tav tm="100000">
                                          <p:val>
                                            <p:strVal val="#ppt_x"/>
                                          </p:val>
                                        </p:tav>
                                      </p:tavLst>
                                    </p:anim>
                                    <p:anim calcmode="lin" valueType="num">
                                      <p:cBhvr>
                                        <p:cTn id="353" dur="100" fill="hold"/>
                                        <p:tgtEl>
                                          <p:spTgt spid="74"/>
                                        </p:tgtEl>
                                        <p:attrNameLst>
                                          <p:attrName>ppt_y</p:attrName>
                                        </p:attrNameLst>
                                      </p:cBhvr>
                                      <p:tavLst>
                                        <p:tav tm="0">
                                          <p:val>
                                            <p:strVal val="#ppt_y+.1"/>
                                          </p:val>
                                        </p:tav>
                                        <p:tav tm="100000">
                                          <p:val>
                                            <p:strVal val="#ppt_y"/>
                                          </p:val>
                                        </p:tav>
                                      </p:tavLst>
                                    </p:anim>
                                  </p:childTnLst>
                                </p:cTn>
                              </p:par>
                            </p:childTnLst>
                          </p:cTn>
                        </p:par>
                        <p:par>
                          <p:cTn id="354" fill="hold">
                            <p:stCondLst>
                              <p:cond delay="10400"/>
                            </p:stCondLst>
                            <p:childTnLst>
                              <p:par>
                                <p:cTn id="355" presetID="42" presetClass="entr" presetSubtype="0" fill="hold" grpId="0" nodeType="afterEffect">
                                  <p:stCondLst>
                                    <p:cond delay="0"/>
                                  </p:stCondLst>
                                  <p:childTnLst>
                                    <p:set>
                                      <p:cBhvr>
                                        <p:cTn id="356" dur="1" fill="hold">
                                          <p:stCondLst>
                                            <p:cond delay="0"/>
                                          </p:stCondLst>
                                        </p:cTn>
                                        <p:tgtEl>
                                          <p:spTgt spid="75"/>
                                        </p:tgtEl>
                                        <p:attrNameLst>
                                          <p:attrName>style.visibility</p:attrName>
                                        </p:attrNameLst>
                                      </p:cBhvr>
                                      <p:to>
                                        <p:strVal val="visible"/>
                                      </p:to>
                                    </p:set>
                                    <p:animEffect transition="in" filter="fade">
                                      <p:cBhvr>
                                        <p:cTn id="357" dur="100"/>
                                        <p:tgtEl>
                                          <p:spTgt spid="75"/>
                                        </p:tgtEl>
                                      </p:cBhvr>
                                    </p:animEffect>
                                    <p:anim calcmode="lin" valueType="num">
                                      <p:cBhvr>
                                        <p:cTn id="358" dur="100" fill="hold"/>
                                        <p:tgtEl>
                                          <p:spTgt spid="75"/>
                                        </p:tgtEl>
                                        <p:attrNameLst>
                                          <p:attrName>ppt_x</p:attrName>
                                        </p:attrNameLst>
                                      </p:cBhvr>
                                      <p:tavLst>
                                        <p:tav tm="0">
                                          <p:val>
                                            <p:strVal val="#ppt_x"/>
                                          </p:val>
                                        </p:tav>
                                        <p:tav tm="100000">
                                          <p:val>
                                            <p:strVal val="#ppt_x"/>
                                          </p:val>
                                        </p:tav>
                                      </p:tavLst>
                                    </p:anim>
                                    <p:anim calcmode="lin" valueType="num">
                                      <p:cBhvr>
                                        <p:cTn id="359" dur="100" fill="hold"/>
                                        <p:tgtEl>
                                          <p:spTgt spid="75"/>
                                        </p:tgtEl>
                                        <p:attrNameLst>
                                          <p:attrName>ppt_y</p:attrName>
                                        </p:attrNameLst>
                                      </p:cBhvr>
                                      <p:tavLst>
                                        <p:tav tm="0">
                                          <p:val>
                                            <p:strVal val="#ppt_y+.1"/>
                                          </p:val>
                                        </p:tav>
                                        <p:tav tm="100000">
                                          <p:val>
                                            <p:strVal val="#ppt_y"/>
                                          </p:val>
                                        </p:tav>
                                      </p:tavLst>
                                    </p:anim>
                                  </p:childTnLst>
                                </p:cTn>
                              </p:par>
                            </p:childTnLst>
                          </p:cTn>
                        </p:par>
                        <p:par>
                          <p:cTn id="360" fill="hold">
                            <p:stCondLst>
                              <p:cond delay="10500"/>
                            </p:stCondLst>
                            <p:childTnLst>
                              <p:par>
                                <p:cTn id="361" presetID="42" presetClass="entr" presetSubtype="0" fill="hold" grpId="0" nodeType="afterEffect">
                                  <p:stCondLst>
                                    <p:cond delay="0"/>
                                  </p:stCondLst>
                                  <p:childTnLst>
                                    <p:set>
                                      <p:cBhvr>
                                        <p:cTn id="362" dur="1" fill="hold">
                                          <p:stCondLst>
                                            <p:cond delay="0"/>
                                          </p:stCondLst>
                                        </p:cTn>
                                        <p:tgtEl>
                                          <p:spTgt spid="56"/>
                                        </p:tgtEl>
                                        <p:attrNameLst>
                                          <p:attrName>style.visibility</p:attrName>
                                        </p:attrNameLst>
                                      </p:cBhvr>
                                      <p:to>
                                        <p:strVal val="visible"/>
                                      </p:to>
                                    </p:set>
                                    <p:animEffect transition="in" filter="fade">
                                      <p:cBhvr>
                                        <p:cTn id="363" dur="100"/>
                                        <p:tgtEl>
                                          <p:spTgt spid="56"/>
                                        </p:tgtEl>
                                      </p:cBhvr>
                                    </p:animEffect>
                                    <p:anim calcmode="lin" valueType="num">
                                      <p:cBhvr>
                                        <p:cTn id="364" dur="100" fill="hold"/>
                                        <p:tgtEl>
                                          <p:spTgt spid="56"/>
                                        </p:tgtEl>
                                        <p:attrNameLst>
                                          <p:attrName>ppt_x</p:attrName>
                                        </p:attrNameLst>
                                      </p:cBhvr>
                                      <p:tavLst>
                                        <p:tav tm="0">
                                          <p:val>
                                            <p:strVal val="#ppt_x"/>
                                          </p:val>
                                        </p:tav>
                                        <p:tav tm="100000">
                                          <p:val>
                                            <p:strVal val="#ppt_x"/>
                                          </p:val>
                                        </p:tav>
                                      </p:tavLst>
                                    </p:anim>
                                    <p:anim calcmode="lin" valueType="num">
                                      <p:cBhvr>
                                        <p:cTn id="365" dur="100" fill="hold"/>
                                        <p:tgtEl>
                                          <p:spTgt spid="56"/>
                                        </p:tgtEl>
                                        <p:attrNameLst>
                                          <p:attrName>ppt_y</p:attrName>
                                        </p:attrNameLst>
                                      </p:cBhvr>
                                      <p:tavLst>
                                        <p:tav tm="0">
                                          <p:val>
                                            <p:strVal val="#ppt_y+.1"/>
                                          </p:val>
                                        </p:tav>
                                        <p:tav tm="100000">
                                          <p:val>
                                            <p:strVal val="#ppt_y"/>
                                          </p:val>
                                        </p:tav>
                                      </p:tavLst>
                                    </p:anim>
                                  </p:childTnLst>
                                </p:cTn>
                              </p:par>
                            </p:childTnLst>
                          </p:cTn>
                        </p:par>
                        <p:par>
                          <p:cTn id="366" fill="hold">
                            <p:stCondLst>
                              <p:cond delay="10600"/>
                            </p:stCondLst>
                            <p:childTnLst>
                              <p:par>
                                <p:cTn id="367" presetID="42" presetClass="entr" presetSubtype="0" fill="hold" grpId="0" nodeType="afterEffect">
                                  <p:stCondLst>
                                    <p:cond delay="0"/>
                                  </p:stCondLst>
                                  <p:childTnLst>
                                    <p:set>
                                      <p:cBhvr>
                                        <p:cTn id="368" dur="1" fill="hold">
                                          <p:stCondLst>
                                            <p:cond delay="0"/>
                                          </p:stCondLst>
                                        </p:cTn>
                                        <p:tgtEl>
                                          <p:spTgt spid="57"/>
                                        </p:tgtEl>
                                        <p:attrNameLst>
                                          <p:attrName>style.visibility</p:attrName>
                                        </p:attrNameLst>
                                      </p:cBhvr>
                                      <p:to>
                                        <p:strVal val="visible"/>
                                      </p:to>
                                    </p:set>
                                    <p:animEffect transition="in" filter="fade">
                                      <p:cBhvr>
                                        <p:cTn id="369" dur="100"/>
                                        <p:tgtEl>
                                          <p:spTgt spid="57"/>
                                        </p:tgtEl>
                                      </p:cBhvr>
                                    </p:animEffect>
                                    <p:anim calcmode="lin" valueType="num">
                                      <p:cBhvr>
                                        <p:cTn id="370" dur="100" fill="hold"/>
                                        <p:tgtEl>
                                          <p:spTgt spid="57"/>
                                        </p:tgtEl>
                                        <p:attrNameLst>
                                          <p:attrName>ppt_x</p:attrName>
                                        </p:attrNameLst>
                                      </p:cBhvr>
                                      <p:tavLst>
                                        <p:tav tm="0">
                                          <p:val>
                                            <p:strVal val="#ppt_x"/>
                                          </p:val>
                                        </p:tav>
                                        <p:tav tm="100000">
                                          <p:val>
                                            <p:strVal val="#ppt_x"/>
                                          </p:val>
                                        </p:tav>
                                      </p:tavLst>
                                    </p:anim>
                                    <p:anim calcmode="lin" valueType="num">
                                      <p:cBhvr>
                                        <p:cTn id="371" dur="100" fill="hold"/>
                                        <p:tgtEl>
                                          <p:spTgt spid="57"/>
                                        </p:tgtEl>
                                        <p:attrNameLst>
                                          <p:attrName>ppt_y</p:attrName>
                                        </p:attrNameLst>
                                      </p:cBhvr>
                                      <p:tavLst>
                                        <p:tav tm="0">
                                          <p:val>
                                            <p:strVal val="#ppt_y+.1"/>
                                          </p:val>
                                        </p:tav>
                                        <p:tav tm="100000">
                                          <p:val>
                                            <p:strVal val="#ppt_y"/>
                                          </p:val>
                                        </p:tav>
                                      </p:tavLst>
                                    </p:anim>
                                  </p:childTnLst>
                                </p:cTn>
                              </p:par>
                            </p:childTnLst>
                          </p:cTn>
                        </p:par>
                        <p:par>
                          <p:cTn id="372" fill="hold">
                            <p:stCondLst>
                              <p:cond delay="10700"/>
                            </p:stCondLst>
                            <p:childTnLst>
                              <p:par>
                                <p:cTn id="373" presetID="42" presetClass="entr" presetSubtype="0" fill="hold" grpId="0" nodeType="afterEffect">
                                  <p:stCondLst>
                                    <p:cond delay="0"/>
                                  </p:stCondLst>
                                  <p:childTnLst>
                                    <p:set>
                                      <p:cBhvr>
                                        <p:cTn id="374" dur="1" fill="hold">
                                          <p:stCondLst>
                                            <p:cond delay="0"/>
                                          </p:stCondLst>
                                        </p:cTn>
                                        <p:tgtEl>
                                          <p:spTgt spid="58"/>
                                        </p:tgtEl>
                                        <p:attrNameLst>
                                          <p:attrName>style.visibility</p:attrName>
                                        </p:attrNameLst>
                                      </p:cBhvr>
                                      <p:to>
                                        <p:strVal val="visible"/>
                                      </p:to>
                                    </p:set>
                                    <p:animEffect transition="in" filter="fade">
                                      <p:cBhvr>
                                        <p:cTn id="375" dur="100"/>
                                        <p:tgtEl>
                                          <p:spTgt spid="58"/>
                                        </p:tgtEl>
                                      </p:cBhvr>
                                    </p:animEffect>
                                    <p:anim calcmode="lin" valueType="num">
                                      <p:cBhvr>
                                        <p:cTn id="376" dur="100" fill="hold"/>
                                        <p:tgtEl>
                                          <p:spTgt spid="58"/>
                                        </p:tgtEl>
                                        <p:attrNameLst>
                                          <p:attrName>ppt_x</p:attrName>
                                        </p:attrNameLst>
                                      </p:cBhvr>
                                      <p:tavLst>
                                        <p:tav tm="0">
                                          <p:val>
                                            <p:strVal val="#ppt_x"/>
                                          </p:val>
                                        </p:tav>
                                        <p:tav tm="100000">
                                          <p:val>
                                            <p:strVal val="#ppt_x"/>
                                          </p:val>
                                        </p:tav>
                                      </p:tavLst>
                                    </p:anim>
                                    <p:anim calcmode="lin" valueType="num">
                                      <p:cBhvr>
                                        <p:cTn id="377" dur="100" fill="hold"/>
                                        <p:tgtEl>
                                          <p:spTgt spid="58"/>
                                        </p:tgtEl>
                                        <p:attrNameLst>
                                          <p:attrName>ppt_y</p:attrName>
                                        </p:attrNameLst>
                                      </p:cBhvr>
                                      <p:tavLst>
                                        <p:tav tm="0">
                                          <p:val>
                                            <p:strVal val="#ppt_y+.1"/>
                                          </p:val>
                                        </p:tav>
                                        <p:tav tm="100000">
                                          <p:val>
                                            <p:strVal val="#ppt_y"/>
                                          </p:val>
                                        </p:tav>
                                      </p:tavLst>
                                    </p:anim>
                                  </p:childTnLst>
                                </p:cTn>
                              </p:par>
                            </p:childTnLst>
                          </p:cTn>
                        </p:par>
                        <p:par>
                          <p:cTn id="378" fill="hold">
                            <p:stCondLst>
                              <p:cond delay="10800"/>
                            </p:stCondLst>
                            <p:childTnLst>
                              <p:par>
                                <p:cTn id="379" presetID="42" presetClass="entr" presetSubtype="0" fill="hold" grpId="0" nodeType="afterEffect">
                                  <p:stCondLst>
                                    <p:cond delay="0"/>
                                  </p:stCondLst>
                                  <p:childTnLst>
                                    <p:set>
                                      <p:cBhvr>
                                        <p:cTn id="380" dur="1" fill="hold">
                                          <p:stCondLst>
                                            <p:cond delay="0"/>
                                          </p:stCondLst>
                                        </p:cTn>
                                        <p:tgtEl>
                                          <p:spTgt spid="59"/>
                                        </p:tgtEl>
                                        <p:attrNameLst>
                                          <p:attrName>style.visibility</p:attrName>
                                        </p:attrNameLst>
                                      </p:cBhvr>
                                      <p:to>
                                        <p:strVal val="visible"/>
                                      </p:to>
                                    </p:set>
                                    <p:animEffect transition="in" filter="fade">
                                      <p:cBhvr>
                                        <p:cTn id="381" dur="100"/>
                                        <p:tgtEl>
                                          <p:spTgt spid="59"/>
                                        </p:tgtEl>
                                      </p:cBhvr>
                                    </p:animEffect>
                                    <p:anim calcmode="lin" valueType="num">
                                      <p:cBhvr>
                                        <p:cTn id="382" dur="100" fill="hold"/>
                                        <p:tgtEl>
                                          <p:spTgt spid="59"/>
                                        </p:tgtEl>
                                        <p:attrNameLst>
                                          <p:attrName>ppt_x</p:attrName>
                                        </p:attrNameLst>
                                      </p:cBhvr>
                                      <p:tavLst>
                                        <p:tav tm="0">
                                          <p:val>
                                            <p:strVal val="#ppt_x"/>
                                          </p:val>
                                        </p:tav>
                                        <p:tav tm="100000">
                                          <p:val>
                                            <p:strVal val="#ppt_x"/>
                                          </p:val>
                                        </p:tav>
                                      </p:tavLst>
                                    </p:anim>
                                    <p:anim calcmode="lin" valueType="num">
                                      <p:cBhvr>
                                        <p:cTn id="383" dur="100" fill="hold"/>
                                        <p:tgtEl>
                                          <p:spTgt spid="59"/>
                                        </p:tgtEl>
                                        <p:attrNameLst>
                                          <p:attrName>ppt_y</p:attrName>
                                        </p:attrNameLst>
                                      </p:cBhvr>
                                      <p:tavLst>
                                        <p:tav tm="0">
                                          <p:val>
                                            <p:strVal val="#ppt_y+.1"/>
                                          </p:val>
                                        </p:tav>
                                        <p:tav tm="100000">
                                          <p:val>
                                            <p:strVal val="#ppt_y"/>
                                          </p:val>
                                        </p:tav>
                                      </p:tavLst>
                                    </p:anim>
                                  </p:childTnLst>
                                </p:cTn>
                              </p:par>
                            </p:childTnLst>
                          </p:cTn>
                        </p:par>
                        <p:par>
                          <p:cTn id="384" fill="hold">
                            <p:stCondLst>
                              <p:cond delay="10900"/>
                            </p:stCondLst>
                            <p:childTnLst>
                              <p:par>
                                <p:cTn id="385" presetID="42" presetClass="entr" presetSubtype="0" fill="hold" grpId="0" nodeType="afterEffect">
                                  <p:stCondLst>
                                    <p:cond delay="0"/>
                                  </p:stCondLst>
                                  <p:childTnLst>
                                    <p:set>
                                      <p:cBhvr>
                                        <p:cTn id="386" dur="1" fill="hold">
                                          <p:stCondLst>
                                            <p:cond delay="0"/>
                                          </p:stCondLst>
                                        </p:cTn>
                                        <p:tgtEl>
                                          <p:spTgt spid="60"/>
                                        </p:tgtEl>
                                        <p:attrNameLst>
                                          <p:attrName>style.visibility</p:attrName>
                                        </p:attrNameLst>
                                      </p:cBhvr>
                                      <p:to>
                                        <p:strVal val="visible"/>
                                      </p:to>
                                    </p:set>
                                    <p:animEffect transition="in" filter="fade">
                                      <p:cBhvr>
                                        <p:cTn id="387" dur="100"/>
                                        <p:tgtEl>
                                          <p:spTgt spid="60"/>
                                        </p:tgtEl>
                                      </p:cBhvr>
                                    </p:animEffect>
                                    <p:anim calcmode="lin" valueType="num">
                                      <p:cBhvr>
                                        <p:cTn id="388" dur="100" fill="hold"/>
                                        <p:tgtEl>
                                          <p:spTgt spid="60"/>
                                        </p:tgtEl>
                                        <p:attrNameLst>
                                          <p:attrName>ppt_x</p:attrName>
                                        </p:attrNameLst>
                                      </p:cBhvr>
                                      <p:tavLst>
                                        <p:tav tm="0">
                                          <p:val>
                                            <p:strVal val="#ppt_x"/>
                                          </p:val>
                                        </p:tav>
                                        <p:tav tm="100000">
                                          <p:val>
                                            <p:strVal val="#ppt_x"/>
                                          </p:val>
                                        </p:tav>
                                      </p:tavLst>
                                    </p:anim>
                                    <p:anim calcmode="lin" valueType="num">
                                      <p:cBhvr>
                                        <p:cTn id="389" dur="100" fill="hold"/>
                                        <p:tgtEl>
                                          <p:spTgt spid="60"/>
                                        </p:tgtEl>
                                        <p:attrNameLst>
                                          <p:attrName>ppt_y</p:attrName>
                                        </p:attrNameLst>
                                      </p:cBhvr>
                                      <p:tavLst>
                                        <p:tav tm="0">
                                          <p:val>
                                            <p:strVal val="#ppt_y+.1"/>
                                          </p:val>
                                        </p:tav>
                                        <p:tav tm="100000">
                                          <p:val>
                                            <p:strVal val="#ppt_y"/>
                                          </p:val>
                                        </p:tav>
                                      </p:tavLst>
                                    </p:anim>
                                  </p:childTnLst>
                                </p:cTn>
                              </p:par>
                            </p:childTnLst>
                          </p:cTn>
                        </p:par>
                        <p:par>
                          <p:cTn id="390" fill="hold">
                            <p:stCondLst>
                              <p:cond delay="11000"/>
                            </p:stCondLst>
                            <p:childTnLst>
                              <p:par>
                                <p:cTn id="391" presetID="42" presetClass="entr" presetSubtype="0" fill="hold" grpId="0" nodeType="afterEffect">
                                  <p:stCondLst>
                                    <p:cond delay="0"/>
                                  </p:stCondLst>
                                  <p:childTnLst>
                                    <p:set>
                                      <p:cBhvr>
                                        <p:cTn id="392" dur="1" fill="hold">
                                          <p:stCondLst>
                                            <p:cond delay="0"/>
                                          </p:stCondLst>
                                        </p:cTn>
                                        <p:tgtEl>
                                          <p:spTgt spid="61"/>
                                        </p:tgtEl>
                                        <p:attrNameLst>
                                          <p:attrName>style.visibility</p:attrName>
                                        </p:attrNameLst>
                                      </p:cBhvr>
                                      <p:to>
                                        <p:strVal val="visible"/>
                                      </p:to>
                                    </p:set>
                                    <p:animEffect transition="in" filter="fade">
                                      <p:cBhvr>
                                        <p:cTn id="393" dur="100"/>
                                        <p:tgtEl>
                                          <p:spTgt spid="61"/>
                                        </p:tgtEl>
                                      </p:cBhvr>
                                    </p:animEffect>
                                    <p:anim calcmode="lin" valueType="num">
                                      <p:cBhvr>
                                        <p:cTn id="394" dur="100" fill="hold"/>
                                        <p:tgtEl>
                                          <p:spTgt spid="61"/>
                                        </p:tgtEl>
                                        <p:attrNameLst>
                                          <p:attrName>ppt_x</p:attrName>
                                        </p:attrNameLst>
                                      </p:cBhvr>
                                      <p:tavLst>
                                        <p:tav tm="0">
                                          <p:val>
                                            <p:strVal val="#ppt_x"/>
                                          </p:val>
                                        </p:tav>
                                        <p:tav tm="100000">
                                          <p:val>
                                            <p:strVal val="#ppt_x"/>
                                          </p:val>
                                        </p:tav>
                                      </p:tavLst>
                                    </p:anim>
                                    <p:anim calcmode="lin" valueType="num">
                                      <p:cBhvr>
                                        <p:cTn id="395" dur="100" fill="hold"/>
                                        <p:tgtEl>
                                          <p:spTgt spid="61"/>
                                        </p:tgtEl>
                                        <p:attrNameLst>
                                          <p:attrName>ppt_y</p:attrName>
                                        </p:attrNameLst>
                                      </p:cBhvr>
                                      <p:tavLst>
                                        <p:tav tm="0">
                                          <p:val>
                                            <p:strVal val="#ppt_y+.1"/>
                                          </p:val>
                                        </p:tav>
                                        <p:tav tm="100000">
                                          <p:val>
                                            <p:strVal val="#ppt_y"/>
                                          </p:val>
                                        </p:tav>
                                      </p:tavLst>
                                    </p:anim>
                                  </p:childTnLst>
                                </p:cTn>
                              </p:par>
                            </p:childTnLst>
                          </p:cTn>
                        </p:par>
                        <p:par>
                          <p:cTn id="396" fill="hold">
                            <p:stCondLst>
                              <p:cond delay="11100"/>
                            </p:stCondLst>
                            <p:childTnLst>
                              <p:par>
                                <p:cTn id="397" presetID="42" presetClass="entr" presetSubtype="0" fill="hold" grpId="0" nodeType="afterEffect">
                                  <p:stCondLst>
                                    <p:cond delay="0"/>
                                  </p:stCondLst>
                                  <p:childTnLst>
                                    <p:set>
                                      <p:cBhvr>
                                        <p:cTn id="398" dur="1" fill="hold">
                                          <p:stCondLst>
                                            <p:cond delay="0"/>
                                          </p:stCondLst>
                                        </p:cTn>
                                        <p:tgtEl>
                                          <p:spTgt spid="62"/>
                                        </p:tgtEl>
                                        <p:attrNameLst>
                                          <p:attrName>style.visibility</p:attrName>
                                        </p:attrNameLst>
                                      </p:cBhvr>
                                      <p:to>
                                        <p:strVal val="visible"/>
                                      </p:to>
                                    </p:set>
                                    <p:animEffect transition="in" filter="fade">
                                      <p:cBhvr>
                                        <p:cTn id="399" dur="100"/>
                                        <p:tgtEl>
                                          <p:spTgt spid="62"/>
                                        </p:tgtEl>
                                      </p:cBhvr>
                                    </p:animEffect>
                                    <p:anim calcmode="lin" valueType="num">
                                      <p:cBhvr>
                                        <p:cTn id="400" dur="100" fill="hold"/>
                                        <p:tgtEl>
                                          <p:spTgt spid="62"/>
                                        </p:tgtEl>
                                        <p:attrNameLst>
                                          <p:attrName>ppt_x</p:attrName>
                                        </p:attrNameLst>
                                      </p:cBhvr>
                                      <p:tavLst>
                                        <p:tav tm="0">
                                          <p:val>
                                            <p:strVal val="#ppt_x"/>
                                          </p:val>
                                        </p:tav>
                                        <p:tav tm="100000">
                                          <p:val>
                                            <p:strVal val="#ppt_x"/>
                                          </p:val>
                                        </p:tav>
                                      </p:tavLst>
                                    </p:anim>
                                    <p:anim calcmode="lin" valueType="num">
                                      <p:cBhvr>
                                        <p:cTn id="401" dur="100" fill="hold"/>
                                        <p:tgtEl>
                                          <p:spTgt spid="62"/>
                                        </p:tgtEl>
                                        <p:attrNameLst>
                                          <p:attrName>ppt_y</p:attrName>
                                        </p:attrNameLst>
                                      </p:cBhvr>
                                      <p:tavLst>
                                        <p:tav tm="0">
                                          <p:val>
                                            <p:strVal val="#ppt_y+.1"/>
                                          </p:val>
                                        </p:tav>
                                        <p:tav tm="100000">
                                          <p:val>
                                            <p:strVal val="#ppt_y"/>
                                          </p:val>
                                        </p:tav>
                                      </p:tavLst>
                                    </p:anim>
                                  </p:childTnLst>
                                </p:cTn>
                              </p:par>
                            </p:childTnLst>
                          </p:cTn>
                        </p:par>
                        <p:par>
                          <p:cTn id="402" fill="hold">
                            <p:stCondLst>
                              <p:cond delay="11200"/>
                            </p:stCondLst>
                            <p:childTnLst>
                              <p:par>
                                <p:cTn id="403" presetID="42" presetClass="entr" presetSubtype="0" fill="hold" grpId="0" nodeType="afterEffect">
                                  <p:stCondLst>
                                    <p:cond delay="0"/>
                                  </p:stCondLst>
                                  <p:childTnLst>
                                    <p:set>
                                      <p:cBhvr>
                                        <p:cTn id="404" dur="1" fill="hold">
                                          <p:stCondLst>
                                            <p:cond delay="0"/>
                                          </p:stCondLst>
                                        </p:cTn>
                                        <p:tgtEl>
                                          <p:spTgt spid="63"/>
                                        </p:tgtEl>
                                        <p:attrNameLst>
                                          <p:attrName>style.visibility</p:attrName>
                                        </p:attrNameLst>
                                      </p:cBhvr>
                                      <p:to>
                                        <p:strVal val="visible"/>
                                      </p:to>
                                    </p:set>
                                    <p:animEffect transition="in" filter="fade">
                                      <p:cBhvr>
                                        <p:cTn id="405" dur="100"/>
                                        <p:tgtEl>
                                          <p:spTgt spid="63"/>
                                        </p:tgtEl>
                                      </p:cBhvr>
                                    </p:animEffect>
                                    <p:anim calcmode="lin" valueType="num">
                                      <p:cBhvr>
                                        <p:cTn id="406" dur="100" fill="hold"/>
                                        <p:tgtEl>
                                          <p:spTgt spid="63"/>
                                        </p:tgtEl>
                                        <p:attrNameLst>
                                          <p:attrName>ppt_x</p:attrName>
                                        </p:attrNameLst>
                                      </p:cBhvr>
                                      <p:tavLst>
                                        <p:tav tm="0">
                                          <p:val>
                                            <p:strVal val="#ppt_x"/>
                                          </p:val>
                                        </p:tav>
                                        <p:tav tm="100000">
                                          <p:val>
                                            <p:strVal val="#ppt_x"/>
                                          </p:val>
                                        </p:tav>
                                      </p:tavLst>
                                    </p:anim>
                                    <p:anim calcmode="lin" valueType="num">
                                      <p:cBhvr>
                                        <p:cTn id="407" dur="100" fill="hold"/>
                                        <p:tgtEl>
                                          <p:spTgt spid="63"/>
                                        </p:tgtEl>
                                        <p:attrNameLst>
                                          <p:attrName>ppt_y</p:attrName>
                                        </p:attrNameLst>
                                      </p:cBhvr>
                                      <p:tavLst>
                                        <p:tav tm="0">
                                          <p:val>
                                            <p:strVal val="#ppt_y+.1"/>
                                          </p:val>
                                        </p:tav>
                                        <p:tav tm="100000">
                                          <p:val>
                                            <p:strVal val="#ppt_y"/>
                                          </p:val>
                                        </p:tav>
                                      </p:tavLst>
                                    </p:anim>
                                  </p:childTnLst>
                                </p:cTn>
                              </p:par>
                            </p:childTnLst>
                          </p:cTn>
                        </p:par>
                        <p:par>
                          <p:cTn id="408" fill="hold">
                            <p:stCondLst>
                              <p:cond delay="11300"/>
                            </p:stCondLst>
                            <p:childTnLst>
                              <p:par>
                                <p:cTn id="409" presetID="42" presetClass="entr" presetSubtype="0" fill="hold" grpId="0" nodeType="afterEffect">
                                  <p:stCondLst>
                                    <p:cond delay="0"/>
                                  </p:stCondLst>
                                  <p:childTnLst>
                                    <p:set>
                                      <p:cBhvr>
                                        <p:cTn id="410" dur="1" fill="hold">
                                          <p:stCondLst>
                                            <p:cond delay="0"/>
                                          </p:stCondLst>
                                        </p:cTn>
                                        <p:tgtEl>
                                          <p:spTgt spid="64"/>
                                        </p:tgtEl>
                                        <p:attrNameLst>
                                          <p:attrName>style.visibility</p:attrName>
                                        </p:attrNameLst>
                                      </p:cBhvr>
                                      <p:to>
                                        <p:strVal val="visible"/>
                                      </p:to>
                                    </p:set>
                                    <p:animEffect transition="in" filter="fade">
                                      <p:cBhvr>
                                        <p:cTn id="411" dur="100"/>
                                        <p:tgtEl>
                                          <p:spTgt spid="64"/>
                                        </p:tgtEl>
                                      </p:cBhvr>
                                    </p:animEffect>
                                    <p:anim calcmode="lin" valueType="num">
                                      <p:cBhvr>
                                        <p:cTn id="412" dur="100" fill="hold"/>
                                        <p:tgtEl>
                                          <p:spTgt spid="64"/>
                                        </p:tgtEl>
                                        <p:attrNameLst>
                                          <p:attrName>ppt_x</p:attrName>
                                        </p:attrNameLst>
                                      </p:cBhvr>
                                      <p:tavLst>
                                        <p:tav tm="0">
                                          <p:val>
                                            <p:strVal val="#ppt_x"/>
                                          </p:val>
                                        </p:tav>
                                        <p:tav tm="100000">
                                          <p:val>
                                            <p:strVal val="#ppt_x"/>
                                          </p:val>
                                        </p:tav>
                                      </p:tavLst>
                                    </p:anim>
                                    <p:anim calcmode="lin" valueType="num">
                                      <p:cBhvr>
                                        <p:cTn id="413" dur="100" fill="hold"/>
                                        <p:tgtEl>
                                          <p:spTgt spid="64"/>
                                        </p:tgtEl>
                                        <p:attrNameLst>
                                          <p:attrName>ppt_y</p:attrName>
                                        </p:attrNameLst>
                                      </p:cBhvr>
                                      <p:tavLst>
                                        <p:tav tm="0">
                                          <p:val>
                                            <p:strVal val="#ppt_y+.1"/>
                                          </p:val>
                                        </p:tav>
                                        <p:tav tm="100000">
                                          <p:val>
                                            <p:strVal val="#ppt_y"/>
                                          </p:val>
                                        </p:tav>
                                      </p:tavLst>
                                    </p:anim>
                                  </p:childTnLst>
                                </p:cTn>
                              </p:par>
                            </p:childTnLst>
                          </p:cTn>
                        </p:par>
                        <p:par>
                          <p:cTn id="414" fill="hold">
                            <p:stCondLst>
                              <p:cond delay="11400"/>
                            </p:stCondLst>
                            <p:childTnLst>
                              <p:par>
                                <p:cTn id="415" presetID="42" presetClass="entr" presetSubtype="0" fill="hold" grpId="0" nodeType="afterEffect">
                                  <p:stCondLst>
                                    <p:cond delay="0"/>
                                  </p:stCondLst>
                                  <p:childTnLst>
                                    <p:set>
                                      <p:cBhvr>
                                        <p:cTn id="416" dur="1" fill="hold">
                                          <p:stCondLst>
                                            <p:cond delay="0"/>
                                          </p:stCondLst>
                                        </p:cTn>
                                        <p:tgtEl>
                                          <p:spTgt spid="65"/>
                                        </p:tgtEl>
                                        <p:attrNameLst>
                                          <p:attrName>style.visibility</p:attrName>
                                        </p:attrNameLst>
                                      </p:cBhvr>
                                      <p:to>
                                        <p:strVal val="visible"/>
                                      </p:to>
                                    </p:set>
                                    <p:animEffect transition="in" filter="fade">
                                      <p:cBhvr>
                                        <p:cTn id="417" dur="100"/>
                                        <p:tgtEl>
                                          <p:spTgt spid="65"/>
                                        </p:tgtEl>
                                      </p:cBhvr>
                                    </p:animEffect>
                                    <p:anim calcmode="lin" valueType="num">
                                      <p:cBhvr>
                                        <p:cTn id="418" dur="100" fill="hold"/>
                                        <p:tgtEl>
                                          <p:spTgt spid="65"/>
                                        </p:tgtEl>
                                        <p:attrNameLst>
                                          <p:attrName>ppt_x</p:attrName>
                                        </p:attrNameLst>
                                      </p:cBhvr>
                                      <p:tavLst>
                                        <p:tav tm="0">
                                          <p:val>
                                            <p:strVal val="#ppt_x"/>
                                          </p:val>
                                        </p:tav>
                                        <p:tav tm="100000">
                                          <p:val>
                                            <p:strVal val="#ppt_x"/>
                                          </p:val>
                                        </p:tav>
                                      </p:tavLst>
                                    </p:anim>
                                    <p:anim calcmode="lin" valueType="num">
                                      <p:cBhvr>
                                        <p:cTn id="419" dur="100" fill="hold"/>
                                        <p:tgtEl>
                                          <p:spTgt spid="65"/>
                                        </p:tgtEl>
                                        <p:attrNameLst>
                                          <p:attrName>ppt_y</p:attrName>
                                        </p:attrNameLst>
                                      </p:cBhvr>
                                      <p:tavLst>
                                        <p:tav tm="0">
                                          <p:val>
                                            <p:strVal val="#ppt_y+.1"/>
                                          </p:val>
                                        </p:tav>
                                        <p:tav tm="100000">
                                          <p:val>
                                            <p:strVal val="#ppt_y"/>
                                          </p:val>
                                        </p:tav>
                                      </p:tavLst>
                                    </p:anim>
                                  </p:childTnLst>
                                </p:cTn>
                              </p:par>
                            </p:childTnLst>
                          </p:cTn>
                        </p:par>
                        <p:par>
                          <p:cTn id="420" fill="hold">
                            <p:stCondLst>
                              <p:cond delay="11500"/>
                            </p:stCondLst>
                            <p:childTnLst>
                              <p:par>
                                <p:cTn id="421" presetID="2" presetClass="entr" presetSubtype="2" fill="hold" grpId="0" nodeType="afterEffect">
                                  <p:stCondLst>
                                    <p:cond delay="0"/>
                                  </p:stCondLst>
                                  <p:childTnLst>
                                    <p:set>
                                      <p:cBhvr>
                                        <p:cTn id="422" dur="1" fill="hold">
                                          <p:stCondLst>
                                            <p:cond delay="0"/>
                                          </p:stCondLst>
                                        </p:cTn>
                                        <p:tgtEl>
                                          <p:spTgt spid="126"/>
                                        </p:tgtEl>
                                        <p:attrNameLst>
                                          <p:attrName>style.visibility</p:attrName>
                                        </p:attrNameLst>
                                      </p:cBhvr>
                                      <p:to>
                                        <p:strVal val="visible"/>
                                      </p:to>
                                    </p:set>
                                    <p:anim calcmode="lin" valueType="num">
                                      <p:cBhvr additive="base">
                                        <p:cTn id="423" dur="500" fill="hold"/>
                                        <p:tgtEl>
                                          <p:spTgt spid="126"/>
                                        </p:tgtEl>
                                        <p:attrNameLst>
                                          <p:attrName>ppt_x</p:attrName>
                                        </p:attrNameLst>
                                      </p:cBhvr>
                                      <p:tavLst>
                                        <p:tav tm="0">
                                          <p:val>
                                            <p:strVal val="1+#ppt_w/2"/>
                                          </p:val>
                                        </p:tav>
                                        <p:tav tm="100000">
                                          <p:val>
                                            <p:strVal val="#ppt_x"/>
                                          </p:val>
                                        </p:tav>
                                      </p:tavLst>
                                    </p:anim>
                                    <p:anim calcmode="lin" valueType="num">
                                      <p:cBhvr additive="base">
                                        <p:cTn id="424" dur="500" fill="hold"/>
                                        <p:tgtEl>
                                          <p:spTgt spid="126"/>
                                        </p:tgtEl>
                                        <p:attrNameLst>
                                          <p:attrName>ppt_y</p:attrName>
                                        </p:attrNameLst>
                                      </p:cBhvr>
                                      <p:tavLst>
                                        <p:tav tm="0">
                                          <p:val>
                                            <p:strVal val="#ppt_y"/>
                                          </p:val>
                                        </p:tav>
                                        <p:tav tm="100000">
                                          <p:val>
                                            <p:strVal val="#ppt_y"/>
                                          </p:val>
                                        </p:tav>
                                      </p:tavLst>
                                    </p:anim>
                                  </p:childTnLst>
                                </p:cTn>
                              </p:par>
                            </p:childTnLst>
                          </p:cTn>
                        </p:par>
                        <p:par>
                          <p:cTn id="425" fill="hold">
                            <p:stCondLst>
                              <p:cond delay="12000"/>
                            </p:stCondLst>
                            <p:childTnLst>
                              <p:par>
                                <p:cTn id="426" presetID="2" presetClass="entr" presetSubtype="2" fill="hold" grpId="0" nodeType="afterEffect">
                                  <p:stCondLst>
                                    <p:cond delay="0"/>
                                  </p:stCondLst>
                                  <p:childTnLst>
                                    <p:set>
                                      <p:cBhvr>
                                        <p:cTn id="427" dur="1" fill="hold">
                                          <p:stCondLst>
                                            <p:cond delay="0"/>
                                          </p:stCondLst>
                                        </p:cTn>
                                        <p:tgtEl>
                                          <p:spTgt spid="131"/>
                                        </p:tgtEl>
                                        <p:attrNameLst>
                                          <p:attrName>style.visibility</p:attrName>
                                        </p:attrNameLst>
                                      </p:cBhvr>
                                      <p:to>
                                        <p:strVal val="visible"/>
                                      </p:to>
                                    </p:set>
                                    <p:anim calcmode="lin" valueType="num">
                                      <p:cBhvr additive="base">
                                        <p:cTn id="428" dur="500" fill="hold"/>
                                        <p:tgtEl>
                                          <p:spTgt spid="131"/>
                                        </p:tgtEl>
                                        <p:attrNameLst>
                                          <p:attrName>ppt_x</p:attrName>
                                        </p:attrNameLst>
                                      </p:cBhvr>
                                      <p:tavLst>
                                        <p:tav tm="0">
                                          <p:val>
                                            <p:strVal val="1+#ppt_w/2"/>
                                          </p:val>
                                        </p:tav>
                                        <p:tav tm="100000">
                                          <p:val>
                                            <p:strVal val="#ppt_x"/>
                                          </p:val>
                                        </p:tav>
                                      </p:tavLst>
                                    </p:anim>
                                    <p:anim calcmode="lin" valueType="num">
                                      <p:cBhvr additive="base">
                                        <p:cTn id="429" dur="500" fill="hold"/>
                                        <p:tgtEl>
                                          <p:spTgt spid="131"/>
                                        </p:tgtEl>
                                        <p:attrNameLst>
                                          <p:attrName>ppt_y</p:attrName>
                                        </p:attrNameLst>
                                      </p:cBhvr>
                                      <p:tavLst>
                                        <p:tav tm="0">
                                          <p:val>
                                            <p:strVal val="#ppt_y"/>
                                          </p:val>
                                        </p:tav>
                                        <p:tav tm="100000">
                                          <p:val>
                                            <p:strVal val="#ppt_y"/>
                                          </p:val>
                                        </p:tav>
                                      </p:tavLst>
                                    </p:anim>
                                  </p:childTnLst>
                                </p:cTn>
                              </p:par>
                            </p:childTnLst>
                          </p:cTn>
                        </p:par>
                        <p:par>
                          <p:cTn id="430" fill="hold">
                            <p:stCondLst>
                              <p:cond delay="12500"/>
                            </p:stCondLst>
                            <p:childTnLst>
                              <p:par>
                                <p:cTn id="431" presetID="53" presetClass="entr" presetSubtype="16" fill="hold" grpId="0" nodeType="afterEffect">
                                  <p:stCondLst>
                                    <p:cond delay="0"/>
                                  </p:stCondLst>
                                  <p:childTnLst>
                                    <p:set>
                                      <p:cBhvr>
                                        <p:cTn id="432" dur="1" fill="hold">
                                          <p:stCondLst>
                                            <p:cond delay="0"/>
                                          </p:stCondLst>
                                        </p:cTn>
                                        <p:tgtEl>
                                          <p:spTgt spid="136"/>
                                        </p:tgtEl>
                                        <p:attrNameLst>
                                          <p:attrName>style.visibility</p:attrName>
                                        </p:attrNameLst>
                                      </p:cBhvr>
                                      <p:to>
                                        <p:strVal val="visible"/>
                                      </p:to>
                                    </p:set>
                                    <p:anim calcmode="lin" valueType="num">
                                      <p:cBhvr>
                                        <p:cTn id="433" dur="500" fill="hold"/>
                                        <p:tgtEl>
                                          <p:spTgt spid="136"/>
                                        </p:tgtEl>
                                        <p:attrNameLst>
                                          <p:attrName>ppt_w</p:attrName>
                                        </p:attrNameLst>
                                      </p:cBhvr>
                                      <p:tavLst>
                                        <p:tav tm="0">
                                          <p:val>
                                            <p:fltVal val="0"/>
                                          </p:val>
                                        </p:tav>
                                        <p:tav tm="100000">
                                          <p:val>
                                            <p:strVal val="#ppt_w"/>
                                          </p:val>
                                        </p:tav>
                                      </p:tavLst>
                                    </p:anim>
                                    <p:anim calcmode="lin" valueType="num">
                                      <p:cBhvr>
                                        <p:cTn id="434" dur="500" fill="hold"/>
                                        <p:tgtEl>
                                          <p:spTgt spid="136"/>
                                        </p:tgtEl>
                                        <p:attrNameLst>
                                          <p:attrName>ppt_h</p:attrName>
                                        </p:attrNameLst>
                                      </p:cBhvr>
                                      <p:tavLst>
                                        <p:tav tm="0">
                                          <p:val>
                                            <p:fltVal val="0"/>
                                          </p:val>
                                        </p:tav>
                                        <p:tav tm="100000">
                                          <p:val>
                                            <p:strVal val="#ppt_h"/>
                                          </p:val>
                                        </p:tav>
                                      </p:tavLst>
                                    </p:anim>
                                    <p:animEffect transition="in" filter="fade">
                                      <p:cBhvr>
                                        <p:cTn id="435" dur="500"/>
                                        <p:tgtEl>
                                          <p:spTgt spid="136"/>
                                        </p:tgtEl>
                                      </p:cBhvr>
                                    </p:animEffect>
                                  </p:childTnLst>
                                </p:cTn>
                              </p:par>
                            </p:childTnLst>
                          </p:cTn>
                        </p:par>
                        <p:par>
                          <p:cTn id="436" fill="hold">
                            <p:stCondLst>
                              <p:cond delay="13000"/>
                            </p:stCondLst>
                            <p:childTnLst>
                              <p:par>
                                <p:cTn id="437" presetID="42" presetClass="entr" presetSubtype="0" fill="hold" grpId="0" nodeType="afterEffect">
                                  <p:stCondLst>
                                    <p:cond delay="0"/>
                                  </p:stCondLst>
                                  <p:childTnLst>
                                    <p:set>
                                      <p:cBhvr>
                                        <p:cTn id="438" dur="1" fill="hold">
                                          <p:stCondLst>
                                            <p:cond delay="0"/>
                                          </p:stCondLst>
                                        </p:cTn>
                                        <p:tgtEl>
                                          <p:spTgt spid="87"/>
                                        </p:tgtEl>
                                        <p:attrNameLst>
                                          <p:attrName>style.visibility</p:attrName>
                                        </p:attrNameLst>
                                      </p:cBhvr>
                                      <p:to>
                                        <p:strVal val="visible"/>
                                      </p:to>
                                    </p:set>
                                    <p:animEffect transition="in" filter="fade">
                                      <p:cBhvr>
                                        <p:cTn id="439" dur="100"/>
                                        <p:tgtEl>
                                          <p:spTgt spid="87"/>
                                        </p:tgtEl>
                                      </p:cBhvr>
                                    </p:animEffect>
                                    <p:anim calcmode="lin" valueType="num">
                                      <p:cBhvr>
                                        <p:cTn id="440" dur="100" fill="hold"/>
                                        <p:tgtEl>
                                          <p:spTgt spid="87"/>
                                        </p:tgtEl>
                                        <p:attrNameLst>
                                          <p:attrName>ppt_x</p:attrName>
                                        </p:attrNameLst>
                                      </p:cBhvr>
                                      <p:tavLst>
                                        <p:tav tm="0">
                                          <p:val>
                                            <p:strVal val="#ppt_x"/>
                                          </p:val>
                                        </p:tav>
                                        <p:tav tm="100000">
                                          <p:val>
                                            <p:strVal val="#ppt_x"/>
                                          </p:val>
                                        </p:tav>
                                      </p:tavLst>
                                    </p:anim>
                                    <p:anim calcmode="lin" valueType="num">
                                      <p:cBhvr>
                                        <p:cTn id="441" dur="100" fill="hold"/>
                                        <p:tgtEl>
                                          <p:spTgt spid="87"/>
                                        </p:tgtEl>
                                        <p:attrNameLst>
                                          <p:attrName>ppt_y</p:attrName>
                                        </p:attrNameLst>
                                      </p:cBhvr>
                                      <p:tavLst>
                                        <p:tav tm="0">
                                          <p:val>
                                            <p:strVal val="#ppt_y+.1"/>
                                          </p:val>
                                        </p:tav>
                                        <p:tav tm="100000">
                                          <p:val>
                                            <p:strVal val="#ppt_y"/>
                                          </p:val>
                                        </p:tav>
                                      </p:tavLst>
                                    </p:anim>
                                  </p:childTnLst>
                                </p:cTn>
                              </p:par>
                            </p:childTnLst>
                          </p:cTn>
                        </p:par>
                        <p:par>
                          <p:cTn id="442" fill="hold">
                            <p:stCondLst>
                              <p:cond delay="13100"/>
                            </p:stCondLst>
                            <p:childTnLst>
                              <p:par>
                                <p:cTn id="443" presetID="42" presetClass="entr" presetSubtype="0" fill="hold" grpId="0" nodeType="afterEffect">
                                  <p:stCondLst>
                                    <p:cond delay="0"/>
                                  </p:stCondLst>
                                  <p:childTnLst>
                                    <p:set>
                                      <p:cBhvr>
                                        <p:cTn id="444" dur="1" fill="hold">
                                          <p:stCondLst>
                                            <p:cond delay="0"/>
                                          </p:stCondLst>
                                        </p:cTn>
                                        <p:tgtEl>
                                          <p:spTgt spid="88"/>
                                        </p:tgtEl>
                                        <p:attrNameLst>
                                          <p:attrName>style.visibility</p:attrName>
                                        </p:attrNameLst>
                                      </p:cBhvr>
                                      <p:to>
                                        <p:strVal val="visible"/>
                                      </p:to>
                                    </p:set>
                                    <p:animEffect transition="in" filter="fade">
                                      <p:cBhvr>
                                        <p:cTn id="445" dur="100"/>
                                        <p:tgtEl>
                                          <p:spTgt spid="88"/>
                                        </p:tgtEl>
                                      </p:cBhvr>
                                    </p:animEffect>
                                    <p:anim calcmode="lin" valueType="num">
                                      <p:cBhvr>
                                        <p:cTn id="446" dur="100" fill="hold"/>
                                        <p:tgtEl>
                                          <p:spTgt spid="88"/>
                                        </p:tgtEl>
                                        <p:attrNameLst>
                                          <p:attrName>ppt_x</p:attrName>
                                        </p:attrNameLst>
                                      </p:cBhvr>
                                      <p:tavLst>
                                        <p:tav tm="0">
                                          <p:val>
                                            <p:strVal val="#ppt_x"/>
                                          </p:val>
                                        </p:tav>
                                        <p:tav tm="100000">
                                          <p:val>
                                            <p:strVal val="#ppt_x"/>
                                          </p:val>
                                        </p:tav>
                                      </p:tavLst>
                                    </p:anim>
                                    <p:anim calcmode="lin" valueType="num">
                                      <p:cBhvr>
                                        <p:cTn id="447" dur="100" fill="hold"/>
                                        <p:tgtEl>
                                          <p:spTgt spid="88"/>
                                        </p:tgtEl>
                                        <p:attrNameLst>
                                          <p:attrName>ppt_y</p:attrName>
                                        </p:attrNameLst>
                                      </p:cBhvr>
                                      <p:tavLst>
                                        <p:tav tm="0">
                                          <p:val>
                                            <p:strVal val="#ppt_y+.1"/>
                                          </p:val>
                                        </p:tav>
                                        <p:tav tm="100000">
                                          <p:val>
                                            <p:strVal val="#ppt_y"/>
                                          </p:val>
                                        </p:tav>
                                      </p:tavLst>
                                    </p:anim>
                                  </p:childTnLst>
                                </p:cTn>
                              </p:par>
                            </p:childTnLst>
                          </p:cTn>
                        </p:par>
                        <p:par>
                          <p:cTn id="448" fill="hold">
                            <p:stCondLst>
                              <p:cond delay="13200"/>
                            </p:stCondLst>
                            <p:childTnLst>
                              <p:par>
                                <p:cTn id="449" presetID="42" presetClass="entr" presetSubtype="0" fill="hold" grpId="0" nodeType="afterEffect">
                                  <p:stCondLst>
                                    <p:cond delay="0"/>
                                  </p:stCondLst>
                                  <p:childTnLst>
                                    <p:set>
                                      <p:cBhvr>
                                        <p:cTn id="450" dur="1" fill="hold">
                                          <p:stCondLst>
                                            <p:cond delay="0"/>
                                          </p:stCondLst>
                                        </p:cTn>
                                        <p:tgtEl>
                                          <p:spTgt spid="89"/>
                                        </p:tgtEl>
                                        <p:attrNameLst>
                                          <p:attrName>style.visibility</p:attrName>
                                        </p:attrNameLst>
                                      </p:cBhvr>
                                      <p:to>
                                        <p:strVal val="visible"/>
                                      </p:to>
                                    </p:set>
                                    <p:animEffect transition="in" filter="fade">
                                      <p:cBhvr>
                                        <p:cTn id="451" dur="100"/>
                                        <p:tgtEl>
                                          <p:spTgt spid="89"/>
                                        </p:tgtEl>
                                      </p:cBhvr>
                                    </p:animEffect>
                                    <p:anim calcmode="lin" valueType="num">
                                      <p:cBhvr>
                                        <p:cTn id="452" dur="100" fill="hold"/>
                                        <p:tgtEl>
                                          <p:spTgt spid="89"/>
                                        </p:tgtEl>
                                        <p:attrNameLst>
                                          <p:attrName>ppt_x</p:attrName>
                                        </p:attrNameLst>
                                      </p:cBhvr>
                                      <p:tavLst>
                                        <p:tav tm="0">
                                          <p:val>
                                            <p:strVal val="#ppt_x"/>
                                          </p:val>
                                        </p:tav>
                                        <p:tav tm="100000">
                                          <p:val>
                                            <p:strVal val="#ppt_x"/>
                                          </p:val>
                                        </p:tav>
                                      </p:tavLst>
                                    </p:anim>
                                    <p:anim calcmode="lin" valueType="num">
                                      <p:cBhvr>
                                        <p:cTn id="453" dur="100" fill="hold"/>
                                        <p:tgtEl>
                                          <p:spTgt spid="89"/>
                                        </p:tgtEl>
                                        <p:attrNameLst>
                                          <p:attrName>ppt_y</p:attrName>
                                        </p:attrNameLst>
                                      </p:cBhvr>
                                      <p:tavLst>
                                        <p:tav tm="0">
                                          <p:val>
                                            <p:strVal val="#ppt_y+.1"/>
                                          </p:val>
                                        </p:tav>
                                        <p:tav tm="100000">
                                          <p:val>
                                            <p:strVal val="#ppt_y"/>
                                          </p:val>
                                        </p:tav>
                                      </p:tavLst>
                                    </p:anim>
                                  </p:childTnLst>
                                </p:cTn>
                              </p:par>
                            </p:childTnLst>
                          </p:cTn>
                        </p:par>
                        <p:par>
                          <p:cTn id="454" fill="hold">
                            <p:stCondLst>
                              <p:cond delay="13300"/>
                            </p:stCondLst>
                            <p:childTnLst>
                              <p:par>
                                <p:cTn id="455" presetID="42" presetClass="entr" presetSubtype="0" fill="hold" grpId="0" nodeType="afterEffect">
                                  <p:stCondLst>
                                    <p:cond delay="0"/>
                                  </p:stCondLst>
                                  <p:childTnLst>
                                    <p:set>
                                      <p:cBhvr>
                                        <p:cTn id="456" dur="1" fill="hold">
                                          <p:stCondLst>
                                            <p:cond delay="0"/>
                                          </p:stCondLst>
                                        </p:cTn>
                                        <p:tgtEl>
                                          <p:spTgt spid="90"/>
                                        </p:tgtEl>
                                        <p:attrNameLst>
                                          <p:attrName>style.visibility</p:attrName>
                                        </p:attrNameLst>
                                      </p:cBhvr>
                                      <p:to>
                                        <p:strVal val="visible"/>
                                      </p:to>
                                    </p:set>
                                    <p:animEffect transition="in" filter="fade">
                                      <p:cBhvr>
                                        <p:cTn id="457" dur="100"/>
                                        <p:tgtEl>
                                          <p:spTgt spid="90"/>
                                        </p:tgtEl>
                                      </p:cBhvr>
                                    </p:animEffect>
                                    <p:anim calcmode="lin" valueType="num">
                                      <p:cBhvr>
                                        <p:cTn id="458" dur="100" fill="hold"/>
                                        <p:tgtEl>
                                          <p:spTgt spid="90"/>
                                        </p:tgtEl>
                                        <p:attrNameLst>
                                          <p:attrName>ppt_x</p:attrName>
                                        </p:attrNameLst>
                                      </p:cBhvr>
                                      <p:tavLst>
                                        <p:tav tm="0">
                                          <p:val>
                                            <p:strVal val="#ppt_x"/>
                                          </p:val>
                                        </p:tav>
                                        <p:tav tm="100000">
                                          <p:val>
                                            <p:strVal val="#ppt_x"/>
                                          </p:val>
                                        </p:tav>
                                      </p:tavLst>
                                    </p:anim>
                                    <p:anim calcmode="lin" valueType="num">
                                      <p:cBhvr>
                                        <p:cTn id="459" dur="100" fill="hold"/>
                                        <p:tgtEl>
                                          <p:spTgt spid="90"/>
                                        </p:tgtEl>
                                        <p:attrNameLst>
                                          <p:attrName>ppt_y</p:attrName>
                                        </p:attrNameLst>
                                      </p:cBhvr>
                                      <p:tavLst>
                                        <p:tav tm="0">
                                          <p:val>
                                            <p:strVal val="#ppt_y+.1"/>
                                          </p:val>
                                        </p:tav>
                                        <p:tav tm="100000">
                                          <p:val>
                                            <p:strVal val="#ppt_y"/>
                                          </p:val>
                                        </p:tav>
                                      </p:tavLst>
                                    </p:anim>
                                  </p:childTnLst>
                                </p:cTn>
                              </p:par>
                            </p:childTnLst>
                          </p:cTn>
                        </p:par>
                        <p:par>
                          <p:cTn id="460" fill="hold">
                            <p:stCondLst>
                              <p:cond delay="13400"/>
                            </p:stCondLst>
                            <p:childTnLst>
                              <p:par>
                                <p:cTn id="461" presetID="42" presetClass="entr" presetSubtype="0" fill="hold" grpId="0" nodeType="afterEffect">
                                  <p:stCondLst>
                                    <p:cond delay="0"/>
                                  </p:stCondLst>
                                  <p:childTnLst>
                                    <p:set>
                                      <p:cBhvr>
                                        <p:cTn id="462" dur="1" fill="hold">
                                          <p:stCondLst>
                                            <p:cond delay="0"/>
                                          </p:stCondLst>
                                        </p:cTn>
                                        <p:tgtEl>
                                          <p:spTgt spid="91"/>
                                        </p:tgtEl>
                                        <p:attrNameLst>
                                          <p:attrName>style.visibility</p:attrName>
                                        </p:attrNameLst>
                                      </p:cBhvr>
                                      <p:to>
                                        <p:strVal val="visible"/>
                                      </p:to>
                                    </p:set>
                                    <p:animEffect transition="in" filter="fade">
                                      <p:cBhvr>
                                        <p:cTn id="463" dur="100"/>
                                        <p:tgtEl>
                                          <p:spTgt spid="91"/>
                                        </p:tgtEl>
                                      </p:cBhvr>
                                    </p:animEffect>
                                    <p:anim calcmode="lin" valueType="num">
                                      <p:cBhvr>
                                        <p:cTn id="464" dur="100" fill="hold"/>
                                        <p:tgtEl>
                                          <p:spTgt spid="91"/>
                                        </p:tgtEl>
                                        <p:attrNameLst>
                                          <p:attrName>ppt_x</p:attrName>
                                        </p:attrNameLst>
                                      </p:cBhvr>
                                      <p:tavLst>
                                        <p:tav tm="0">
                                          <p:val>
                                            <p:strVal val="#ppt_x"/>
                                          </p:val>
                                        </p:tav>
                                        <p:tav tm="100000">
                                          <p:val>
                                            <p:strVal val="#ppt_x"/>
                                          </p:val>
                                        </p:tav>
                                      </p:tavLst>
                                    </p:anim>
                                    <p:anim calcmode="lin" valueType="num">
                                      <p:cBhvr>
                                        <p:cTn id="465" dur="100" fill="hold"/>
                                        <p:tgtEl>
                                          <p:spTgt spid="91"/>
                                        </p:tgtEl>
                                        <p:attrNameLst>
                                          <p:attrName>ppt_y</p:attrName>
                                        </p:attrNameLst>
                                      </p:cBhvr>
                                      <p:tavLst>
                                        <p:tav tm="0">
                                          <p:val>
                                            <p:strVal val="#ppt_y+.1"/>
                                          </p:val>
                                        </p:tav>
                                        <p:tav tm="100000">
                                          <p:val>
                                            <p:strVal val="#ppt_y"/>
                                          </p:val>
                                        </p:tav>
                                      </p:tavLst>
                                    </p:anim>
                                  </p:childTnLst>
                                </p:cTn>
                              </p:par>
                            </p:childTnLst>
                          </p:cTn>
                        </p:par>
                        <p:par>
                          <p:cTn id="466" fill="hold">
                            <p:stCondLst>
                              <p:cond delay="13500"/>
                            </p:stCondLst>
                            <p:childTnLst>
                              <p:par>
                                <p:cTn id="467" presetID="42" presetClass="entr" presetSubtype="0" fill="hold" grpId="0" nodeType="afterEffect">
                                  <p:stCondLst>
                                    <p:cond delay="0"/>
                                  </p:stCondLst>
                                  <p:childTnLst>
                                    <p:set>
                                      <p:cBhvr>
                                        <p:cTn id="468" dur="1" fill="hold">
                                          <p:stCondLst>
                                            <p:cond delay="0"/>
                                          </p:stCondLst>
                                        </p:cTn>
                                        <p:tgtEl>
                                          <p:spTgt spid="92"/>
                                        </p:tgtEl>
                                        <p:attrNameLst>
                                          <p:attrName>style.visibility</p:attrName>
                                        </p:attrNameLst>
                                      </p:cBhvr>
                                      <p:to>
                                        <p:strVal val="visible"/>
                                      </p:to>
                                    </p:set>
                                    <p:animEffect transition="in" filter="fade">
                                      <p:cBhvr>
                                        <p:cTn id="469" dur="100"/>
                                        <p:tgtEl>
                                          <p:spTgt spid="92"/>
                                        </p:tgtEl>
                                      </p:cBhvr>
                                    </p:animEffect>
                                    <p:anim calcmode="lin" valueType="num">
                                      <p:cBhvr>
                                        <p:cTn id="470" dur="100" fill="hold"/>
                                        <p:tgtEl>
                                          <p:spTgt spid="92"/>
                                        </p:tgtEl>
                                        <p:attrNameLst>
                                          <p:attrName>ppt_x</p:attrName>
                                        </p:attrNameLst>
                                      </p:cBhvr>
                                      <p:tavLst>
                                        <p:tav tm="0">
                                          <p:val>
                                            <p:strVal val="#ppt_x"/>
                                          </p:val>
                                        </p:tav>
                                        <p:tav tm="100000">
                                          <p:val>
                                            <p:strVal val="#ppt_x"/>
                                          </p:val>
                                        </p:tav>
                                      </p:tavLst>
                                    </p:anim>
                                    <p:anim calcmode="lin" valueType="num">
                                      <p:cBhvr>
                                        <p:cTn id="471" dur="100" fill="hold"/>
                                        <p:tgtEl>
                                          <p:spTgt spid="92"/>
                                        </p:tgtEl>
                                        <p:attrNameLst>
                                          <p:attrName>ppt_y</p:attrName>
                                        </p:attrNameLst>
                                      </p:cBhvr>
                                      <p:tavLst>
                                        <p:tav tm="0">
                                          <p:val>
                                            <p:strVal val="#ppt_y+.1"/>
                                          </p:val>
                                        </p:tav>
                                        <p:tav tm="100000">
                                          <p:val>
                                            <p:strVal val="#ppt_y"/>
                                          </p:val>
                                        </p:tav>
                                      </p:tavLst>
                                    </p:anim>
                                  </p:childTnLst>
                                </p:cTn>
                              </p:par>
                            </p:childTnLst>
                          </p:cTn>
                        </p:par>
                        <p:par>
                          <p:cTn id="472" fill="hold">
                            <p:stCondLst>
                              <p:cond delay="13600"/>
                            </p:stCondLst>
                            <p:childTnLst>
                              <p:par>
                                <p:cTn id="473" presetID="42" presetClass="entr" presetSubtype="0" fill="hold" grpId="0" nodeType="afterEffect">
                                  <p:stCondLst>
                                    <p:cond delay="0"/>
                                  </p:stCondLst>
                                  <p:childTnLst>
                                    <p:set>
                                      <p:cBhvr>
                                        <p:cTn id="474" dur="1" fill="hold">
                                          <p:stCondLst>
                                            <p:cond delay="0"/>
                                          </p:stCondLst>
                                        </p:cTn>
                                        <p:tgtEl>
                                          <p:spTgt spid="93"/>
                                        </p:tgtEl>
                                        <p:attrNameLst>
                                          <p:attrName>style.visibility</p:attrName>
                                        </p:attrNameLst>
                                      </p:cBhvr>
                                      <p:to>
                                        <p:strVal val="visible"/>
                                      </p:to>
                                    </p:set>
                                    <p:animEffect transition="in" filter="fade">
                                      <p:cBhvr>
                                        <p:cTn id="475" dur="100"/>
                                        <p:tgtEl>
                                          <p:spTgt spid="93"/>
                                        </p:tgtEl>
                                      </p:cBhvr>
                                    </p:animEffect>
                                    <p:anim calcmode="lin" valueType="num">
                                      <p:cBhvr>
                                        <p:cTn id="476" dur="100" fill="hold"/>
                                        <p:tgtEl>
                                          <p:spTgt spid="93"/>
                                        </p:tgtEl>
                                        <p:attrNameLst>
                                          <p:attrName>ppt_x</p:attrName>
                                        </p:attrNameLst>
                                      </p:cBhvr>
                                      <p:tavLst>
                                        <p:tav tm="0">
                                          <p:val>
                                            <p:strVal val="#ppt_x"/>
                                          </p:val>
                                        </p:tav>
                                        <p:tav tm="100000">
                                          <p:val>
                                            <p:strVal val="#ppt_x"/>
                                          </p:val>
                                        </p:tav>
                                      </p:tavLst>
                                    </p:anim>
                                    <p:anim calcmode="lin" valueType="num">
                                      <p:cBhvr>
                                        <p:cTn id="477" dur="100" fill="hold"/>
                                        <p:tgtEl>
                                          <p:spTgt spid="93"/>
                                        </p:tgtEl>
                                        <p:attrNameLst>
                                          <p:attrName>ppt_y</p:attrName>
                                        </p:attrNameLst>
                                      </p:cBhvr>
                                      <p:tavLst>
                                        <p:tav tm="0">
                                          <p:val>
                                            <p:strVal val="#ppt_y+.1"/>
                                          </p:val>
                                        </p:tav>
                                        <p:tav tm="100000">
                                          <p:val>
                                            <p:strVal val="#ppt_y"/>
                                          </p:val>
                                        </p:tav>
                                      </p:tavLst>
                                    </p:anim>
                                  </p:childTnLst>
                                </p:cTn>
                              </p:par>
                            </p:childTnLst>
                          </p:cTn>
                        </p:par>
                        <p:par>
                          <p:cTn id="478" fill="hold">
                            <p:stCondLst>
                              <p:cond delay="13700"/>
                            </p:stCondLst>
                            <p:childTnLst>
                              <p:par>
                                <p:cTn id="479" presetID="42" presetClass="entr" presetSubtype="0" fill="hold" grpId="0" nodeType="afterEffect">
                                  <p:stCondLst>
                                    <p:cond delay="0"/>
                                  </p:stCondLst>
                                  <p:childTnLst>
                                    <p:set>
                                      <p:cBhvr>
                                        <p:cTn id="480" dur="1" fill="hold">
                                          <p:stCondLst>
                                            <p:cond delay="0"/>
                                          </p:stCondLst>
                                        </p:cTn>
                                        <p:tgtEl>
                                          <p:spTgt spid="94"/>
                                        </p:tgtEl>
                                        <p:attrNameLst>
                                          <p:attrName>style.visibility</p:attrName>
                                        </p:attrNameLst>
                                      </p:cBhvr>
                                      <p:to>
                                        <p:strVal val="visible"/>
                                      </p:to>
                                    </p:set>
                                    <p:animEffect transition="in" filter="fade">
                                      <p:cBhvr>
                                        <p:cTn id="481" dur="100"/>
                                        <p:tgtEl>
                                          <p:spTgt spid="94"/>
                                        </p:tgtEl>
                                      </p:cBhvr>
                                    </p:animEffect>
                                    <p:anim calcmode="lin" valueType="num">
                                      <p:cBhvr>
                                        <p:cTn id="482" dur="100" fill="hold"/>
                                        <p:tgtEl>
                                          <p:spTgt spid="94"/>
                                        </p:tgtEl>
                                        <p:attrNameLst>
                                          <p:attrName>ppt_x</p:attrName>
                                        </p:attrNameLst>
                                      </p:cBhvr>
                                      <p:tavLst>
                                        <p:tav tm="0">
                                          <p:val>
                                            <p:strVal val="#ppt_x"/>
                                          </p:val>
                                        </p:tav>
                                        <p:tav tm="100000">
                                          <p:val>
                                            <p:strVal val="#ppt_x"/>
                                          </p:val>
                                        </p:tav>
                                      </p:tavLst>
                                    </p:anim>
                                    <p:anim calcmode="lin" valueType="num">
                                      <p:cBhvr>
                                        <p:cTn id="483" dur="100" fill="hold"/>
                                        <p:tgtEl>
                                          <p:spTgt spid="94"/>
                                        </p:tgtEl>
                                        <p:attrNameLst>
                                          <p:attrName>ppt_y</p:attrName>
                                        </p:attrNameLst>
                                      </p:cBhvr>
                                      <p:tavLst>
                                        <p:tav tm="0">
                                          <p:val>
                                            <p:strVal val="#ppt_y+.1"/>
                                          </p:val>
                                        </p:tav>
                                        <p:tav tm="100000">
                                          <p:val>
                                            <p:strVal val="#ppt_y"/>
                                          </p:val>
                                        </p:tav>
                                      </p:tavLst>
                                    </p:anim>
                                  </p:childTnLst>
                                </p:cTn>
                              </p:par>
                            </p:childTnLst>
                          </p:cTn>
                        </p:par>
                        <p:par>
                          <p:cTn id="484" fill="hold">
                            <p:stCondLst>
                              <p:cond delay="13800"/>
                            </p:stCondLst>
                            <p:childTnLst>
                              <p:par>
                                <p:cTn id="485" presetID="42" presetClass="entr" presetSubtype="0" fill="hold" grpId="0" nodeType="afterEffect">
                                  <p:stCondLst>
                                    <p:cond delay="0"/>
                                  </p:stCondLst>
                                  <p:childTnLst>
                                    <p:set>
                                      <p:cBhvr>
                                        <p:cTn id="486" dur="1" fill="hold">
                                          <p:stCondLst>
                                            <p:cond delay="0"/>
                                          </p:stCondLst>
                                        </p:cTn>
                                        <p:tgtEl>
                                          <p:spTgt spid="95"/>
                                        </p:tgtEl>
                                        <p:attrNameLst>
                                          <p:attrName>style.visibility</p:attrName>
                                        </p:attrNameLst>
                                      </p:cBhvr>
                                      <p:to>
                                        <p:strVal val="visible"/>
                                      </p:to>
                                    </p:set>
                                    <p:animEffect transition="in" filter="fade">
                                      <p:cBhvr>
                                        <p:cTn id="487" dur="100"/>
                                        <p:tgtEl>
                                          <p:spTgt spid="95"/>
                                        </p:tgtEl>
                                      </p:cBhvr>
                                    </p:animEffect>
                                    <p:anim calcmode="lin" valueType="num">
                                      <p:cBhvr>
                                        <p:cTn id="488" dur="100" fill="hold"/>
                                        <p:tgtEl>
                                          <p:spTgt spid="95"/>
                                        </p:tgtEl>
                                        <p:attrNameLst>
                                          <p:attrName>ppt_x</p:attrName>
                                        </p:attrNameLst>
                                      </p:cBhvr>
                                      <p:tavLst>
                                        <p:tav tm="0">
                                          <p:val>
                                            <p:strVal val="#ppt_x"/>
                                          </p:val>
                                        </p:tav>
                                        <p:tav tm="100000">
                                          <p:val>
                                            <p:strVal val="#ppt_x"/>
                                          </p:val>
                                        </p:tav>
                                      </p:tavLst>
                                    </p:anim>
                                    <p:anim calcmode="lin" valueType="num">
                                      <p:cBhvr>
                                        <p:cTn id="489" dur="100" fill="hold"/>
                                        <p:tgtEl>
                                          <p:spTgt spid="95"/>
                                        </p:tgtEl>
                                        <p:attrNameLst>
                                          <p:attrName>ppt_y</p:attrName>
                                        </p:attrNameLst>
                                      </p:cBhvr>
                                      <p:tavLst>
                                        <p:tav tm="0">
                                          <p:val>
                                            <p:strVal val="#ppt_y+.1"/>
                                          </p:val>
                                        </p:tav>
                                        <p:tav tm="100000">
                                          <p:val>
                                            <p:strVal val="#ppt_y"/>
                                          </p:val>
                                        </p:tav>
                                      </p:tavLst>
                                    </p:anim>
                                  </p:childTnLst>
                                </p:cTn>
                              </p:par>
                            </p:childTnLst>
                          </p:cTn>
                        </p:par>
                        <p:par>
                          <p:cTn id="490" fill="hold">
                            <p:stCondLst>
                              <p:cond delay="13900"/>
                            </p:stCondLst>
                            <p:childTnLst>
                              <p:par>
                                <p:cTn id="491" presetID="42" presetClass="entr" presetSubtype="0" fill="hold" grpId="0" nodeType="afterEffect">
                                  <p:stCondLst>
                                    <p:cond delay="0"/>
                                  </p:stCondLst>
                                  <p:childTnLst>
                                    <p:set>
                                      <p:cBhvr>
                                        <p:cTn id="492" dur="1" fill="hold">
                                          <p:stCondLst>
                                            <p:cond delay="0"/>
                                          </p:stCondLst>
                                        </p:cTn>
                                        <p:tgtEl>
                                          <p:spTgt spid="96"/>
                                        </p:tgtEl>
                                        <p:attrNameLst>
                                          <p:attrName>style.visibility</p:attrName>
                                        </p:attrNameLst>
                                      </p:cBhvr>
                                      <p:to>
                                        <p:strVal val="visible"/>
                                      </p:to>
                                    </p:set>
                                    <p:animEffect transition="in" filter="fade">
                                      <p:cBhvr>
                                        <p:cTn id="493" dur="100"/>
                                        <p:tgtEl>
                                          <p:spTgt spid="96"/>
                                        </p:tgtEl>
                                      </p:cBhvr>
                                    </p:animEffect>
                                    <p:anim calcmode="lin" valueType="num">
                                      <p:cBhvr>
                                        <p:cTn id="494" dur="100" fill="hold"/>
                                        <p:tgtEl>
                                          <p:spTgt spid="96"/>
                                        </p:tgtEl>
                                        <p:attrNameLst>
                                          <p:attrName>ppt_x</p:attrName>
                                        </p:attrNameLst>
                                      </p:cBhvr>
                                      <p:tavLst>
                                        <p:tav tm="0">
                                          <p:val>
                                            <p:strVal val="#ppt_x"/>
                                          </p:val>
                                        </p:tav>
                                        <p:tav tm="100000">
                                          <p:val>
                                            <p:strVal val="#ppt_x"/>
                                          </p:val>
                                        </p:tav>
                                      </p:tavLst>
                                    </p:anim>
                                    <p:anim calcmode="lin" valueType="num">
                                      <p:cBhvr>
                                        <p:cTn id="495" dur="100" fill="hold"/>
                                        <p:tgtEl>
                                          <p:spTgt spid="96"/>
                                        </p:tgtEl>
                                        <p:attrNameLst>
                                          <p:attrName>ppt_y</p:attrName>
                                        </p:attrNameLst>
                                      </p:cBhvr>
                                      <p:tavLst>
                                        <p:tav tm="0">
                                          <p:val>
                                            <p:strVal val="#ppt_y+.1"/>
                                          </p:val>
                                        </p:tav>
                                        <p:tav tm="100000">
                                          <p:val>
                                            <p:strVal val="#ppt_y"/>
                                          </p:val>
                                        </p:tav>
                                      </p:tavLst>
                                    </p:anim>
                                  </p:childTnLst>
                                </p:cTn>
                              </p:par>
                            </p:childTnLst>
                          </p:cTn>
                        </p:par>
                        <p:par>
                          <p:cTn id="496" fill="hold">
                            <p:stCondLst>
                              <p:cond delay="14000"/>
                            </p:stCondLst>
                            <p:childTnLst>
                              <p:par>
                                <p:cTn id="497" presetID="42" presetClass="entr" presetSubtype="0" fill="hold" grpId="0" nodeType="afterEffect">
                                  <p:stCondLst>
                                    <p:cond delay="0"/>
                                  </p:stCondLst>
                                  <p:childTnLst>
                                    <p:set>
                                      <p:cBhvr>
                                        <p:cTn id="498" dur="1" fill="hold">
                                          <p:stCondLst>
                                            <p:cond delay="0"/>
                                          </p:stCondLst>
                                        </p:cTn>
                                        <p:tgtEl>
                                          <p:spTgt spid="77"/>
                                        </p:tgtEl>
                                        <p:attrNameLst>
                                          <p:attrName>style.visibility</p:attrName>
                                        </p:attrNameLst>
                                      </p:cBhvr>
                                      <p:to>
                                        <p:strVal val="visible"/>
                                      </p:to>
                                    </p:set>
                                    <p:animEffect transition="in" filter="fade">
                                      <p:cBhvr>
                                        <p:cTn id="499" dur="100"/>
                                        <p:tgtEl>
                                          <p:spTgt spid="77"/>
                                        </p:tgtEl>
                                      </p:cBhvr>
                                    </p:animEffect>
                                    <p:anim calcmode="lin" valueType="num">
                                      <p:cBhvr>
                                        <p:cTn id="500" dur="100" fill="hold"/>
                                        <p:tgtEl>
                                          <p:spTgt spid="77"/>
                                        </p:tgtEl>
                                        <p:attrNameLst>
                                          <p:attrName>ppt_x</p:attrName>
                                        </p:attrNameLst>
                                      </p:cBhvr>
                                      <p:tavLst>
                                        <p:tav tm="0">
                                          <p:val>
                                            <p:strVal val="#ppt_x"/>
                                          </p:val>
                                        </p:tav>
                                        <p:tav tm="100000">
                                          <p:val>
                                            <p:strVal val="#ppt_x"/>
                                          </p:val>
                                        </p:tav>
                                      </p:tavLst>
                                    </p:anim>
                                    <p:anim calcmode="lin" valueType="num">
                                      <p:cBhvr>
                                        <p:cTn id="501" dur="100" fill="hold"/>
                                        <p:tgtEl>
                                          <p:spTgt spid="77"/>
                                        </p:tgtEl>
                                        <p:attrNameLst>
                                          <p:attrName>ppt_y</p:attrName>
                                        </p:attrNameLst>
                                      </p:cBhvr>
                                      <p:tavLst>
                                        <p:tav tm="0">
                                          <p:val>
                                            <p:strVal val="#ppt_y+.1"/>
                                          </p:val>
                                        </p:tav>
                                        <p:tav tm="100000">
                                          <p:val>
                                            <p:strVal val="#ppt_y"/>
                                          </p:val>
                                        </p:tav>
                                      </p:tavLst>
                                    </p:anim>
                                  </p:childTnLst>
                                </p:cTn>
                              </p:par>
                            </p:childTnLst>
                          </p:cTn>
                        </p:par>
                        <p:par>
                          <p:cTn id="502" fill="hold">
                            <p:stCondLst>
                              <p:cond delay="14100"/>
                            </p:stCondLst>
                            <p:childTnLst>
                              <p:par>
                                <p:cTn id="503" presetID="42" presetClass="entr" presetSubtype="0" fill="hold" grpId="0" nodeType="afterEffect">
                                  <p:stCondLst>
                                    <p:cond delay="0"/>
                                  </p:stCondLst>
                                  <p:childTnLst>
                                    <p:set>
                                      <p:cBhvr>
                                        <p:cTn id="504" dur="1" fill="hold">
                                          <p:stCondLst>
                                            <p:cond delay="0"/>
                                          </p:stCondLst>
                                        </p:cTn>
                                        <p:tgtEl>
                                          <p:spTgt spid="78"/>
                                        </p:tgtEl>
                                        <p:attrNameLst>
                                          <p:attrName>style.visibility</p:attrName>
                                        </p:attrNameLst>
                                      </p:cBhvr>
                                      <p:to>
                                        <p:strVal val="visible"/>
                                      </p:to>
                                    </p:set>
                                    <p:animEffect transition="in" filter="fade">
                                      <p:cBhvr>
                                        <p:cTn id="505" dur="100"/>
                                        <p:tgtEl>
                                          <p:spTgt spid="78"/>
                                        </p:tgtEl>
                                      </p:cBhvr>
                                    </p:animEffect>
                                    <p:anim calcmode="lin" valueType="num">
                                      <p:cBhvr>
                                        <p:cTn id="506" dur="100" fill="hold"/>
                                        <p:tgtEl>
                                          <p:spTgt spid="78"/>
                                        </p:tgtEl>
                                        <p:attrNameLst>
                                          <p:attrName>ppt_x</p:attrName>
                                        </p:attrNameLst>
                                      </p:cBhvr>
                                      <p:tavLst>
                                        <p:tav tm="0">
                                          <p:val>
                                            <p:strVal val="#ppt_x"/>
                                          </p:val>
                                        </p:tav>
                                        <p:tav tm="100000">
                                          <p:val>
                                            <p:strVal val="#ppt_x"/>
                                          </p:val>
                                        </p:tav>
                                      </p:tavLst>
                                    </p:anim>
                                    <p:anim calcmode="lin" valueType="num">
                                      <p:cBhvr>
                                        <p:cTn id="507" dur="100" fill="hold"/>
                                        <p:tgtEl>
                                          <p:spTgt spid="78"/>
                                        </p:tgtEl>
                                        <p:attrNameLst>
                                          <p:attrName>ppt_y</p:attrName>
                                        </p:attrNameLst>
                                      </p:cBhvr>
                                      <p:tavLst>
                                        <p:tav tm="0">
                                          <p:val>
                                            <p:strVal val="#ppt_y+.1"/>
                                          </p:val>
                                        </p:tav>
                                        <p:tav tm="100000">
                                          <p:val>
                                            <p:strVal val="#ppt_y"/>
                                          </p:val>
                                        </p:tav>
                                      </p:tavLst>
                                    </p:anim>
                                  </p:childTnLst>
                                </p:cTn>
                              </p:par>
                            </p:childTnLst>
                          </p:cTn>
                        </p:par>
                        <p:par>
                          <p:cTn id="508" fill="hold">
                            <p:stCondLst>
                              <p:cond delay="14200"/>
                            </p:stCondLst>
                            <p:childTnLst>
                              <p:par>
                                <p:cTn id="509" presetID="42" presetClass="entr" presetSubtype="0" fill="hold" grpId="0" nodeType="afterEffect">
                                  <p:stCondLst>
                                    <p:cond delay="0"/>
                                  </p:stCondLst>
                                  <p:childTnLst>
                                    <p:set>
                                      <p:cBhvr>
                                        <p:cTn id="510" dur="1" fill="hold">
                                          <p:stCondLst>
                                            <p:cond delay="0"/>
                                          </p:stCondLst>
                                        </p:cTn>
                                        <p:tgtEl>
                                          <p:spTgt spid="79"/>
                                        </p:tgtEl>
                                        <p:attrNameLst>
                                          <p:attrName>style.visibility</p:attrName>
                                        </p:attrNameLst>
                                      </p:cBhvr>
                                      <p:to>
                                        <p:strVal val="visible"/>
                                      </p:to>
                                    </p:set>
                                    <p:animEffect transition="in" filter="fade">
                                      <p:cBhvr>
                                        <p:cTn id="511" dur="100"/>
                                        <p:tgtEl>
                                          <p:spTgt spid="79"/>
                                        </p:tgtEl>
                                      </p:cBhvr>
                                    </p:animEffect>
                                    <p:anim calcmode="lin" valueType="num">
                                      <p:cBhvr>
                                        <p:cTn id="512" dur="100" fill="hold"/>
                                        <p:tgtEl>
                                          <p:spTgt spid="79"/>
                                        </p:tgtEl>
                                        <p:attrNameLst>
                                          <p:attrName>ppt_x</p:attrName>
                                        </p:attrNameLst>
                                      </p:cBhvr>
                                      <p:tavLst>
                                        <p:tav tm="0">
                                          <p:val>
                                            <p:strVal val="#ppt_x"/>
                                          </p:val>
                                        </p:tav>
                                        <p:tav tm="100000">
                                          <p:val>
                                            <p:strVal val="#ppt_x"/>
                                          </p:val>
                                        </p:tav>
                                      </p:tavLst>
                                    </p:anim>
                                    <p:anim calcmode="lin" valueType="num">
                                      <p:cBhvr>
                                        <p:cTn id="513" dur="100" fill="hold"/>
                                        <p:tgtEl>
                                          <p:spTgt spid="79"/>
                                        </p:tgtEl>
                                        <p:attrNameLst>
                                          <p:attrName>ppt_y</p:attrName>
                                        </p:attrNameLst>
                                      </p:cBhvr>
                                      <p:tavLst>
                                        <p:tav tm="0">
                                          <p:val>
                                            <p:strVal val="#ppt_y+.1"/>
                                          </p:val>
                                        </p:tav>
                                        <p:tav tm="100000">
                                          <p:val>
                                            <p:strVal val="#ppt_y"/>
                                          </p:val>
                                        </p:tav>
                                      </p:tavLst>
                                    </p:anim>
                                  </p:childTnLst>
                                </p:cTn>
                              </p:par>
                            </p:childTnLst>
                          </p:cTn>
                        </p:par>
                        <p:par>
                          <p:cTn id="514" fill="hold">
                            <p:stCondLst>
                              <p:cond delay="14300"/>
                            </p:stCondLst>
                            <p:childTnLst>
                              <p:par>
                                <p:cTn id="515" presetID="42" presetClass="entr" presetSubtype="0" fill="hold" grpId="0" nodeType="afterEffect">
                                  <p:stCondLst>
                                    <p:cond delay="0"/>
                                  </p:stCondLst>
                                  <p:childTnLst>
                                    <p:set>
                                      <p:cBhvr>
                                        <p:cTn id="516" dur="1" fill="hold">
                                          <p:stCondLst>
                                            <p:cond delay="0"/>
                                          </p:stCondLst>
                                        </p:cTn>
                                        <p:tgtEl>
                                          <p:spTgt spid="80"/>
                                        </p:tgtEl>
                                        <p:attrNameLst>
                                          <p:attrName>style.visibility</p:attrName>
                                        </p:attrNameLst>
                                      </p:cBhvr>
                                      <p:to>
                                        <p:strVal val="visible"/>
                                      </p:to>
                                    </p:set>
                                    <p:animEffect transition="in" filter="fade">
                                      <p:cBhvr>
                                        <p:cTn id="517" dur="100"/>
                                        <p:tgtEl>
                                          <p:spTgt spid="80"/>
                                        </p:tgtEl>
                                      </p:cBhvr>
                                    </p:animEffect>
                                    <p:anim calcmode="lin" valueType="num">
                                      <p:cBhvr>
                                        <p:cTn id="518" dur="100" fill="hold"/>
                                        <p:tgtEl>
                                          <p:spTgt spid="80"/>
                                        </p:tgtEl>
                                        <p:attrNameLst>
                                          <p:attrName>ppt_x</p:attrName>
                                        </p:attrNameLst>
                                      </p:cBhvr>
                                      <p:tavLst>
                                        <p:tav tm="0">
                                          <p:val>
                                            <p:strVal val="#ppt_x"/>
                                          </p:val>
                                        </p:tav>
                                        <p:tav tm="100000">
                                          <p:val>
                                            <p:strVal val="#ppt_x"/>
                                          </p:val>
                                        </p:tav>
                                      </p:tavLst>
                                    </p:anim>
                                    <p:anim calcmode="lin" valueType="num">
                                      <p:cBhvr>
                                        <p:cTn id="519" dur="100" fill="hold"/>
                                        <p:tgtEl>
                                          <p:spTgt spid="80"/>
                                        </p:tgtEl>
                                        <p:attrNameLst>
                                          <p:attrName>ppt_y</p:attrName>
                                        </p:attrNameLst>
                                      </p:cBhvr>
                                      <p:tavLst>
                                        <p:tav tm="0">
                                          <p:val>
                                            <p:strVal val="#ppt_y+.1"/>
                                          </p:val>
                                        </p:tav>
                                        <p:tav tm="100000">
                                          <p:val>
                                            <p:strVal val="#ppt_y"/>
                                          </p:val>
                                        </p:tav>
                                      </p:tavLst>
                                    </p:anim>
                                  </p:childTnLst>
                                </p:cTn>
                              </p:par>
                            </p:childTnLst>
                          </p:cTn>
                        </p:par>
                        <p:par>
                          <p:cTn id="520" fill="hold">
                            <p:stCondLst>
                              <p:cond delay="14400"/>
                            </p:stCondLst>
                            <p:childTnLst>
                              <p:par>
                                <p:cTn id="521" presetID="42" presetClass="entr" presetSubtype="0" fill="hold" grpId="0" nodeType="afterEffect">
                                  <p:stCondLst>
                                    <p:cond delay="0"/>
                                  </p:stCondLst>
                                  <p:childTnLst>
                                    <p:set>
                                      <p:cBhvr>
                                        <p:cTn id="522" dur="1" fill="hold">
                                          <p:stCondLst>
                                            <p:cond delay="0"/>
                                          </p:stCondLst>
                                        </p:cTn>
                                        <p:tgtEl>
                                          <p:spTgt spid="81"/>
                                        </p:tgtEl>
                                        <p:attrNameLst>
                                          <p:attrName>style.visibility</p:attrName>
                                        </p:attrNameLst>
                                      </p:cBhvr>
                                      <p:to>
                                        <p:strVal val="visible"/>
                                      </p:to>
                                    </p:set>
                                    <p:animEffect transition="in" filter="fade">
                                      <p:cBhvr>
                                        <p:cTn id="523" dur="100"/>
                                        <p:tgtEl>
                                          <p:spTgt spid="81"/>
                                        </p:tgtEl>
                                      </p:cBhvr>
                                    </p:animEffect>
                                    <p:anim calcmode="lin" valueType="num">
                                      <p:cBhvr>
                                        <p:cTn id="524" dur="100" fill="hold"/>
                                        <p:tgtEl>
                                          <p:spTgt spid="81"/>
                                        </p:tgtEl>
                                        <p:attrNameLst>
                                          <p:attrName>ppt_x</p:attrName>
                                        </p:attrNameLst>
                                      </p:cBhvr>
                                      <p:tavLst>
                                        <p:tav tm="0">
                                          <p:val>
                                            <p:strVal val="#ppt_x"/>
                                          </p:val>
                                        </p:tav>
                                        <p:tav tm="100000">
                                          <p:val>
                                            <p:strVal val="#ppt_x"/>
                                          </p:val>
                                        </p:tav>
                                      </p:tavLst>
                                    </p:anim>
                                    <p:anim calcmode="lin" valueType="num">
                                      <p:cBhvr>
                                        <p:cTn id="525" dur="100" fill="hold"/>
                                        <p:tgtEl>
                                          <p:spTgt spid="81"/>
                                        </p:tgtEl>
                                        <p:attrNameLst>
                                          <p:attrName>ppt_y</p:attrName>
                                        </p:attrNameLst>
                                      </p:cBhvr>
                                      <p:tavLst>
                                        <p:tav tm="0">
                                          <p:val>
                                            <p:strVal val="#ppt_y+.1"/>
                                          </p:val>
                                        </p:tav>
                                        <p:tav tm="100000">
                                          <p:val>
                                            <p:strVal val="#ppt_y"/>
                                          </p:val>
                                        </p:tav>
                                      </p:tavLst>
                                    </p:anim>
                                  </p:childTnLst>
                                </p:cTn>
                              </p:par>
                            </p:childTnLst>
                          </p:cTn>
                        </p:par>
                        <p:par>
                          <p:cTn id="526" fill="hold">
                            <p:stCondLst>
                              <p:cond delay="14500"/>
                            </p:stCondLst>
                            <p:childTnLst>
                              <p:par>
                                <p:cTn id="527" presetID="42" presetClass="entr" presetSubtype="0" fill="hold" grpId="0" nodeType="afterEffect">
                                  <p:stCondLst>
                                    <p:cond delay="0"/>
                                  </p:stCondLst>
                                  <p:childTnLst>
                                    <p:set>
                                      <p:cBhvr>
                                        <p:cTn id="528" dur="1" fill="hold">
                                          <p:stCondLst>
                                            <p:cond delay="0"/>
                                          </p:stCondLst>
                                        </p:cTn>
                                        <p:tgtEl>
                                          <p:spTgt spid="82"/>
                                        </p:tgtEl>
                                        <p:attrNameLst>
                                          <p:attrName>style.visibility</p:attrName>
                                        </p:attrNameLst>
                                      </p:cBhvr>
                                      <p:to>
                                        <p:strVal val="visible"/>
                                      </p:to>
                                    </p:set>
                                    <p:animEffect transition="in" filter="fade">
                                      <p:cBhvr>
                                        <p:cTn id="529" dur="100"/>
                                        <p:tgtEl>
                                          <p:spTgt spid="82"/>
                                        </p:tgtEl>
                                      </p:cBhvr>
                                    </p:animEffect>
                                    <p:anim calcmode="lin" valueType="num">
                                      <p:cBhvr>
                                        <p:cTn id="530" dur="100" fill="hold"/>
                                        <p:tgtEl>
                                          <p:spTgt spid="82"/>
                                        </p:tgtEl>
                                        <p:attrNameLst>
                                          <p:attrName>ppt_x</p:attrName>
                                        </p:attrNameLst>
                                      </p:cBhvr>
                                      <p:tavLst>
                                        <p:tav tm="0">
                                          <p:val>
                                            <p:strVal val="#ppt_x"/>
                                          </p:val>
                                        </p:tav>
                                        <p:tav tm="100000">
                                          <p:val>
                                            <p:strVal val="#ppt_x"/>
                                          </p:val>
                                        </p:tav>
                                      </p:tavLst>
                                    </p:anim>
                                    <p:anim calcmode="lin" valueType="num">
                                      <p:cBhvr>
                                        <p:cTn id="531" dur="100" fill="hold"/>
                                        <p:tgtEl>
                                          <p:spTgt spid="82"/>
                                        </p:tgtEl>
                                        <p:attrNameLst>
                                          <p:attrName>ppt_y</p:attrName>
                                        </p:attrNameLst>
                                      </p:cBhvr>
                                      <p:tavLst>
                                        <p:tav tm="0">
                                          <p:val>
                                            <p:strVal val="#ppt_y+.1"/>
                                          </p:val>
                                        </p:tav>
                                        <p:tav tm="100000">
                                          <p:val>
                                            <p:strVal val="#ppt_y"/>
                                          </p:val>
                                        </p:tav>
                                      </p:tavLst>
                                    </p:anim>
                                  </p:childTnLst>
                                </p:cTn>
                              </p:par>
                            </p:childTnLst>
                          </p:cTn>
                        </p:par>
                        <p:par>
                          <p:cTn id="532" fill="hold">
                            <p:stCondLst>
                              <p:cond delay="14600"/>
                            </p:stCondLst>
                            <p:childTnLst>
                              <p:par>
                                <p:cTn id="533" presetID="42" presetClass="entr" presetSubtype="0" fill="hold" grpId="0" nodeType="afterEffect">
                                  <p:stCondLst>
                                    <p:cond delay="0"/>
                                  </p:stCondLst>
                                  <p:childTnLst>
                                    <p:set>
                                      <p:cBhvr>
                                        <p:cTn id="534" dur="1" fill="hold">
                                          <p:stCondLst>
                                            <p:cond delay="0"/>
                                          </p:stCondLst>
                                        </p:cTn>
                                        <p:tgtEl>
                                          <p:spTgt spid="83"/>
                                        </p:tgtEl>
                                        <p:attrNameLst>
                                          <p:attrName>style.visibility</p:attrName>
                                        </p:attrNameLst>
                                      </p:cBhvr>
                                      <p:to>
                                        <p:strVal val="visible"/>
                                      </p:to>
                                    </p:set>
                                    <p:animEffect transition="in" filter="fade">
                                      <p:cBhvr>
                                        <p:cTn id="535" dur="100"/>
                                        <p:tgtEl>
                                          <p:spTgt spid="83"/>
                                        </p:tgtEl>
                                      </p:cBhvr>
                                    </p:animEffect>
                                    <p:anim calcmode="lin" valueType="num">
                                      <p:cBhvr>
                                        <p:cTn id="536" dur="100" fill="hold"/>
                                        <p:tgtEl>
                                          <p:spTgt spid="83"/>
                                        </p:tgtEl>
                                        <p:attrNameLst>
                                          <p:attrName>ppt_x</p:attrName>
                                        </p:attrNameLst>
                                      </p:cBhvr>
                                      <p:tavLst>
                                        <p:tav tm="0">
                                          <p:val>
                                            <p:strVal val="#ppt_x"/>
                                          </p:val>
                                        </p:tav>
                                        <p:tav tm="100000">
                                          <p:val>
                                            <p:strVal val="#ppt_x"/>
                                          </p:val>
                                        </p:tav>
                                      </p:tavLst>
                                    </p:anim>
                                    <p:anim calcmode="lin" valueType="num">
                                      <p:cBhvr>
                                        <p:cTn id="537" dur="100" fill="hold"/>
                                        <p:tgtEl>
                                          <p:spTgt spid="83"/>
                                        </p:tgtEl>
                                        <p:attrNameLst>
                                          <p:attrName>ppt_y</p:attrName>
                                        </p:attrNameLst>
                                      </p:cBhvr>
                                      <p:tavLst>
                                        <p:tav tm="0">
                                          <p:val>
                                            <p:strVal val="#ppt_y+.1"/>
                                          </p:val>
                                        </p:tav>
                                        <p:tav tm="100000">
                                          <p:val>
                                            <p:strVal val="#ppt_y"/>
                                          </p:val>
                                        </p:tav>
                                      </p:tavLst>
                                    </p:anim>
                                  </p:childTnLst>
                                </p:cTn>
                              </p:par>
                            </p:childTnLst>
                          </p:cTn>
                        </p:par>
                        <p:par>
                          <p:cTn id="538" fill="hold">
                            <p:stCondLst>
                              <p:cond delay="14700"/>
                            </p:stCondLst>
                            <p:childTnLst>
                              <p:par>
                                <p:cTn id="539" presetID="42" presetClass="entr" presetSubtype="0" fill="hold" grpId="0" nodeType="afterEffect">
                                  <p:stCondLst>
                                    <p:cond delay="0"/>
                                  </p:stCondLst>
                                  <p:childTnLst>
                                    <p:set>
                                      <p:cBhvr>
                                        <p:cTn id="540" dur="1" fill="hold">
                                          <p:stCondLst>
                                            <p:cond delay="0"/>
                                          </p:stCondLst>
                                        </p:cTn>
                                        <p:tgtEl>
                                          <p:spTgt spid="84"/>
                                        </p:tgtEl>
                                        <p:attrNameLst>
                                          <p:attrName>style.visibility</p:attrName>
                                        </p:attrNameLst>
                                      </p:cBhvr>
                                      <p:to>
                                        <p:strVal val="visible"/>
                                      </p:to>
                                    </p:set>
                                    <p:animEffect transition="in" filter="fade">
                                      <p:cBhvr>
                                        <p:cTn id="541" dur="100"/>
                                        <p:tgtEl>
                                          <p:spTgt spid="84"/>
                                        </p:tgtEl>
                                      </p:cBhvr>
                                    </p:animEffect>
                                    <p:anim calcmode="lin" valueType="num">
                                      <p:cBhvr>
                                        <p:cTn id="542" dur="100" fill="hold"/>
                                        <p:tgtEl>
                                          <p:spTgt spid="84"/>
                                        </p:tgtEl>
                                        <p:attrNameLst>
                                          <p:attrName>ppt_x</p:attrName>
                                        </p:attrNameLst>
                                      </p:cBhvr>
                                      <p:tavLst>
                                        <p:tav tm="0">
                                          <p:val>
                                            <p:strVal val="#ppt_x"/>
                                          </p:val>
                                        </p:tav>
                                        <p:tav tm="100000">
                                          <p:val>
                                            <p:strVal val="#ppt_x"/>
                                          </p:val>
                                        </p:tav>
                                      </p:tavLst>
                                    </p:anim>
                                    <p:anim calcmode="lin" valueType="num">
                                      <p:cBhvr>
                                        <p:cTn id="543" dur="100" fill="hold"/>
                                        <p:tgtEl>
                                          <p:spTgt spid="84"/>
                                        </p:tgtEl>
                                        <p:attrNameLst>
                                          <p:attrName>ppt_y</p:attrName>
                                        </p:attrNameLst>
                                      </p:cBhvr>
                                      <p:tavLst>
                                        <p:tav tm="0">
                                          <p:val>
                                            <p:strVal val="#ppt_y+.1"/>
                                          </p:val>
                                        </p:tav>
                                        <p:tav tm="100000">
                                          <p:val>
                                            <p:strVal val="#ppt_y"/>
                                          </p:val>
                                        </p:tav>
                                      </p:tavLst>
                                    </p:anim>
                                  </p:childTnLst>
                                </p:cTn>
                              </p:par>
                            </p:childTnLst>
                          </p:cTn>
                        </p:par>
                        <p:par>
                          <p:cTn id="544" fill="hold">
                            <p:stCondLst>
                              <p:cond delay="14800"/>
                            </p:stCondLst>
                            <p:childTnLst>
                              <p:par>
                                <p:cTn id="545" presetID="42" presetClass="entr" presetSubtype="0" fill="hold" grpId="0" nodeType="afterEffect">
                                  <p:stCondLst>
                                    <p:cond delay="0"/>
                                  </p:stCondLst>
                                  <p:childTnLst>
                                    <p:set>
                                      <p:cBhvr>
                                        <p:cTn id="546" dur="1" fill="hold">
                                          <p:stCondLst>
                                            <p:cond delay="0"/>
                                          </p:stCondLst>
                                        </p:cTn>
                                        <p:tgtEl>
                                          <p:spTgt spid="85"/>
                                        </p:tgtEl>
                                        <p:attrNameLst>
                                          <p:attrName>style.visibility</p:attrName>
                                        </p:attrNameLst>
                                      </p:cBhvr>
                                      <p:to>
                                        <p:strVal val="visible"/>
                                      </p:to>
                                    </p:set>
                                    <p:animEffect transition="in" filter="fade">
                                      <p:cBhvr>
                                        <p:cTn id="547" dur="100"/>
                                        <p:tgtEl>
                                          <p:spTgt spid="85"/>
                                        </p:tgtEl>
                                      </p:cBhvr>
                                    </p:animEffect>
                                    <p:anim calcmode="lin" valueType="num">
                                      <p:cBhvr>
                                        <p:cTn id="548" dur="100" fill="hold"/>
                                        <p:tgtEl>
                                          <p:spTgt spid="85"/>
                                        </p:tgtEl>
                                        <p:attrNameLst>
                                          <p:attrName>ppt_x</p:attrName>
                                        </p:attrNameLst>
                                      </p:cBhvr>
                                      <p:tavLst>
                                        <p:tav tm="0">
                                          <p:val>
                                            <p:strVal val="#ppt_x"/>
                                          </p:val>
                                        </p:tav>
                                        <p:tav tm="100000">
                                          <p:val>
                                            <p:strVal val="#ppt_x"/>
                                          </p:val>
                                        </p:tav>
                                      </p:tavLst>
                                    </p:anim>
                                    <p:anim calcmode="lin" valueType="num">
                                      <p:cBhvr>
                                        <p:cTn id="549" dur="100" fill="hold"/>
                                        <p:tgtEl>
                                          <p:spTgt spid="85"/>
                                        </p:tgtEl>
                                        <p:attrNameLst>
                                          <p:attrName>ppt_y</p:attrName>
                                        </p:attrNameLst>
                                      </p:cBhvr>
                                      <p:tavLst>
                                        <p:tav tm="0">
                                          <p:val>
                                            <p:strVal val="#ppt_y+.1"/>
                                          </p:val>
                                        </p:tav>
                                        <p:tav tm="100000">
                                          <p:val>
                                            <p:strVal val="#ppt_y"/>
                                          </p:val>
                                        </p:tav>
                                      </p:tavLst>
                                    </p:anim>
                                  </p:childTnLst>
                                </p:cTn>
                              </p:par>
                            </p:childTnLst>
                          </p:cTn>
                        </p:par>
                        <p:par>
                          <p:cTn id="550" fill="hold">
                            <p:stCondLst>
                              <p:cond delay="14900"/>
                            </p:stCondLst>
                            <p:childTnLst>
                              <p:par>
                                <p:cTn id="551" presetID="42" presetClass="entr" presetSubtype="0" fill="hold" grpId="0" nodeType="afterEffect">
                                  <p:stCondLst>
                                    <p:cond delay="0"/>
                                  </p:stCondLst>
                                  <p:childTnLst>
                                    <p:set>
                                      <p:cBhvr>
                                        <p:cTn id="552" dur="1" fill="hold">
                                          <p:stCondLst>
                                            <p:cond delay="0"/>
                                          </p:stCondLst>
                                        </p:cTn>
                                        <p:tgtEl>
                                          <p:spTgt spid="86"/>
                                        </p:tgtEl>
                                        <p:attrNameLst>
                                          <p:attrName>style.visibility</p:attrName>
                                        </p:attrNameLst>
                                      </p:cBhvr>
                                      <p:to>
                                        <p:strVal val="visible"/>
                                      </p:to>
                                    </p:set>
                                    <p:animEffect transition="in" filter="fade">
                                      <p:cBhvr>
                                        <p:cTn id="553" dur="100"/>
                                        <p:tgtEl>
                                          <p:spTgt spid="86"/>
                                        </p:tgtEl>
                                      </p:cBhvr>
                                    </p:animEffect>
                                    <p:anim calcmode="lin" valueType="num">
                                      <p:cBhvr>
                                        <p:cTn id="554" dur="100" fill="hold"/>
                                        <p:tgtEl>
                                          <p:spTgt spid="86"/>
                                        </p:tgtEl>
                                        <p:attrNameLst>
                                          <p:attrName>ppt_x</p:attrName>
                                        </p:attrNameLst>
                                      </p:cBhvr>
                                      <p:tavLst>
                                        <p:tav tm="0">
                                          <p:val>
                                            <p:strVal val="#ppt_x"/>
                                          </p:val>
                                        </p:tav>
                                        <p:tav tm="100000">
                                          <p:val>
                                            <p:strVal val="#ppt_x"/>
                                          </p:val>
                                        </p:tav>
                                      </p:tavLst>
                                    </p:anim>
                                    <p:anim calcmode="lin" valueType="num">
                                      <p:cBhvr>
                                        <p:cTn id="555" dur="100" fill="hold"/>
                                        <p:tgtEl>
                                          <p:spTgt spid="86"/>
                                        </p:tgtEl>
                                        <p:attrNameLst>
                                          <p:attrName>ppt_y</p:attrName>
                                        </p:attrNameLst>
                                      </p:cBhvr>
                                      <p:tavLst>
                                        <p:tav tm="0">
                                          <p:val>
                                            <p:strVal val="#ppt_y+.1"/>
                                          </p:val>
                                        </p:tav>
                                        <p:tav tm="100000">
                                          <p:val>
                                            <p:strVal val="#ppt_y"/>
                                          </p:val>
                                        </p:tav>
                                      </p:tavLst>
                                    </p:anim>
                                  </p:childTnLst>
                                </p:cTn>
                              </p:par>
                            </p:childTnLst>
                          </p:cTn>
                        </p:par>
                        <p:par>
                          <p:cTn id="556" fill="hold">
                            <p:stCondLst>
                              <p:cond delay="15000"/>
                            </p:stCondLst>
                            <p:childTnLst>
                              <p:par>
                                <p:cTn id="557" presetID="2" presetClass="entr" presetSubtype="2" fill="hold" grpId="0" nodeType="afterEffect">
                                  <p:stCondLst>
                                    <p:cond delay="0"/>
                                  </p:stCondLst>
                                  <p:childTnLst>
                                    <p:set>
                                      <p:cBhvr>
                                        <p:cTn id="558" dur="1" fill="hold">
                                          <p:stCondLst>
                                            <p:cond delay="0"/>
                                          </p:stCondLst>
                                        </p:cTn>
                                        <p:tgtEl>
                                          <p:spTgt spid="127"/>
                                        </p:tgtEl>
                                        <p:attrNameLst>
                                          <p:attrName>style.visibility</p:attrName>
                                        </p:attrNameLst>
                                      </p:cBhvr>
                                      <p:to>
                                        <p:strVal val="visible"/>
                                      </p:to>
                                    </p:set>
                                    <p:anim calcmode="lin" valueType="num">
                                      <p:cBhvr additive="base">
                                        <p:cTn id="559" dur="500" fill="hold"/>
                                        <p:tgtEl>
                                          <p:spTgt spid="127"/>
                                        </p:tgtEl>
                                        <p:attrNameLst>
                                          <p:attrName>ppt_x</p:attrName>
                                        </p:attrNameLst>
                                      </p:cBhvr>
                                      <p:tavLst>
                                        <p:tav tm="0">
                                          <p:val>
                                            <p:strVal val="1+#ppt_w/2"/>
                                          </p:val>
                                        </p:tav>
                                        <p:tav tm="100000">
                                          <p:val>
                                            <p:strVal val="#ppt_x"/>
                                          </p:val>
                                        </p:tav>
                                      </p:tavLst>
                                    </p:anim>
                                    <p:anim calcmode="lin" valueType="num">
                                      <p:cBhvr additive="base">
                                        <p:cTn id="560" dur="500" fill="hold"/>
                                        <p:tgtEl>
                                          <p:spTgt spid="127"/>
                                        </p:tgtEl>
                                        <p:attrNameLst>
                                          <p:attrName>ppt_y</p:attrName>
                                        </p:attrNameLst>
                                      </p:cBhvr>
                                      <p:tavLst>
                                        <p:tav tm="0">
                                          <p:val>
                                            <p:strVal val="#ppt_y"/>
                                          </p:val>
                                        </p:tav>
                                        <p:tav tm="100000">
                                          <p:val>
                                            <p:strVal val="#ppt_y"/>
                                          </p:val>
                                        </p:tav>
                                      </p:tavLst>
                                    </p:anim>
                                  </p:childTnLst>
                                </p:cTn>
                              </p:par>
                            </p:childTnLst>
                          </p:cTn>
                        </p:par>
                        <p:par>
                          <p:cTn id="561" fill="hold">
                            <p:stCondLst>
                              <p:cond delay="15500"/>
                            </p:stCondLst>
                            <p:childTnLst>
                              <p:par>
                                <p:cTn id="562" presetID="2" presetClass="entr" presetSubtype="2" fill="hold" grpId="0" nodeType="afterEffect">
                                  <p:stCondLst>
                                    <p:cond delay="0"/>
                                  </p:stCondLst>
                                  <p:childTnLst>
                                    <p:set>
                                      <p:cBhvr>
                                        <p:cTn id="563" dur="1" fill="hold">
                                          <p:stCondLst>
                                            <p:cond delay="0"/>
                                          </p:stCondLst>
                                        </p:cTn>
                                        <p:tgtEl>
                                          <p:spTgt spid="132"/>
                                        </p:tgtEl>
                                        <p:attrNameLst>
                                          <p:attrName>style.visibility</p:attrName>
                                        </p:attrNameLst>
                                      </p:cBhvr>
                                      <p:to>
                                        <p:strVal val="visible"/>
                                      </p:to>
                                    </p:set>
                                    <p:anim calcmode="lin" valueType="num">
                                      <p:cBhvr additive="base">
                                        <p:cTn id="564" dur="500" fill="hold"/>
                                        <p:tgtEl>
                                          <p:spTgt spid="132"/>
                                        </p:tgtEl>
                                        <p:attrNameLst>
                                          <p:attrName>ppt_x</p:attrName>
                                        </p:attrNameLst>
                                      </p:cBhvr>
                                      <p:tavLst>
                                        <p:tav tm="0">
                                          <p:val>
                                            <p:strVal val="1+#ppt_w/2"/>
                                          </p:val>
                                        </p:tav>
                                        <p:tav tm="100000">
                                          <p:val>
                                            <p:strVal val="#ppt_x"/>
                                          </p:val>
                                        </p:tav>
                                      </p:tavLst>
                                    </p:anim>
                                    <p:anim calcmode="lin" valueType="num">
                                      <p:cBhvr additive="base">
                                        <p:cTn id="565" dur="500" fill="hold"/>
                                        <p:tgtEl>
                                          <p:spTgt spid="132"/>
                                        </p:tgtEl>
                                        <p:attrNameLst>
                                          <p:attrName>ppt_y</p:attrName>
                                        </p:attrNameLst>
                                      </p:cBhvr>
                                      <p:tavLst>
                                        <p:tav tm="0">
                                          <p:val>
                                            <p:strVal val="#ppt_y"/>
                                          </p:val>
                                        </p:tav>
                                        <p:tav tm="100000">
                                          <p:val>
                                            <p:strVal val="#ppt_y"/>
                                          </p:val>
                                        </p:tav>
                                      </p:tavLst>
                                    </p:anim>
                                  </p:childTnLst>
                                </p:cTn>
                              </p:par>
                            </p:childTnLst>
                          </p:cTn>
                        </p:par>
                        <p:par>
                          <p:cTn id="566" fill="hold">
                            <p:stCondLst>
                              <p:cond delay="16000"/>
                            </p:stCondLst>
                            <p:childTnLst>
                              <p:par>
                                <p:cTn id="567" presetID="53" presetClass="entr" presetSubtype="16" fill="hold" grpId="0" nodeType="afterEffect">
                                  <p:stCondLst>
                                    <p:cond delay="0"/>
                                  </p:stCondLst>
                                  <p:childTnLst>
                                    <p:set>
                                      <p:cBhvr>
                                        <p:cTn id="568" dur="1" fill="hold">
                                          <p:stCondLst>
                                            <p:cond delay="0"/>
                                          </p:stCondLst>
                                        </p:cTn>
                                        <p:tgtEl>
                                          <p:spTgt spid="137"/>
                                        </p:tgtEl>
                                        <p:attrNameLst>
                                          <p:attrName>style.visibility</p:attrName>
                                        </p:attrNameLst>
                                      </p:cBhvr>
                                      <p:to>
                                        <p:strVal val="visible"/>
                                      </p:to>
                                    </p:set>
                                    <p:anim calcmode="lin" valueType="num">
                                      <p:cBhvr>
                                        <p:cTn id="569" dur="500" fill="hold"/>
                                        <p:tgtEl>
                                          <p:spTgt spid="137"/>
                                        </p:tgtEl>
                                        <p:attrNameLst>
                                          <p:attrName>ppt_w</p:attrName>
                                        </p:attrNameLst>
                                      </p:cBhvr>
                                      <p:tavLst>
                                        <p:tav tm="0">
                                          <p:val>
                                            <p:fltVal val="0"/>
                                          </p:val>
                                        </p:tav>
                                        <p:tav tm="100000">
                                          <p:val>
                                            <p:strVal val="#ppt_w"/>
                                          </p:val>
                                        </p:tav>
                                      </p:tavLst>
                                    </p:anim>
                                    <p:anim calcmode="lin" valueType="num">
                                      <p:cBhvr>
                                        <p:cTn id="570" dur="500" fill="hold"/>
                                        <p:tgtEl>
                                          <p:spTgt spid="137"/>
                                        </p:tgtEl>
                                        <p:attrNameLst>
                                          <p:attrName>ppt_h</p:attrName>
                                        </p:attrNameLst>
                                      </p:cBhvr>
                                      <p:tavLst>
                                        <p:tav tm="0">
                                          <p:val>
                                            <p:fltVal val="0"/>
                                          </p:val>
                                        </p:tav>
                                        <p:tav tm="100000">
                                          <p:val>
                                            <p:strVal val="#ppt_h"/>
                                          </p:val>
                                        </p:tav>
                                      </p:tavLst>
                                    </p:anim>
                                    <p:animEffect transition="in" filter="fade">
                                      <p:cBhvr>
                                        <p:cTn id="571" dur="500"/>
                                        <p:tgtEl>
                                          <p:spTgt spid="137"/>
                                        </p:tgtEl>
                                      </p:cBhvr>
                                    </p:animEffect>
                                  </p:childTnLst>
                                </p:cTn>
                              </p:par>
                            </p:childTnLst>
                          </p:cTn>
                        </p:par>
                        <p:par>
                          <p:cTn id="572" fill="hold">
                            <p:stCondLst>
                              <p:cond delay="16500"/>
                            </p:stCondLst>
                            <p:childTnLst>
                              <p:par>
                                <p:cTn id="573" presetID="42" presetClass="entr" presetSubtype="0" fill="hold" grpId="0" nodeType="afterEffect">
                                  <p:stCondLst>
                                    <p:cond delay="0"/>
                                  </p:stCondLst>
                                  <p:childTnLst>
                                    <p:set>
                                      <p:cBhvr>
                                        <p:cTn id="574" dur="1" fill="hold">
                                          <p:stCondLst>
                                            <p:cond delay="0"/>
                                          </p:stCondLst>
                                        </p:cTn>
                                        <p:tgtEl>
                                          <p:spTgt spid="108"/>
                                        </p:tgtEl>
                                        <p:attrNameLst>
                                          <p:attrName>style.visibility</p:attrName>
                                        </p:attrNameLst>
                                      </p:cBhvr>
                                      <p:to>
                                        <p:strVal val="visible"/>
                                      </p:to>
                                    </p:set>
                                    <p:animEffect transition="in" filter="fade">
                                      <p:cBhvr>
                                        <p:cTn id="575" dur="100"/>
                                        <p:tgtEl>
                                          <p:spTgt spid="108"/>
                                        </p:tgtEl>
                                      </p:cBhvr>
                                    </p:animEffect>
                                    <p:anim calcmode="lin" valueType="num">
                                      <p:cBhvr>
                                        <p:cTn id="576" dur="100" fill="hold"/>
                                        <p:tgtEl>
                                          <p:spTgt spid="108"/>
                                        </p:tgtEl>
                                        <p:attrNameLst>
                                          <p:attrName>ppt_x</p:attrName>
                                        </p:attrNameLst>
                                      </p:cBhvr>
                                      <p:tavLst>
                                        <p:tav tm="0">
                                          <p:val>
                                            <p:strVal val="#ppt_x"/>
                                          </p:val>
                                        </p:tav>
                                        <p:tav tm="100000">
                                          <p:val>
                                            <p:strVal val="#ppt_x"/>
                                          </p:val>
                                        </p:tav>
                                      </p:tavLst>
                                    </p:anim>
                                    <p:anim calcmode="lin" valueType="num">
                                      <p:cBhvr>
                                        <p:cTn id="577" dur="100" fill="hold"/>
                                        <p:tgtEl>
                                          <p:spTgt spid="108"/>
                                        </p:tgtEl>
                                        <p:attrNameLst>
                                          <p:attrName>ppt_y</p:attrName>
                                        </p:attrNameLst>
                                      </p:cBhvr>
                                      <p:tavLst>
                                        <p:tav tm="0">
                                          <p:val>
                                            <p:strVal val="#ppt_y+.1"/>
                                          </p:val>
                                        </p:tav>
                                        <p:tav tm="100000">
                                          <p:val>
                                            <p:strVal val="#ppt_y"/>
                                          </p:val>
                                        </p:tav>
                                      </p:tavLst>
                                    </p:anim>
                                  </p:childTnLst>
                                </p:cTn>
                              </p:par>
                            </p:childTnLst>
                          </p:cTn>
                        </p:par>
                        <p:par>
                          <p:cTn id="578" fill="hold">
                            <p:stCondLst>
                              <p:cond delay="16600"/>
                            </p:stCondLst>
                            <p:childTnLst>
                              <p:par>
                                <p:cTn id="579" presetID="42" presetClass="entr" presetSubtype="0" fill="hold" grpId="0" nodeType="afterEffect">
                                  <p:stCondLst>
                                    <p:cond delay="0"/>
                                  </p:stCondLst>
                                  <p:childTnLst>
                                    <p:set>
                                      <p:cBhvr>
                                        <p:cTn id="580" dur="1" fill="hold">
                                          <p:stCondLst>
                                            <p:cond delay="0"/>
                                          </p:stCondLst>
                                        </p:cTn>
                                        <p:tgtEl>
                                          <p:spTgt spid="109"/>
                                        </p:tgtEl>
                                        <p:attrNameLst>
                                          <p:attrName>style.visibility</p:attrName>
                                        </p:attrNameLst>
                                      </p:cBhvr>
                                      <p:to>
                                        <p:strVal val="visible"/>
                                      </p:to>
                                    </p:set>
                                    <p:animEffect transition="in" filter="fade">
                                      <p:cBhvr>
                                        <p:cTn id="581" dur="100"/>
                                        <p:tgtEl>
                                          <p:spTgt spid="109"/>
                                        </p:tgtEl>
                                      </p:cBhvr>
                                    </p:animEffect>
                                    <p:anim calcmode="lin" valueType="num">
                                      <p:cBhvr>
                                        <p:cTn id="582" dur="100" fill="hold"/>
                                        <p:tgtEl>
                                          <p:spTgt spid="109"/>
                                        </p:tgtEl>
                                        <p:attrNameLst>
                                          <p:attrName>ppt_x</p:attrName>
                                        </p:attrNameLst>
                                      </p:cBhvr>
                                      <p:tavLst>
                                        <p:tav tm="0">
                                          <p:val>
                                            <p:strVal val="#ppt_x"/>
                                          </p:val>
                                        </p:tav>
                                        <p:tav tm="100000">
                                          <p:val>
                                            <p:strVal val="#ppt_x"/>
                                          </p:val>
                                        </p:tav>
                                      </p:tavLst>
                                    </p:anim>
                                    <p:anim calcmode="lin" valueType="num">
                                      <p:cBhvr>
                                        <p:cTn id="583" dur="100" fill="hold"/>
                                        <p:tgtEl>
                                          <p:spTgt spid="109"/>
                                        </p:tgtEl>
                                        <p:attrNameLst>
                                          <p:attrName>ppt_y</p:attrName>
                                        </p:attrNameLst>
                                      </p:cBhvr>
                                      <p:tavLst>
                                        <p:tav tm="0">
                                          <p:val>
                                            <p:strVal val="#ppt_y+.1"/>
                                          </p:val>
                                        </p:tav>
                                        <p:tav tm="100000">
                                          <p:val>
                                            <p:strVal val="#ppt_y"/>
                                          </p:val>
                                        </p:tav>
                                      </p:tavLst>
                                    </p:anim>
                                  </p:childTnLst>
                                </p:cTn>
                              </p:par>
                            </p:childTnLst>
                          </p:cTn>
                        </p:par>
                        <p:par>
                          <p:cTn id="584" fill="hold">
                            <p:stCondLst>
                              <p:cond delay="16700"/>
                            </p:stCondLst>
                            <p:childTnLst>
                              <p:par>
                                <p:cTn id="585" presetID="42" presetClass="entr" presetSubtype="0" fill="hold" grpId="0" nodeType="afterEffect">
                                  <p:stCondLst>
                                    <p:cond delay="0"/>
                                  </p:stCondLst>
                                  <p:childTnLst>
                                    <p:set>
                                      <p:cBhvr>
                                        <p:cTn id="586" dur="1" fill="hold">
                                          <p:stCondLst>
                                            <p:cond delay="0"/>
                                          </p:stCondLst>
                                        </p:cTn>
                                        <p:tgtEl>
                                          <p:spTgt spid="110"/>
                                        </p:tgtEl>
                                        <p:attrNameLst>
                                          <p:attrName>style.visibility</p:attrName>
                                        </p:attrNameLst>
                                      </p:cBhvr>
                                      <p:to>
                                        <p:strVal val="visible"/>
                                      </p:to>
                                    </p:set>
                                    <p:animEffect transition="in" filter="fade">
                                      <p:cBhvr>
                                        <p:cTn id="587" dur="100"/>
                                        <p:tgtEl>
                                          <p:spTgt spid="110"/>
                                        </p:tgtEl>
                                      </p:cBhvr>
                                    </p:animEffect>
                                    <p:anim calcmode="lin" valueType="num">
                                      <p:cBhvr>
                                        <p:cTn id="588" dur="100" fill="hold"/>
                                        <p:tgtEl>
                                          <p:spTgt spid="110"/>
                                        </p:tgtEl>
                                        <p:attrNameLst>
                                          <p:attrName>ppt_x</p:attrName>
                                        </p:attrNameLst>
                                      </p:cBhvr>
                                      <p:tavLst>
                                        <p:tav tm="0">
                                          <p:val>
                                            <p:strVal val="#ppt_x"/>
                                          </p:val>
                                        </p:tav>
                                        <p:tav tm="100000">
                                          <p:val>
                                            <p:strVal val="#ppt_x"/>
                                          </p:val>
                                        </p:tav>
                                      </p:tavLst>
                                    </p:anim>
                                    <p:anim calcmode="lin" valueType="num">
                                      <p:cBhvr>
                                        <p:cTn id="589" dur="100" fill="hold"/>
                                        <p:tgtEl>
                                          <p:spTgt spid="110"/>
                                        </p:tgtEl>
                                        <p:attrNameLst>
                                          <p:attrName>ppt_y</p:attrName>
                                        </p:attrNameLst>
                                      </p:cBhvr>
                                      <p:tavLst>
                                        <p:tav tm="0">
                                          <p:val>
                                            <p:strVal val="#ppt_y+.1"/>
                                          </p:val>
                                        </p:tav>
                                        <p:tav tm="100000">
                                          <p:val>
                                            <p:strVal val="#ppt_y"/>
                                          </p:val>
                                        </p:tav>
                                      </p:tavLst>
                                    </p:anim>
                                  </p:childTnLst>
                                </p:cTn>
                              </p:par>
                            </p:childTnLst>
                          </p:cTn>
                        </p:par>
                        <p:par>
                          <p:cTn id="590" fill="hold">
                            <p:stCondLst>
                              <p:cond delay="16800"/>
                            </p:stCondLst>
                            <p:childTnLst>
                              <p:par>
                                <p:cTn id="591" presetID="42" presetClass="entr" presetSubtype="0" fill="hold" grpId="0" nodeType="afterEffect">
                                  <p:stCondLst>
                                    <p:cond delay="0"/>
                                  </p:stCondLst>
                                  <p:childTnLst>
                                    <p:set>
                                      <p:cBhvr>
                                        <p:cTn id="592" dur="1" fill="hold">
                                          <p:stCondLst>
                                            <p:cond delay="0"/>
                                          </p:stCondLst>
                                        </p:cTn>
                                        <p:tgtEl>
                                          <p:spTgt spid="111"/>
                                        </p:tgtEl>
                                        <p:attrNameLst>
                                          <p:attrName>style.visibility</p:attrName>
                                        </p:attrNameLst>
                                      </p:cBhvr>
                                      <p:to>
                                        <p:strVal val="visible"/>
                                      </p:to>
                                    </p:set>
                                    <p:animEffect transition="in" filter="fade">
                                      <p:cBhvr>
                                        <p:cTn id="593" dur="100"/>
                                        <p:tgtEl>
                                          <p:spTgt spid="111"/>
                                        </p:tgtEl>
                                      </p:cBhvr>
                                    </p:animEffect>
                                    <p:anim calcmode="lin" valueType="num">
                                      <p:cBhvr>
                                        <p:cTn id="594" dur="100" fill="hold"/>
                                        <p:tgtEl>
                                          <p:spTgt spid="111"/>
                                        </p:tgtEl>
                                        <p:attrNameLst>
                                          <p:attrName>ppt_x</p:attrName>
                                        </p:attrNameLst>
                                      </p:cBhvr>
                                      <p:tavLst>
                                        <p:tav tm="0">
                                          <p:val>
                                            <p:strVal val="#ppt_x"/>
                                          </p:val>
                                        </p:tav>
                                        <p:tav tm="100000">
                                          <p:val>
                                            <p:strVal val="#ppt_x"/>
                                          </p:val>
                                        </p:tav>
                                      </p:tavLst>
                                    </p:anim>
                                    <p:anim calcmode="lin" valueType="num">
                                      <p:cBhvr>
                                        <p:cTn id="595" dur="100" fill="hold"/>
                                        <p:tgtEl>
                                          <p:spTgt spid="111"/>
                                        </p:tgtEl>
                                        <p:attrNameLst>
                                          <p:attrName>ppt_y</p:attrName>
                                        </p:attrNameLst>
                                      </p:cBhvr>
                                      <p:tavLst>
                                        <p:tav tm="0">
                                          <p:val>
                                            <p:strVal val="#ppt_y+.1"/>
                                          </p:val>
                                        </p:tav>
                                        <p:tav tm="100000">
                                          <p:val>
                                            <p:strVal val="#ppt_y"/>
                                          </p:val>
                                        </p:tav>
                                      </p:tavLst>
                                    </p:anim>
                                  </p:childTnLst>
                                </p:cTn>
                              </p:par>
                            </p:childTnLst>
                          </p:cTn>
                        </p:par>
                        <p:par>
                          <p:cTn id="596" fill="hold">
                            <p:stCondLst>
                              <p:cond delay="16900"/>
                            </p:stCondLst>
                            <p:childTnLst>
                              <p:par>
                                <p:cTn id="597" presetID="42" presetClass="entr" presetSubtype="0" fill="hold" grpId="0" nodeType="afterEffect">
                                  <p:stCondLst>
                                    <p:cond delay="0"/>
                                  </p:stCondLst>
                                  <p:childTnLst>
                                    <p:set>
                                      <p:cBhvr>
                                        <p:cTn id="598" dur="1" fill="hold">
                                          <p:stCondLst>
                                            <p:cond delay="0"/>
                                          </p:stCondLst>
                                        </p:cTn>
                                        <p:tgtEl>
                                          <p:spTgt spid="112"/>
                                        </p:tgtEl>
                                        <p:attrNameLst>
                                          <p:attrName>style.visibility</p:attrName>
                                        </p:attrNameLst>
                                      </p:cBhvr>
                                      <p:to>
                                        <p:strVal val="visible"/>
                                      </p:to>
                                    </p:set>
                                    <p:animEffect transition="in" filter="fade">
                                      <p:cBhvr>
                                        <p:cTn id="599" dur="100"/>
                                        <p:tgtEl>
                                          <p:spTgt spid="112"/>
                                        </p:tgtEl>
                                      </p:cBhvr>
                                    </p:animEffect>
                                    <p:anim calcmode="lin" valueType="num">
                                      <p:cBhvr>
                                        <p:cTn id="600" dur="100" fill="hold"/>
                                        <p:tgtEl>
                                          <p:spTgt spid="112"/>
                                        </p:tgtEl>
                                        <p:attrNameLst>
                                          <p:attrName>ppt_x</p:attrName>
                                        </p:attrNameLst>
                                      </p:cBhvr>
                                      <p:tavLst>
                                        <p:tav tm="0">
                                          <p:val>
                                            <p:strVal val="#ppt_x"/>
                                          </p:val>
                                        </p:tav>
                                        <p:tav tm="100000">
                                          <p:val>
                                            <p:strVal val="#ppt_x"/>
                                          </p:val>
                                        </p:tav>
                                      </p:tavLst>
                                    </p:anim>
                                    <p:anim calcmode="lin" valueType="num">
                                      <p:cBhvr>
                                        <p:cTn id="601" dur="100" fill="hold"/>
                                        <p:tgtEl>
                                          <p:spTgt spid="112"/>
                                        </p:tgtEl>
                                        <p:attrNameLst>
                                          <p:attrName>ppt_y</p:attrName>
                                        </p:attrNameLst>
                                      </p:cBhvr>
                                      <p:tavLst>
                                        <p:tav tm="0">
                                          <p:val>
                                            <p:strVal val="#ppt_y+.1"/>
                                          </p:val>
                                        </p:tav>
                                        <p:tav tm="100000">
                                          <p:val>
                                            <p:strVal val="#ppt_y"/>
                                          </p:val>
                                        </p:tav>
                                      </p:tavLst>
                                    </p:anim>
                                  </p:childTnLst>
                                </p:cTn>
                              </p:par>
                            </p:childTnLst>
                          </p:cTn>
                        </p:par>
                        <p:par>
                          <p:cTn id="602" fill="hold">
                            <p:stCondLst>
                              <p:cond delay="17000"/>
                            </p:stCondLst>
                            <p:childTnLst>
                              <p:par>
                                <p:cTn id="603" presetID="42" presetClass="entr" presetSubtype="0" fill="hold" grpId="0" nodeType="afterEffect">
                                  <p:stCondLst>
                                    <p:cond delay="0"/>
                                  </p:stCondLst>
                                  <p:childTnLst>
                                    <p:set>
                                      <p:cBhvr>
                                        <p:cTn id="604" dur="1" fill="hold">
                                          <p:stCondLst>
                                            <p:cond delay="0"/>
                                          </p:stCondLst>
                                        </p:cTn>
                                        <p:tgtEl>
                                          <p:spTgt spid="113"/>
                                        </p:tgtEl>
                                        <p:attrNameLst>
                                          <p:attrName>style.visibility</p:attrName>
                                        </p:attrNameLst>
                                      </p:cBhvr>
                                      <p:to>
                                        <p:strVal val="visible"/>
                                      </p:to>
                                    </p:set>
                                    <p:animEffect transition="in" filter="fade">
                                      <p:cBhvr>
                                        <p:cTn id="605" dur="100"/>
                                        <p:tgtEl>
                                          <p:spTgt spid="113"/>
                                        </p:tgtEl>
                                      </p:cBhvr>
                                    </p:animEffect>
                                    <p:anim calcmode="lin" valueType="num">
                                      <p:cBhvr>
                                        <p:cTn id="606" dur="100" fill="hold"/>
                                        <p:tgtEl>
                                          <p:spTgt spid="113"/>
                                        </p:tgtEl>
                                        <p:attrNameLst>
                                          <p:attrName>ppt_x</p:attrName>
                                        </p:attrNameLst>
                                      </p:cBhvr>
                                      <p:tavLst>
                                        <p:tav tm="0">
                                          <p:val>
                                            <p:strVal val="#ppt_x"/>
                                          </p:val>
                                        </p:tav>
                                        <p:tav tm="100000">
                                          <p:val>
                                            <p:strVal val="#ppt_x"/>
                                          </p:val>
                                        </p:tav>
                                      </p:tavLst>
                                    </p:anim>
                                    <p:anim calcmode="lin" valueType="num">
                                      <p:cBhvr>
                                        <p:cTn id="607" dur="100" fill="hold"/>
                                        <p:tgtEl>
                                          <p:spTgt spid="113"/>
                                        </p:tgtEl>
                                        <p:attrNameLst>
                                          <p:attrName>ppt_y</p:attrName>
                                        </p:attrNameLst>
                                      </p:cBhvr>
                                      <p:tavLst>
                                        <p:tav tm="0">
                                          <p:val>
                                            <p:strVal val="#ppt_y+.1"/>
                                          </p:val>
                                        </p:tav>
                                        <p:tav tm="100000">
                                          <p:val>
                                            <p:strVal val="#ppt_y"/>
                                          </p:val>
                                        </p:tav>
                                      </p:tavLst>
                                    </p:anim>
                                  </p:childTnLst>
                                </p:cTn>
                              </p:par>
                            </p:childTnLst>
                          </p:cTn>
                        </p:par>
                        <p:par>
                          <p:cTn id="608" fill="hold">
                            <p:stCondLst>
                              <p:cond delay="17100"/>
                            </p:stCondLst>
                            <p:childTnLst>
                              <p:par>
                                <p:cTn id="609" presetID="42" presetClass="entr" presetSubtype="0" fill="hold" grpId="0" nodeType="afterEffect">
                                  <p:stCondLst>
                                    <p:cond delay="0"/>
                                  </p:stCondLst>
                                  <p:childTnLst>
                                    <p:set>
                                      <p:cBhvr>
                                        <p:cTn id="610" dur="1" fill="hold">
                                          <p:stCondLst>
                                            <p:cond delay="0"/>
                                          </p:stCondLst>
                                        </p:cTn>
                                        <p:tgtEl>
                                          <p:spTgt spid="114"/>
                                        </p:tgtEl>
                                        <p:attrNameLst>
                                          <p:attrName>style.visibility</p:attrName>
                                        </p:attrNameLst>
                                      </p:cBhvr>
                                      <p:to>
                                        <p:strVal val="visible"/>
                                      </p:to>
                                    </p:set>
                                    <p:animEffect transition="in" filter="fade">
                                      <p:cBhvr>
                                        <p:cTn id="611" dur="100"/>
                                        <p:tgtEl>
                                          <p:spTgt spid="114"/>
                                        </p:tgtEl>
                                      </p:cBhvr>
                                    </p:animEffect>
                                    <p:anim calcmode="lin" valueType="num">
                                      <p:cBhvr>
                                        <p:cTn id="612" dur="100" fill="hold"/>
                                        <p:tgtEl>
                                          <p:spTgt spid="114"/>
                                        </p:tgtEl>
                                        <p:attrNameLst>
                                          <p:attrName>ppt_x</p:attrName>
                                        </p:attrNameLst>
                                      </p:cBhvr>
                                      <p:tavLst>
                                        <p:tav tm="0">
                                          <p:val>
                                            <p:strVal val="#ppt_x"/>
                                          </p:val>
                                        </p:tav>
                                        <p:tav tm="100000">
                                          <p:val>
                                            <p:strVal val="#ppt_x"/>
                                          </p:val>
                                        </p:tav>
                                      </p:tavLst>
                                    </p:anim>
                                    <p:anim calcmode="lin" valueType="num">
                                      <p:cBhvr>
                                        <p:cTn id="613" dur="100" fill="hold"/>
                                        <p:tgtEl>
                                          <p:spTgt spid="114"/>
                                        </p:tgtEl>
                                        <p:attrNameLst>
                                          <p:attrName>ppt_y</p:attrName>
                                        </p:attrNameLst>
                                      </p:cBhvr>
                                      <p:tavLst>
                                        <p:tav tm="0">
                                          <p:val>
                                            <p:strVal val="#ppt_y+.1"/>
                                          </p:val>
                                        </p:tav>
                                        <p:tav tm="100000">
                                          <p:val>
                                            <p:strVal val="#ppt_y"/>
                                          </p:val>
                                        </p:tav>
                                      </p:tavLst>
                                    </p:anim>
                                  </p:childTnLst>
                                </p:cTn>
                              </p:par>
                            </p:childTnLst>
                          </p:cTn>
                        </p:par>
                        <p:par>
                          <p:cTn id="614" fill="hold">
                            <p:stCondLst>
                              <p:cond delay="17200"/>
                            </p:stCondLst>
                            <p:childTnLst>
                              <p:par>
                                <p:cTn id="615" presetID="42" presetClass="entr" presetSubtype="0" fill="hold" grpId="0" nodeType="afterEffect">
                                  <p:stCondLst>
                                    <p:cond delay="0"/>
                                  </p:stCondLst>
                                  <p:childTnLst>
                                    <p:set>
                                      <p:cBhvr>
                                        <p:cTn id="616" dur="1" fill="hold">
                                          <p:stCondLst>
                                            <p:cond delay="0"/>
                                          </p:stCondLst>
                                        </p:cTn>
                                        <p:tgtEl>
                                          <p:spTgt spid="115"/>
                                        </p:tgtEl>
                                        <p:attrNameLst>
                                          <p:attrName>style.visibility</p:attrName>
                                        </p:attrNameLst>
                                      </p:cBhvr>
                                      <p:to>
                                        <p:strVal val="visible"/>
                                      </p:to>
                                    </p:set>
                                    <p:animEffect transition="in" filter="fade">
                                      <p:cBhvr>
                                        <p:cTn id="617" dur="100"/>
                                        <p:tgtEl>
                                          <p:spTgt spid="115"/>
                                        </p:tgtEl>
                                      </p:cBhvr>
                                    </p:animEffect>
                                    <p:anim calcmode="lin" valueType="num">
                                      <p:cBhvr>
                                        <p:cTn id="618" dur="100" fill="hold"/>
                                        <p:tgtEl>
                                          <p:spTgt spid="115"/>
                                        </p:tgtEl>
                                        <p:attrNameLst>
                                          <p:attrName>ppt_x</p:attrName>
                                        </p:attrNameLst>
                                      </p:cBhvr>
                                      <p:tavLst>
                                        <p:tav tm="0">
                                          <p:val>
                                            <p:strVal val="#ppt_x"/>
                                          </p:val>
                                        </p:tav>
                                        <p:tav tm="100000">
                                          <p:val>
                                            <p:strVal val="#ppt_x"/>
                                          </p:val>
                                        </p:tav>
                                      </p:tavLst>
                                    </p:anim>
                                    <p:anim calcmode="lin" valueType="num">
                                      <p:cBhvr>
                                        <p:cTn id="619" dur="100" fill="hold"/>
                                        <p:tgtEl>
                                          <p:spTgt spid="115"/>
                                        </p:tgtEl>
                                        <p:attrNameLst>
                                          <p:attrName>ppt_y</p:attrName>
                                        </p:attrNameLst>
                                      </p:cBhvr>
                                      <p:tavLst>
                                        <p:tav tm="0">
                                          <p:val>
                                            <p:strVal val="#ppt_y+.1"/>
                                          </p:val>
                                        </p:tav>
                                        <p:tav tm="100000">
                                          <p:val>
                                            <p:strVal val="#ppt_y"/>
                                          </p:val>
                                        </p:tav>
                                      </p:tavLst>
                                    </p:anim>
                                  </p:childTnLst>
                                </p:cTn>
                              </p:par>
                            </p:childTnLst>
                          </p:cTn>
                        </p:par>
                        <p:par>
                          <p:cTn id="620" fill="hold">
                            <p:stCondLst>
                              <p:cond delay="17300"/>
                            </p:stCondLst>
                            <p:childTnLst>
                              <p:par>
                                <p:cTn id="621" presetID="42" presetClass="entr" presetSubtype="0" fill="hold" grpId="0" nodeType="afterEffect">
                                  <p:stCondLst>
                                    <p:cond delay="0"/>
                                  </p:stCondLst>
                                  <p:childTnLst>
                                    <p:set>
                                      <p:cBhvr>
                                        <p:cTn id="622" dur="1" fill="hold">
                                          <p:stCondLst>
                                            <p:cond delay="0"/>
                                          </p:stCondLst>
                                        </p:cTn>
                                        <p:tgtEl>
                                          <p:spTgt spid="116"/>
                                        </p:tgtEl>
                                        <p:attrNameLst>
                                          <p:attrName>style.visibility</p:attrName>
                                        </p:attrNameLst>
                                      </p:cBhvr>
                                      <p:to>
                                        <p:strVal val="visible"/>
                                      </p:to>
                                    </p:set>
                                    <p:animEffect transition="in" filter="fade">
                                      <p:cBhvr>
                                        <p:cTn id="623" dur="100"/>
                                        <p:tgtEl>
                                          <p:spTgt spid="116"/>
                                        </p:tgtEl>
                                      </p:cBhvr>
                                    </p:animEffect>
                                    <p:anim calcmode="lin" valueType="num">
                                      <p:cBhvr>
                                        <p:cTn id="624" dur="100" fill="hold"/>
                                        <p:tgtEl>
                                          <p:spTgt spid="116"/>
                                        </p:tgtEl>
                                        <p:attrNameLst>
                                          <p:attrName>ppt_x</p:attrName>
                                        </p:attrNameLst>
                                      </p:cBhvr>
                                      <p:tavLst>
                                        <p:tav tm="0">
                                          <p:val>
                                            <p:strVal val="#ppt_x"/>
                                          </p:val>
                                        </p:tav>
                                        <p:tav tm="100000">
                                          <p:val>
                                            <p:strVal val="#ppt_x"/>
                                          </p:val>
                                        </p:tav>
                                      </p:tavLst>
                                    </p:anim>
                                    <p:anim calcmode="lin" valueType="num">
                                      <p:cBhvr>
                                        <p:cTn id="625" dur="100" fill="hold"/>
                                        <p:tgtEl>
                                          <p:spTgt spid="116"/>
                                        </p:tgtEl>
                                        <p:attrNameLst>
                                          <p:attrName>ppt_y</p:attrName>
                                        </p:attrNameLst>
                                      </p:cBhvr>
                                      <p:tavLst>
                                        <p:tav tm="0">
                                          <p:val>
                                            <p:strVal val="#ppt_y+.1"/>
                                          </p:val>
                                        </p:tav>
                                        <p:tav tm="100000">
                                          <p:val>
                                            <p:strVal val="#ppt_y"/>
                                          </p:val>
                                        </p:tav>
                                      </p:tavLst>
                                    </p:anim>
                                  </p:childTnLst>
                                </p:cTn>
                              </p:par>
                            </p:childTnLst>
                          </p:cTn>
                        </p:par>
                        <p:par>
                          <p:cTn id="626" fill="hold">
                            <p:stCondLst>
                              <p:cond delay="17400"/>
                            </p:stCondLst>
                            <p:childTnLst>
                              <p:par>
                                <p:cTn id="627" presetID="42" presetClass="entr" presetSubtype="0" fill="hold" grpId="0" nodeType="afterEffect">
                                  <p:stCondLst>
                                    <p:cond delay="0"/>
                                  </p:stCondLst>
                                  <p:childTnLst>
                                    <p:set>
                                      <p:cBhvr>
                                        <p:cTn id="628" dur="1" fill="hold">
                                          <p:stCondLst>
                                            <p:cond delay="0"/>
                                          </p:stCondLst>
                                        </p:cTn>
                                        <p:tgtEl>
                                          <p:spTgt spid="117"/>
                                        </p:tgtEl>
                                        <p:attrNameLst>
                                          <p:attrName>style.visibility</p:attrName>
                                        </p:attrNameLst>
                                      </p:cBhvr>
                                      <p:to>
                                        <p:strVal val="visible"/>
                                      </p:to>
                                    </p:set>
                                    <p:animEffect transition="in" filter="fade">
                                      <p:cBhvr>
                                        <p:cTn id="629" dur="100"/>
                                        <p:tgtEl>
                                          <p:spTgt spid="117"/>
                                        </p:tgtEl>
                                      </p:cBhvr>
                                    </p:animEffect>
                                    <p:anim calcmode="lin" valueType="num">
                                      <p:cBhvr>
                                        <p:cTn id="630" dur="100" fill="hold"/>
                                        <p:tgtEl>
                                          <p:spTgt spid="117"/>
                                        </p:tgtEl>
                                        <p:attrNameLst>
                                          <p:attrName>ppt_x</p:attrName>
                                        </p:attrNameLst>
                                      </p:cBhvr>
                                      <p:tavLst>
                                        <p:tav tm="0">
                                          <p:val>
                                            <p:strVal val="#ppt_x"/>
                                          </p:val>
                                        </p:tav>
                                        <p:tav tm="100000">
                                          <p:val>
                                            <p:strVal val="#ppt_x"/>
                                          </p:val>
                                        </p:tav>
                                      </p:tavLst>
                                    </p:anim>
                                    <p:anim calcmode="lin" valueType="num">
                                      <p:cBhvr>
                                        <p:cTn id="631" dur="100" fill="hold"/>
                                        <p:tgtEl>
                                          <p:spTgt spid="117"/>
                                        </p:tgtEl>
                                        <p:attrNameLst>
                                          <p:attrName>ppt_y</p:attrName>
                                        </p:attrNameLst>
                                      </p:cBhvr>
                                      <p:tavLst>
                                        <p:tav tm="0">
                                          <p:val>
                                            <p:strVal val="#ppt_y+.1"/>
                                          </p:val>
                                        </p:tav>
                                        <p:tav tm="100000">
                                          <p:val>
                                            <p:strVal val="#ppt_y"/>
                                          </p:val>
                                        </p:tav>
                                      </p:tavLst>
                                    </p:anim>
                                  </p:childTnLst>
                                </p:cTn>
                              </p:par>
                            </p:childTnLst>
                          </p:cTn>
                        </p:par>
                        <p:par>
                          <p:cTn id="632" fill="hold">
                            <p:stCondLst>
                              <p:cond delay="17500"/>
                            </p:stCondLst>
                            <p:childTnLst>
                              <p:par>
                                <p:cTn id="633" presetID="42" presetClass="entr" presetSubtype="0" fill="hold" grpId="0" nodeType="afterEffect">
                                  <p:stCondLst>
                                    <p:cond delay="0"/>
                                  </p:stCondLst>
                                  <p:childTnLst>
                                    <p:set>
                                      <p:cBhvr>
                                        <p:cTn id="634" dur="1" fill="hold">
                                          <p:stCondLst>
                                            <p:cond delay="0"/>
                                          </p:stCondLst>
                                        </p:cTn>
                                        <p:tgtEl>
                                          <p:spTgt spid="98"/>
                                        </p:tgtEl>
                                        <p:attrNameLst>
                                          <p:attrName>style.visibility</p:attrName>
                                        </p:attrNameLst>
                                      </p:cBhvr>
                                      <p:to>
                                        <p:strVal val="visible"/>
                                      </p:to>
                                    </p:set>
                                    <p:animEffect transition="in" filter="fade">
                                      <p:cBhvr>
                                        <p:cTn id="635" dur="100"/>
                                        <p:tgtEl>
                                          <p:spTgt spid="98"/>
                                        </p:tgtEl>
                                      </p:cBhvr>
                                    </p:animEffect>
                                    <p:anim calcmode="lin" valueType="num">
                                      <p:cBhvr>
                                        <p:cTn id="636" dur="100" fill="hold"/>
                                        <p:tgtEl>
                                          <p:spTgt spid="98"/>
                                        </p:tgtEl>
                                        <p:attrNameLst>
                                          <p:attrName>ppt_x</p:attrName>
                                        </p:attrNameLst>
                                      </p:cBhvr>
                                      <p:tavLst>
                                        <p:tav tm="0">
                                          <p:val>
                                            <p:strVal val="#ppt_x"/>
                                          </p:val>
                                        </p:tav>
                                        <p:tav tm="100000">
                                          <p:val>
                                            <p:strVal val="#ppt_x"/>
                                          </p:val>
                                        </p:tav>
                                      </p:tavLst>
                                    </p:anim>
                                    <p:anim calcmode="lin" valueType="num">
                                      <p:cBhvr>
                                        <p:cTn id="637" dur="100" fill="hold"/>
                                        <p:tgtEl>
                                          <p:spTgt spid="98"/>
                                        </p:tgtEl>
                                        <p:attrNameLst>
                                          <p:attrName>ppt_y</p:attrName>
                                        </p:attrNameLst>
                                      </p:cBhvr>
                                      <p:tavLst>
                                        <p:tav tm="0">
                                          <p:val>
                                            <p:strVal val="#ppt_y+.1"/>
                                          </p:val>
                                        </p:tav>
                                        <p:tav tm="100000">
                                          <p:val>
                                            <p:strVal val="#ppt_y"/>
                                          </p:val>
                                        </p:tav>
                                      </p:tavLst>
                                    </p:anim>
                                  </p:childTnLst>
                                </p:cTn>
                              </p:par>
                            </p:childTnLst>
                          </p:cTn>
                        </p:par>
                        <p:par>
                          <p:cTn id="638" fill="hold">
                            <p:stCondLst>
                              <p:cond delay="17600"/>
                            </p:stCondLst>
                            <p:childTnLst>
                              <p:par>
                                <p:cTn id="639" presetID="42" presetClass="entr" presetSubtype="0" fill="hold" grpId="0" nodeType="afterEffect">
                                  <p:stCondLst>
                                    <p:cond delay="0"/>
                                  </p:stCondLst>
                                  <p:childTnLst>
                                    <p:set>
                                      <p:cBhvr>
                                        <p:cTn id="640" dur="1" fill="hold">
                                          <p:stCondLst>
                                            <p:cond delay="0"/>
                                          </p:stCondLst>
                                        </p:cTn>
                                        <p:tgtEl>
                                          <p:spTgt spid="99"/>
                                        </p:tgtEl>
                                        <p:attrNameLst>
                                          <p:attrName>style.visibility</p:attrName>
                                        </p:attrNameLst>
                                      </p:cBhvr>
                                      <p:to>
                                        <p:strVal val="visible"/>
                                      </p:to>
                                    </p:set>
                                    <p:animEffect transition="in" filter="fade">
                                      <p:cBhvr>
                                        <p:cTn id="641" dur="100"/>
                                        <p:tgtEl>
                                          <p:spTgt spid="99"/>
                                        </p:tgtEl>
                                      </p:cBhvr>
                                    </p:animEffect>
                                    <p:anim calcmode="lin" valueType="num">
                                      <p:cBhvr>
                                        <p:cTn id="642" dur="100" fill="hold"/>
                                        <p:tgtEl>
                                          <p:spTgt spid="99"/>
                                        </p:tgtEl>
                                        <p:attrNameLst>
                                          <p:attrName>ppt_x</p:attrName>
                                        </p:attrNameLst>
                                      </p:cBhvr>
                                      <p:tavLst>
                                        <p:tav tm="0">
                                          <p:val>
                                            <p:strVal val="#ppt_x"/>
                                          </p:val>
                                        </p:tav>
                                        <p:tav tm="100000">
                                          <p:val>
                                            <p:strVal val="#ppt_x"/>
                                          </p:val>
                                        </p:tav>
                                      </p:tavLst>
                                    </p:anim>
                                    <p:anim calcmode="lin" valueType="num">
                                      <p:cBhvr>
                                        <p:cTn id="643" dur="100" fill="hold"/>
                                        <p:tgtEl>
                                          <p:spTgt spid="99"/>
                                        </p:tgtEl>
                                        <p:attrNameLst>
                                          <p:attrName>ppt_y</p:attrName>
                                        </p:attrNameLst>
                                      </p:cBhvr>
                                      <p:tavLst>
                                        <p:tav tm="0">
                                          <p:val>
                                            <p:strVal val="#ppt_y+.1"/>
                                          </p:val>
                                        </p:tav>
                                        <p:tav tm="100000">
                                          <p:val>
                                            <p:strVal val="#ppt_y"/>
                                          </p:val>
                                        </p:tav>
                                      </p:tavLst>
                                    </p:anim>
                                  </p:childTnLst>
                                </p:cTn>
                              </p:par>
                            </p:childTnLst>
                          </p:cTn>
                        </p:par>
                        <p:par>
                          <p:cTn id="644" fill="hold">
                            <p:stCondLst>
                              <p:cond delay="17700"/>
                            </p:stCondLst>
                            <p:childTnLst>
                              <p:par>
                                <p:cTn id="645" presetID="42" presetClass="entr" presetSubtype="0" fill="hold" grpId="0" nodeType="afterEffect">
                                  <p:stCondLst>
                                    <p:cond delay="0"/>
                                  </p:stCondLst>
                                  <p:childTnLst>
                                    <p:set>
                                      <p:cBhvr>
                                        <p:cTn id="646" dur="1" fill="hold">
                                          <p:stCondLst>
                                            <p:cond delay="0"/>
                                          </p:stCondLst>
                                        </p:cTn>
                                        <p:tgtEl>
                                          <p:spTgt spid="100"/>
                                        </p:tgtEl>
                                        <p:attrNameLst>
                                          <p:attrName>style.visibility</p:attrName>
                                        </p:attrNameLst>
                                      </p:cBhvr>
                                      <p:to>
                                        <p:strVal val="visible"/>
                                      </p:to>
                                    </p:set>
                                    <p:animEffect transition="in" filter="fade">
                                      <p:cBhvr>
                                        <p:cTn id="647" dur="100"/>
                                        <p:tgtEl>
                                          <p:spTgt spid="100"/>
                                        </p:tgtEl>
                                      </p:cBhvr>
                                    </p:animEffect>
                                    <p:anim calcmode="lin" valueType="num">
                                      <p:cBhvr>
                                        <p:cTn id="648" dur="100" fill="hold"/>
                                        <p:tgtEl>
                                          <p:spTgt spid="100"/>
                                        </p:tgtEl>
                                        <p:attrNameLst>
                                          <p:attrName>ppt_x</p:attrName>
                                        </p:attrNameLst>
                                      </p:cBhvr>
                                      <p:tavLst>
                                        <p:tav tm="0">
                                          <p:val>
                                            <p:strVal val="#ppt_x"/>
                                          </p:val>
                                        </p:tav>
                                        <p:tav tm="100000">
                                          <p:val>
                                            <p:strVal val="#ppt_x"/>
                                          </p:val>
                                        </p:tav>
                                      </p:tavLst>
                                    </p:anim>
                                    <p:anim calcmode="lin" valueType="num">
                                      <p:cBhvr>
                                        <p:cTn id="649" dur="100" fill="hold"/>
                                        <p:tgtEl>
                                          <p:spTgt spid="100"/>
                                        </p:tgtEl>
                                        <p:attrNameLst>
                                          <p:attrName>ppt_y</p:attrName>
                                        </p:attrNameLst>
                                      </p:cBhvr>
                                      <p:tavLst>
                                        <p:tav tm="0">
                                          <p:val>
                                            <p:strVal val="#ppt_y+.1"/>
                                          </p:val>
                                        </p:tav>
                                        <p:tav tm="100000">
                                          <p:val>
                                            <p:strVal val="#ppt_y"/>
                                          </p:val>
                                        </p:tav>
                                      </p:tavLst>
                                    </p:anim>
                                  </p:childTnLst>
                                </p:cTn>
                              </p:par>
                            </p:childTnLst>
                          </p:cTn>
                        </p:par>
                        <p:par>
                          <p:cTn id="650" fill="hold">
                            <p:stCondLst>
                              <p:cond delay="17800"/>
                            </p:stCondLst>
                            <p:childTnLst>
                              <p:par>
                                <p:cTn id="651" presetID="42" presetClass="entr" presetSubtype="0" fill="hold" grpId="0" nodeType="afterEffect">
                                  <p:stCondLst>
                                    <p:cond delay="0"/>
                                  </p:stCondLst>
                                  <p:childTnLst>
                                    <p:set>
                                      <p:cBhvr>
                                        <p:cTn id="652" dur="1" fill="hold">
                                          <p:stCondLst>
                                            <p:cond delay="0"/>
                                          </p:stCondLst>
                                        </p:cTn>
                                        <p:tgtEl>
                                          <p:spTgt spid="101"/>
                                        </p:tgtEl>
                                        <p:attrNameLst>
                                          <p:attrName>style.visibility</p:attrName>
                                        </p:attrNameLst>
                                      </p:cBhvr>
                                      <p:to>
                                        <p:strVal val="visible"/>
                                      </p:to>
                                    </p:set>
                                    <p:animEffect transition="in" filter="fade">
                                      <p:cBhvr>
                                        <p:cTn id="653" dur="100"/>
                                        <p:tgtEl>
                                          <p:spTgt spid="101"/>
                                        </p:tgtEl>
                                      </p:cBhvr>
                                    </p:animEffect>
                                    <p:anim calcmode="lin" valueType="num">
                                      <p:cBhvr>
                                        <p:cTn id="654" dur="100" fill="hold"/>
                                        <p:tgtEl>
                                          <p:spTgt spid="101"/>
                                        </p:tgtEl>
                                        <p:attrNameLst>
                                          <p:attrName>ppt_x</p:attrName>
                                        </p:attrNameLst>
                                      </p:cBhvr>
                                      <p:tavLst>
                                        <p:tav tm="0">
                                          <p:val>
                                            <p:strVal val="#ppt_x"/>
                                          </p:val>
                                        </p:tav>
                                        <p:tav tm="100000">
                                          <p:val>
                                            <p:strVal val="#ppt_x"/>
                                          </p:val>
                                        </p:tav>
                                      </p:tavLst>
                                    </p:anim>
                                    <p:anim calcmode="lin" valueType="num">
                                      <p:cBhvr>
                                        <p:cTn id="655" dur="100" fill="hold"/>
                                        <p:tgtEl>
                                          <p:spTgt spid="101"/>
                                        </p:tgtEl>
                                        <p:attrNameLst>
                                          <p:attrName>ppt_y</p:attrName>
                                        </p:attrNameLst>
                                      </p:cBhvr>
                                      <p:tavLst>
                                        <p:tav tm="0">
                                          <p:val>
                                            <p:strVal val="#ppt_y+.1"/>
                                          </p:val>
                                        </p:tav>
                                        <p:tav tm="100000">
                                          <p:val>
                                            <p:strVal val="#ppt_y"/>
                                          </p:val>
                                        </p:tav>
                                      </p:tavLst>
                                    </p:anim>
                                  </p:childTnLst>
                                </p:cTn>
                              </p:par>
                            </p:childTnLst>
                          </p:cTn>
                        </p:par>
                        <p:par>
                          <p:cTn id="656" fill="hold">
                            <p:stCondLst>
                              <p:cond delay="17900"/>
                            </p:stCondLst>
                            <p:childTnLst>
                              <p:par>
                                <p:cTn id="657" presetID="42" presetClass="entr" presetSubtype="0" fill="hold" grpId="0" nodeType="afterEffect">
                                  <p:stCondLst>
                                    <p:cond delay="0"/>
                                  </p:stCondLst>
                                  <p:childTnLst>
                                    <p:set>
                                      <p:cBhvr>
                                        <p:cTn id="658" dur="1" fill="hold">
                                          <p:stCondLst>
                                            <p:cond delay="0"/>
                                          </p:stCondLst>
                                        </p:cTn>
                                        <p:tgtEl>
                                          <p:spTgt spid="102"/>
                                        </p:tgtEl>
                                        <p:attrNameLst>
                                          <p:attrName>style.visibility</p:attrName>
                                        </p:attrNameLst>
                                      </p:cBhvr>
                                      <p:to>
                                        <p:strVal val="visible"/>
                                      </p:to>
                                    </p:set>
                                    <p:animEffect transition="in" filter="fade">
                                      <p:cBhvr>
                                        <p:cTn id="659" dur="100"/>
                                        <p:tgtEl>
                                          <p:spTgt spid="102"/>
                                        </p:tgtEl>
                                      </p:cBhvr>
                                    </p:animEffect>
                                    <p:anim calcmode="lin" valueType="num">
                                      <p:cBhvr>
                                        <p:cTn id="660" dur="100" fill="hold"/>
                                        <p:tgtEl>
                                          <p:spTgt spid="102"/>
                                        </p:tgtEl>
                                        <p:attrNameLst>
                                          <p:attrName>ppt_x</p:attrName>
                                        </p:attrNameLst>
                                      </p:cBhvr>
                                      <p:tavLst>
                                        <p:tav tm="0">
                                          <p:val>
                                            <p:strVal val="#ppt_x"/>
                                          </p:val>
                                        </p:tav>
                                        <p:tav tm="100000">
                                          <p:val>
                                            <p:strVal val="#ppt_x"/>
                                          </p:val>
                                        </p:tav>
                                      </p:tavLst>
                                    </p:anim>
                                    <p:anim calcmode="lin" valueType="num">
                                      <p:cBhvr>
                                        <p:cTn id="661" dur="100" fill="hold"/>
                                        <p:tgtEl>
                                          <p:spTgt spid="102"/>
                                        </p:tgtEl>
                                        <p:attrNameLst>
                                          <p:attrName>ppt_y</p:attrName>
                                        </p:attrNameLst>
                                      </p:cBhvr>
                                      <p:tavLst>
                                        <p:tav tm="0">
                                          <p:val>
                                            <p:strVal val="#ppt_y+.1"/>
                                          </p:val>
                                        </p:tav>
                                        <p:tav tm="100000">
                                          <p:val>
                                            <p:strVal val="#ppt_y"/>
                                          </p:val>
                                        </p:tav>
                                      </p:tavLst>
                                    </p:anim>
                                  </p:childTnLst>
                                </p:cTn>
                              </p:par>
                            </p:childTnLst>
                          </p:cTn>
                        </p:par>
                        <p:par>
                          <p:cTn id="662" fill="hold">
                            <p:stCondLst>
                              <p:cond delay="18000"/>
                            </p:stCondLst>
                            <p:childTnLst>
                              <p:par>
                                <p:cTn id="663" presetID="42" presetClass="entr" presetSubtype="0" fill="hold" grpId="0" nodeType="afterEffect">
                                  <p:stCondLst>
                                    <p:cond delay="0"/>
                                  </p:stCondLst>
                                  <p:childTnLst>
                                    <p:set>
                                      <p:cBhvr>
                                        <p:cTn id="664" dur="1" fill="hold">
                                          <p:stCondLst>
                                            <p:cond delay="0"/>
                                          </p:stCondLst>
                                        </p:cTn>
                                        <p:tgtEl>
                                          <p:spTgt spid="103"/>
                                        </p:tgtEl>
                                        <p:attrNameLst>
                                          <p:attrName>style.visibility</p:attrName>
                                        </p:attrNameLst>
                                      </p:cBhvr>
                                      <p:to>
                                        <p:strVal val="visible"/>
                                      </p:to>
                                    </p:set>
                                    <p:animEffect transition="in" filter="fade">
                                      <p:cBhvr>
                                        <p:cTn id="665" dur="100"/>
                                        <p:tgtEl>
                                          <p:spTgt spid="103"/>
                                        </p:tgtEl>
                                      </p:cBhvr>
                                    </p:animEffect>
                                    <p:anim calcmode="lin" valueType="num">
                                      <p:cBhvr>
                                        <p:cTn id="666" dur="100" fill="hold"/>
                                        <p:tgtEl>
                                          <p:spTgt spid="103"/>
                                        </p:tgtEl>
                                        <p:attrNameLst>
                                          <p:attrName>ppt_x</p:attrName>
                                        </p:attrNameLst>
                                      </p:cBhvr>
                                      <p:tavLst>
                                        <p:tav tm="0">
                                          <p:val>
                                            <p:strVal val="#ppt_x"/>
                                          </p:val>
                                        </p:tav>
                                        <p:tav tm="100000">
                                          <p:val>
                                            <p:strVal val="#ppt_x"/>
                                          </p:val>
                                        </p:tav>
                                      </p:tavLst>
                                    </p:anim>
                                    <p:anim calcmode="lin" valueType="num">
                                      <p:cBhvr>
                                        <p:cTn id="667" dur="100" fill="hold"/>
                                        <p:tgtEl>
                                          <p:spTgt spid="103"/>
                                        </p:tgtEl>
                                        <p:attrNameLst>
                                          <p:attrName>ppt_y</p:attrName>
                                        </p:attrNameLst>
                                      </p:cBhvr>
                                      <p:tavLst>
                                        <p:tav tm="0">
                                          <p:val>
                                            <p:strVal val="#ppt_y+.1"/>
                                          </p:val>
                                        </p:tav>
                                        <p:tav tm="100000">
                                          <p:val>
                                            <p:strVal val="#ppt_y"/>
                                          </p:val>
                                        </p:tav>
                                      </p:tavLst>
                                    </p:anim>
                                  </p:childTnLst>
                                </p:cTn>
                              </p:par>
                            </p:childTnLst>
                          </p:cTn>
                        </p:par>
                        <p:par>
                          <p:cTn id="668" fill="hold">
                            <p:stCondLst>
                              <p:cond delay="18100"/>
                            </p:stCondLst>
                            <p:childTnLst>
                              <p:par>
                                <p:cTn id="669" presetID="42" presetClass="entr" presetSubtype="0" fill="hold" grpId="0" nodeType="afterEffect">
                                  <p:stCondLst>
                                    <p:cond delay="0"/>
                                  </p:stCondLst>
                                  <p:childTnLst>
                                    <p:set>
                                      <p:cBhvr>
                                        <p:cTn id="670" dur="1" fill="hold">
                                          <p:stCondLst>
                                            <p:cond delay="0"/>
                                          </p:stCondLst>
                                        </p:cTn>
                                        <p:tgtEl>
                                          <p:spTgt spid="104"/>
                                        </p:tgtEl>
                                        <p:attrNameLst>
                                          <p:attrName>style.visibility</p:attrName>
                                        </p:attrNameLst>
                                      </p:cBhvr>
                                      <p:to>
                                        <p:strVal val="visible"/>
                                      </p:to>
                                    </p:set>
                                    <p:animEffect transition="in" filter="fade">
                                      <p:cBhvr>
                                        <p:cTn id="671" dur="100"/>
                                        <p:tgtEl>
                                          <p:spTgt spid="104"/>
                                        </p:tgtEl>
                                      </p:cBhvr>
                                    </p:animEffect>
                                    <p:anim calcmode="lin" valueType="num">
                                      <p:cBhvr>
                                        <p:cTn id="672" dur="100" fill="hold"/>
                                        <p:tgtEl>
                                          <p:spTgt spid="104"/>
                                        </p:tgtEl>
                                        <p:attrNameLst>
                                          <p:attrName>ppt_x</p:attrName>
                                        </p:attrNameLst>
                                      </p:cBhvr>
                                      <p:tavLst>
                                        <p:tav tm="0">
                                          <p:val>
                                            <p:strVal val="#ppt_x"/>
                                          </p:val>
                                        </p:tav>
                                        <p:tav tm="100000">
                                          <p:val>
                                            <p:strVal val="#ppt_x"/>
                                          </p:val>
                                        </p:tav>
                                      </p:tavLst>
                                    </p:anim>
                                    <p:anim calcmode="lin" valueType="num">
                                      <p:cBhvr>
                                        <p:cTn id="673" dur="100" fill="hold"/>
                                        <p:tgtEl>
                                          <p:spTgt spid="104"/>
                                        </p:tgtEl>
                                        <p:attrNameLst>
                                          <p:attrName>ppt_y</p:attrName>
                                        </p:attrNameLst>
                                      </p:cBhvr>
                                      <p:tavLst>
                                        <p:tav tm="0">
                                          <p:val>
                                            <p:strVal val="#ppt_y+.1"/>
                                          </p:val>
                                        </p:tav>
                                        <p:tav tm="100000">
                                          <p:val>
                                            <p:strVal val="#ppt_y"/>
                                          </p:val>
                                        </p:tav>
                                      </p:tavLst>
                                    </p:anim>
                                  </p:childTnLst>
                                </p:cTn>
                              </p:par>
                            </p:childTnLst>
                          </p:cTn>
                        </p:par>
                        <p:par>
                          <p:cTn id="674" fill="hold">
                            <p:stCondLst>
                              <p:cond delay="18200"/>
                            </p:stCondLst>
                            <p:childTnLst>
                              <p:par>
                                <p:cTn id="675" presetID="42" presetClass="entr" presetSubtype="0" fill="hold" grpId="0" nodeType="afterEffect">
                                  <p:stCondLst>
                                    <p:cond delay="0"/>
                                  </p:stCondLst>
                                  <p:childTnLst>
                                    <p:set>
                                      <p:cBhvr>
                                        <p:cTn id="676" dur="1" fill="hold">
                                          <p:stCondLst>
                                            <p:cond delay="0"/>
                                          </p:stCondLst>
                                        </p:cTn>
                                        <p:tgtEl>
                                          <p:spTgt spid="105"/>
                                        </p:tgtEl>
                                        <p:attrNameLst>
                                          <p:attrName>style.visibility</p:attrName>
                                        </p:attrNameLst>
                                      </p:cBhvr>
                                      <p:to>
                                        <p:strVal val="visible"/>
                                      </p:to>
                                    </p:set>
                                    <p:animEffect transition="in" filter="fade">
                                      <p:cBhvr>
                                        <p:cTn id="677" dur="100"/>
                                        <p:tgtEl>
                                          <p:spTgt spid="105"/>
                                        </p:tgtEl>
                                      </p:cBhvr>
                                    </p:animEffect>
                                    <p:anim calcmode="lin" valueType="num">
                                      <p:cBhvr>
                                        <p:cTn id="678" dur="100" fill="hold"/>
                                        <p:tgtEl>
                                          <p:spTgt spid="105"/>
                                        </p:tgtEl>
                                        <p:attrNameLst>
                                          <p:attrName>ppt_x</p:attrName>
                                        </p:attrNameLst>
                                      </p:cBhvr>
                                      <p:tavLst>
                                        <p:tav tm="0">
                                          <p:val>
                                            <p:strVal val="#ppt_x"/>
                                          </p:val>
                                        </p:tav>
                                        <p:tav tm="100000">
                                          <p:val>
                                            <p:strVal val="#ppt_x"/>
                                          </p:val>
                                        </p:tav>
                                      </p:tavLst>
                                    </p:anim>
                                    <p:anim calcmode="lin" valueType="num">
                                      <p:cBhvr>
                                        <p:cTn id="679" dur="100" fill="hold"/>
                                        <p:tgtEl>
                                          <p:spTgt spid="105"/>
                                        </p:tgtEl>
                                        <p:attrNameLst>
                                          <p:attrName>ppt_y</p:attrName>
                                        </p:attrNameLst>
                                      </p:cBhvr>
                                      <p:tavLst>
                                        <p:tav tm="0">
                                          <p:val>
                                            <p:strVal val="#ppt_y+.1"/>
                                          </p:val>
                                        </p:tav>
                                        <p:tav tm="100000">
                                          <p:val>
                                            <p:strVal val="#ppt_y"/>
                                          </p:val>
                                        </p:tav>
                                      </p:tavLst>
                                    </p:anim>
                                  </p:childTnLst>
                                </p:cTn>
                              </p:par>
                            </p:childTnLst>
                          </p:cTn>
                        </p:par>
                        <p:par>
                          <p:cTn id="680" fill="hold">
                            <p:stCondLst>
                              <p:cond delay="18300"/>
                            </p:stCondLst>
                            <p:childTnLst>
                              <p:par>
                                <p:cTn id="681" presetID="42" presetClass="entr" presetSubtype="0" fill="hold" grpId="0" nodeType="afterEffect">
                                  <p:stCondLst>
                                    <p:cond delay="0"/>
                                  </p:stCondLst>
                                  <p:childTnLst>
                                    <p:set>
                                      <p:cBhvr>
                                        <p:cTn id="682" dur="1" fill="hold">
                                          <p:stCondLst>
                                            <p:cond delay="0"/>
                                          </p:stCondLst>
                                        </p:cTn>
                                        <p:tgtEl>
                                          <p:spTgt spid="106"/>
                                        </p:tgtEl>
                                        <p:attrNameLst>
                                          <p:attrName>style.visibility</p:attrName>
                                        </p:attrNameLst>
                                      </p:cBhvr>
                                      <p:to>
                                        <p:strVal val="visible"/>
                                      </p:to>
                                    </p:set>
                                    <p:animEffect transition="in" filter="fade">
                                      <p:cBhvr>
                                        <p:cTn id="683" dur="100"/>
                                        <p:tgtEl>
                                          <p:spTgt spid="106"/>
                                        </p:tgtEl>
                                      </p:cBhvr>
                                    </p:animEffect>
                                    <p:anim calcmode="lin" valueType="num">
                                      <p:cBhvr>
                                        <p:cTn id="684" dur="100" fill="hold"/>
                                        <p:tgtEl>
                                          <p:spTgt spid="106"/>
                                        </p:tgtEl>
                                        <p:attrNameLst>
                                          <p:attrName>ppt_x</p:attrName>
                                        </p:attrNameLst>
                                      </p:cBhvr>
                                      <p:tavLst>
                                        <p:tav tm="0">
                                          <p:val>
                                            <p:strVal val="#ppt_x"/>
                                          </p:val>
                                        </p:tav>
                                        <p:tav tm="100000">
                                          <p:val>
                                            <p:strVal val="#ppt_x"/>
                                          </p:val>
                                        </p:tav>
                                      </p:tavLst>
                                    </p:anim>
                                    <p:anim calcmode="lin" valueType="num">
                                      <p:cBhvr>
                                        <p:cTn id="685" dur="100" fill="hold"/>
                                        <p:tgtEl>
                                          <p:spTgt spid="106"/>
                                        </p:tgtEl>
                                        <p:attrNameLst>
                                          <p:attrName>ppt_y</p:attrName>
                                        </p:attrNameLst>
                                      </p:cBhvr>
                                      <p:tavLst>
                                        <p:tav tm="0">
                                          <p:val>
                                            <p:strVal val="#ppt_y+.1"/>
                                          </p:val>
                                        </p:tav>
                                        <p:tav tm="100000">
                                          <p:val>
                                            <p:strVal val="#ppt_y"/>
                                          </p:val>
                                        </p:tav>
                                      </p:tavLst>
                                    </p:anim>
                                  </p:childTnLst>
                                </p:cTn>
                              </p:par>
                            </p:childTnLst>
                          </p:cTn>
                        </p:par>
                        <p:par>
                          <p:cTn id="686" fill="hold">
                            <p:stCondLst>
                              <p:cond delay="18400"/>
                            </p:stCondLst>
                            <p:childTnLst>
                              <p:par>
                                <p:cTn id="687" presetID="42" presetClass="entr" presetSubtype="0" fill="hold" grpId="0" nodeType="afterEffect">
                                  <p:stCondLst>
                                    <p:cond delay="0"/>
                                  </p:stCondLst>
                                  <p:childTnLst>
                                    <p:set>
                                      <p:cBhvr>
                                        <p:cTn id="688" dur="1" fill="hold">
                                          <p:stCondLst>
                                            <p:cond delay="0"/>
                                          </p:stCondLst>
                                        </p:cTn>
                                        <p:tgtEl>
                                          <p:spTgt spid="107"/>
                                        </p:tgtEl>
                                        <p:attrNameLst>
                                          <p:attrName>style.visibility</p:attrName>
                                        </p:attrNameLst>
                                      </p:cBhvr>
                                      <p:to>
                                        <p:strVal val="visible"/>
                                      </p:to>
                                    </p:set>
                                    <p:animEffect transition="in" filter="fade">
                                      <p:cBhvr>
                                        <p:cTn id="689" dur="100"/>
                                        <p:tgtEl>
                                          <p:spTgt spid="107"/>
                                        </p:tgtEl>
                                      </p:cBhvr>
                                    </p:animEffect>
                                    <p:anim calcmode="lin" valueType="num">
                                      <p:cBhvr>
                                        <p:cTn id="690" dur="100" fill="hold"/>
                                        <p:tgtEl>
                                          <p:spTgt spid="107"/>
                                        </p:tgtEl>
                                        <p:attrNameLst>
                                          <p:attrName>ppt_x</p:attrName>
                                        </p:attrNameLst>
                                      </p:cBhvr>
                                      <p:tavLst>
                                        <p:tav tm="0">
                                          <p:val>
                                            <p:strVal val="#ppt_x"/>
                                          </p:val>
                                        </p:tav>
                                        <p:tav tm="100000">
                                          <p:val>
                                            <p:strVal val="#ppt_x"/>
                                          </p:val>
                                        </p:tav>
                                      </p:tavLst>
                                    </p:anim>
                                    <p:anim calcmode="lin" valueType="num">
                                      <p:cBhvr>
                                        <p:cTn id="691" dur="1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6" grpId="0" animBg="1"/>
      <p:bldP spid="57" grpId="0" animBg="1"/>
      <p:bldP spid="58" grpId="0" animBg="1"/>
      <p:bldP spid="59" grpId="0" animBg="1"/>
      <p:bldP spid="60" grpId="0" animBg="1"/>
      <p:bldP spid="61" grpId="0" animBg="1"/>
      <p:bldP spid="62" grpId="0" animBg="1"/>
      <p:bldP spid="63" grpId="0" animBg="1"/>
      <p:bldP spid="64" grpId="0" animBg="1"/>
      <p:bldP spid="65" grpId="0" animBg="1"/>
      <p:bldP spid="66" grpId="0" animBg="1"/>
      <p:bldP spid="67" grpId="0" animBg="1"/>
      <p:bldP spid="68" grpId="0" animBg="1"/>
      <p:bldP spid="69" grpId="0" animBg="1"/>
      <p:bldP spid="70" grpId="0" animBg="1"/>
      <p:bldP spid="71" grpId="0" animBg="1"/>
      <p:bldP spid="72" grpId="0" animBg="1"/>
      <p:bldP spid="73" grpId="0" animBg="1"/>
      <p:bldP spid="74" grpId="0" animBg="1"/>
      <p:bldP spid="75" grpId="0" animBg="1"/>
      <p:bldP spid="77" grpId="0" animBg="1"/>
      <p:bldP spid="78" grpId="0" animBg="1"/>
      <p:bldP spid="79" grpId="0" animBg="1"/>
      <p:bldP spid="80" grpId="0" animBg="1"/>
      <p:bldP spid="81" grpId="0" animBg="1"/>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8" grpId="0" animBg="1"/>
      <p:bldP spid="99" grpId="0" animBg="1"/>
      <p:bldP spid="100" grpId="0" animBg="1"/>
      <p:bldP spid="101" grpId="0" animBg="1"/>
      <p:bldP spid="102" grpId="0" animBg="1"/>
      <p:bldP spid="103" grpId="0" animBg="1"/>
      <p:bldP spid="104" grpId="0" animBg="1"/>
      <p:bldP spid="105" grpId="0" animBg="1"/>
      <p:bldP spid="106" grpId="0" animBg="1"/>
      <p:bldP spid="107" grpId="0" animBg="1"/>
      <p:bldP spid="108" grpId="0" animBg="1"/>
      <p:bldP spid="109" grpId="0" animBg="1"/>
      <p:bldP spid="110" grpId="0" animBg="1"/>
      <p:bldP spid="111" grpId="0" animBg="1"/>
      <p:bldP spid="112" grpId="0" animBg="1"/>
      <p:bldP spid="113" grpId="0" animBg="1"/>
      <p:bldP spid="114" grpId="0" animBg="1"/>
      <p:bldP spid="115" grpId="0" animBg="1"/>
      <p:bldP spid="116" grpId="0" animBg="1"/>
      <p:bldP spid="117" grpId="0" animBg="1"/>
      <p:bldP spid="118" grpId="0"/>
      <p:bldP spid="119" grpId="0"/>
      <p:bldP spid="123" grpId="0" animBg="1"/>
      <p:bldP spid="124" grpId="0" animBg="1"/>
      <p:bldP spid="125" grpId="0" animBg="1"/>
      <p:bldP spid="126" grpId="0" animBg="1"/>
      <p:bldP spid="127" grpId="0" animBg="1"/>
      <p:bldP spid="128" grpId="0"/>
      <p:bldP spid="129" grpId="0"/>
      <p:bldP spid="130" grpId="0"/>
      <p:bldP spid="131" grpId="0"/>
      <p:bldP spid="132" grpId="0"/>
      <p:bldP spid="133" grpId="0"/>
      <p:bldP spid="134" grpId="0"/>
      <p:bldP spid="135" grpId="0"/>
      <p:bldP spid="136" grpId="0"/>
      <p:bldP spid="137"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D6B53C33-074F-4EBC-8091-DB1D855C463E}"/>
              </a:ext>
            </a:extLst>
          </p:cNvPr>
          <p:cNvSpPr/>
          <p:nvPr/>
        </p:nvSpPr>
        <p:spPr>
          <a:xfrm flipV="1">
            <a:off x="7255278" y="3662727"/>
            <a:ext cx="1528746" cy="425673"/>
          </a:xfrm>
          <a:custGeom>
            <a:avLst/>
            <a:gdLst>
              <a:gd name="connsiteX0" fmla="*/ 1300146 w 1528746"/>
              <a:gd name="connsiteY0" fmla="*/ 425673 h 425673"/>
              <a:gd name="connsiteX1" fmla="*/ 1528746 w 1528746"/>
              <a:gd name="connsiteY1" fmla="*/ 212837 h 425673"/>
              <a:gd name="connsiteX2" fmla="*/ 1300146 w 1528746"/>
              <a:gd name="connsiteY2" fmla="*/ 0 h 425673"/>
              <a:gd name="connsiteX3" fmla="*/ 1300146 w 1528746"/>
              <a:gd name="connsiteY3" fmla="*/ 98537 h 425673"/>
              <a:gd name="connsiteX4" fmla="*/ 1097280 w 1528746"/>
              <a:gd name="connsiteY4" fmla="*/ 98537 h 425673"/>
              <a:gd name="connsiteX5" fmla="*/ 1097280 w 1528746"/>
              <a:gd name="connsiteY5" fmla="*/ 98536 h 425673"/>
              <a:gd name="connsiteX6" fmla="*/ 212143 w 1528746"/>
              <a:gd name="connsiteY6" fmla="*/ 98536 h 425673"/>
              <a:gd name="connsiteX7" fmla="*/ 193974 w 1528746"/>
              <a:gd name="connsiteY7" fmla="*/ 125485 h 425673"/>
              <a:gd name="connsiteX8" fmla="*/ 0 w 1528746"/>
              <a:gd name="connsiteY8" fmla="*/ 205831 h 425673"/>
              <a:gd name="connsiteX9" fmla="*/ 0 w 1528746"/>
              <a:gd name="connsiteY9" fmla="*/ 327136 h 425673"/>
              <a:gd name="connsiteX10" fmla="*/ 896111 w 1528746"/>
              <a:gd name="connsiteY10" fmla="*/ 327136 h 425673"/>
              <a:gd name="connsiteX11" fmla="*/ 896111 w 1528746"/>
              <a:gd name="connsiteY11" fmla="*/ 329552 h 425673"/>
              <a:gd name="connsiteX12" fmla="*/ 908071 w 1528746"/>
              <a:gd name="connsiteY12" fmla="*/ 327137 h 425673"/>
              <a:gd name="connsiteX13" fmla="*/ 1300146 w 1528746"/>
              <a:gd name="connsiteY13" fmla="*/ 327137 h 4256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528746" h="425673">
                <a:moveTo>
                  <a:pt x="1300146" y="425673"/>
                </a:moveTo>
                <a:lnTo>
                  <a:pt x="1528746" y="212837"/>
                </a:lnTo>
                <a:lnTo>
                  <a:pt x="1300146" y="0"/>
                </a:lnTo>
                <a:lnTo>
                  <a:pt x="1300146" y="98537"/>
                </a:lnTo>
                <a:lnTo>
                  <a:pt x="1097280" y="98537"/>
                </a:lnTo>
                <a:lnTo>
                  <a:pt x="1097280" y="98536"/>
                </a:lnTo>
                <a:lnTo>
                  <a:pt x="212143" y="98536"/>
                </a:lnTo>
                <a:lnTo>
                  <a:pt x="193974" y="125485"/>
                </a:lnTo>
                <a:cubicBezTo>
                  <a:pt x="144332" y="175127"/>
                  <a:pt x="75752" y="205831"/>
                  <a:pt x="0" y="205831"/>
                </a:cubicBezTo>
                <a:lnTo>
                  <a:pt x="0" y="327136"/>
                </a:lnTo>
                <a:lnTo>
                  <a:pt x="896111" y="327136"/>
                </a:lnTo>
                <a:lnTo>
                  <a:pt x="896111" y="329552"/>
                </a:lnTo>
                <a:lnTo>
                  <a:pt x="908071" y="327137"/>
                </a:lnTo>
                <a:lnTo>
                  <a:pt x="1300146" y="327137"/>
                </a:lnTo>
                <a:close/>
              </a:path>
            </a:pathLst>
          </a:custGeom>
          <a:solidFill>
            <a:srgbClr val="4781CB"/>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 name="Freeform: Shape 34">
            <a:extLst>
              <a:ext uri="{FF2B5EF4-FFF2-40B4-BE49-F238E27FC236}">
                <a16:creationId xmlns:a16="http://schemas.microsoft.com/office/drawing/2014/main" id="{31123155-0092-4C52-8707-B3AD3DDBF2FF}"/>
              </a:ext>
            </a:extLst>
          </p:cNvPr>
          <p:cNvSpPr/>
          <p:nvPr/>
        </p:nvSpPr>
        <p:spPr>
          <a:xfrm>
            <a:off x="5876966" y="3753293"/>
            <a:ext cx="1850424" cy="1020726"/>
          </a:xfrm>
          <a:custGeom>
            <a:avLst/>
            <a:gdLst>
              <a:gd name="connsiteX0" fmla="*/ 253432 w 1850424"/>
              <a:gd name="connsiteY0" fmla="*/ 0 h 1020726"/>
              <a:gd name="connsiteX1" fmla="*/ 1097280 w 1850424"/>
              <a:gd name="connsiteY1" fmla="*/ 0 h 1020726"/>
              <a:gd name="connsiteX2" fmla="*/ 1097280 w 1850424"/>
              <a:gd name="connsiteY2" fmla="*/ 1 h 1020726"/>
              <a:gd name="connsiteX3" fmla="*/ 1351838 w 1850424"/>
              <a:gd name="connsiteY3" fmla="*/ 1 h 1020726"/>
              <a:gd name="connsiteX4" fmla="*/ 1751888 w 1850424"/>
              <a:gd name="connsiteY4" fmla="*/ 400051 h 1020726"/>
              <a:gd name="connsiteX5" fmla="*/ 1751888 w 1850424"/>
              <a:gd name="connsiteY5" fmla="*/ 792126 h 1020726"/>
              <a:gd name="connsiteX6" fmla="*/ 1850424 w 1850424"/>
              <a:gd name="connsiteY6" fmla="*/ 792126 h 1020726"/>
              <a:gd name="connsiteX7" fmla="*/ 1637588 w 1850424"/>
              <a:gd name="connsiteY7" fmla="*/ 1020726 h 1020726"/>
              <a:gd name="connsiteX8" fmla="*/ 1424753 w 1850424"/>
              <a:gd name="connsiteY8" fmla="*/ 792126 h 1020726"/>
              <a:gd name="connsiteX9" fmla="*/ 1523288 w 1850424"/>
              <a:gd name="connsiteY9" fmla="*/ 792126 h 1020726"/>
              <a:gd name="connsiteX10" fmla="*/ 1523288 w 1850424"/>
              <a:gd name="connsiteY10" fmla="*/ 400051 h 1020726"/>
              <a:gd name="connsiteX11" fmla="*/ 1351838 w 1850424"/>
              <a:gd name="connsiteY11" fmla="*/ 228601 h 1020726"/>
              <a:gd name="connsiteX12" fmla="*/ 936024 w 1850424"/>
              <a:gd name="connsiteY12" fmla="*/ 228601 h 1020726"/>
              <a:gd name="connsiteX13" fmla="*/ 936024 w 1850424"/>
              <a:gd name="connsiteY13" fmla="*/ 228600 h 1020726"/>
              <a:gd name="connsiteX14" fmla="*/ 0 w 1850424"/>
              <a:gd name="connsiteY14" fmla="*/ 228600 h 1020726"/>
              <a:gd name="connsiteX15" fmla="*/ 0 w 1850424"/>
              <a:gd name="connsiteY15" fmla="*/ 119126 h 1020726"/>
              <a:gd name="connsiteX16" fmla="*/ 31192 w 1850424"/>
              <a:gd name="connsiteY16" fmla="*/ 122270 h 1020726"/>
              <a:gd name="connsiteX17" fmla="*/ 225166 w 1850424"/>
              <a:gd name="connsiteY17" fmla="*/ 41924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6">
                <a:moveTo>
                  <a:pt x="253432" y="0"/>
                </a:moveTo>
                <a:lnTo>
                  <a:pt x="1097280" y="0"/>
                </a:lnTo>
                <a:lnTo>
                  <a:pt x="1097280" y="1"/>
                </a:lnTo>
                <a:lnTo>
                  <a:pt x="1351838" y="1"/>
                </a:lnTo>
                <a:cubicBezTo>
                  <a:pt x="1572780" y="1"/>
                  <a:pt x="1751888" y="179109"/>
                  <a:pt x="1751888" y="400051"/>
                </a:cubicBezTo>
                <a:lnTo>
                  <a:pt x="1751888" y="792126"/>
                </a:lnTo>
                <a:lnTo>
                  <a:pt x="1850424" y="792126"/>
                </a:lnTo>
                <a:lnTo>
                  <a:pt x="1637588" y="1020726"/>
                </a:lnTo>
                <a:lnTo>
                  <a:pt x="1424753" y="792126"/>
                </a:lnTo>
                <a:lnTo>
                  <a:pt x="1523288" y="792126"/>
                </a:lnTo>
                <a:lnTo>
                  <a:pt x="1523288" y="400051"/>
                </a:lnTo>
                <a:cubicBezTo>
                  <a:pt x="1523288" y="305362"/>
                  <a:pt x="1446527" y="228601"/>
                  <a:pt x="1351838" y="228601"/>
                </a:cubicBezTo>
                <a:lnTo>
                  <a:pt x="936024" y="228601"/>
                </a:lnTo>
                <a:lnTo>
                  <a:pt x="936024" y="228600"/>
                </a:lnTo>
                <a:lnTo>
                  <a:pt x="0" y="228600"/>
                </a:lnTo>
                <a:lnTo>
                  <a:pt x="0" y="119126"/>
                </a:lnTo>
                <a:lnTo>
                  <a:pt x="31192" y="122270"/>
                </a:lnTo>
                <a:cubicBezTo>
                  <a:pt x="106944" y="122270"/>
                  <a:pt x="175524" y="91566"/>
                  <a:pt x="225166" y="41924"/>
                </a:cubicBezTo>
                <a:close/>
              </a:path>
            </a:pathLst>
          </a:custGeom>
          <a:solidFill>
            <a:srgbClr val="01AA8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Shape 32">
            <a:extLst>
              <a:ext uri="{FF2B5EF4-FFF2-40B4-BE49-F238E27FC236}">
                <a16:creationId xmlns:a16="http://schemas.microsoft.com/office/drawing/2014/main" id="{411B913A-5807-40F1-A566-411BBF97B62A}"/>
              </a:ext>
            </a:extLst>
          </p:cNvPr>
          <p:cNvSpPr/>
          <p:nvPr/>
        </p:nvSpPr>
        <p:spPr>
          <a:xfrm>
            <a:off x="4565259" y="2961168"/>
            <a:ext cx="1850424" cy="1020727"/>
          </a:xfrm>
          <a:custGeom>
            <a:avLst/>
            <a:gdLst>
              <a:gd name="connsiteX0" fmla="*/ 1637588 w 1850424"/>
              <a:gd name="connsiteY0" fmla="*/ 0 h 1020727"/>
              <a:gd name="connsiteX1" fmla="*/ 1850424 w 1850424"/>
              <a:gd name="connsiteY1" fmla="*/ 228600 h 1020727"/>
              <a:gd name="connsiteX2" fmla="*/ 1751888 w 1850424"/>
              <a:gd name="connsiteY2" fmla="*/ 228600 h 1020727"/>
              <a:gd name="connsiteX3" fmla="*/ 1751888 w 1850424"/>
              <a:gd name="connsiteY3" fmla="*/ 620675 h 1020727"/>
              <a:gd name="connsiteX4" fmla="*/ 1351838 w 1850424"/>
              <a:gd name="connsiteY4" fmla="*/ 1020726 h 1020727"/>
              <a:gd name="connsiteX5" fmla="*/ 1097280 w 1850424"/>
              <a:gd name="connsiteY5" fmla="*/ 1020726 h 1020727"/>
              <a:gd name="connsiteX6" fmla="*/ 1097280 w 1850424"/>
              <a:gd name="connsiteY6" fmla="*/ 1020727 h 1020727"/>
              <a:gd name="connsiteX7" fmla="*/ 192247 w 1850424"/>
              <a:gd name="connsiteY7" fmla="*/ 1020727 h 1020727"/>
              <a:gd name="connsiteX8" fmla="*/ 174727 w 1850424"/>
              <a:gd name="connsiteY8" fmla="*/ 994742 h 1020727"/>
              <a:gd name="connsiteX9" fmla="*/ 36038 w 1850424"/>
              <a:gd name="connsiteY9" fmla="*/ 919968 h 1020727"/>
              <a:gd name="connsiteX10" fmla="*/ 0 w 1850424"/>
              <a:gd name="connsiteY10" fmla="*/ 916335 h 1020727"/>
              <a:gd name="connsiteX11" fmla="*/ 0 w 1850424"/>
              <a:gd name="connsiteY11" fmla="*/ 792127 h 1020727"/>
              <a:gd name="connsiteX12" fmla="*/ 936024 w 1850424"/>
              <a:gd name="connsiteY12" fmla="*/ 792127 h 1020727"/>
              <a:gd name="connsiteX13" fmla="*/ 936024 w 1850424"/>
              <a:gd name="connsiteY13" fmla="*/ 792125 h 1020727"/>
              <a:gd name="connsiteX14" fmla="*/ 1351838 w 1850424"/>
              <a:gd name="connsiteY14" fmla="*/ 792125 h 1020727"/>
              <a:gd name="connsiteX15" fmla="*/ 1523288 w 1850424"/>
              <a:gd name="connsiteY15" fmla="*/ 620675 h 1020727"/>
              <a:gd name="connsiteX16" fmla="*/ 1523288 w 1850424"/>
              <a:gd name="connsiteY16" fmla="*/ 228600 h 1020727"/>
              <a:gd name="connsiteX17" fmla="*/ 1424753 w 1850424"/>
              <a:gd name="connsiteY17" fmla="*/ 228600 h 1020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850424" h="1020727">
                <a:moveTo>
                  <a:pt x="1637588" y="0"/>
                </a:moveTo>
                <a:lnTo>
                  <a:pt x="1850424" y="228600"/>
                </a:lnTo>
                <a:lnTo>
                  <a:pt x="1751888" y="228600"/>
                </a:lnTo>
                <a:lnTo>
                  <a:pt x="1751888" y="620675"/>
                </a:lnTo>
                <a:cubicBezTo>
                  <a:pt x="1751888" y="841618"/>
                  <a:pt x="1572780" y="1020726"/>
                  <a:pt x="1351838" y="1020726"/>
                </a:cubicBezTo>
                <a:lnTo>
                  <a:pt x="1097280" y="1020726"/>
                </a:lnTo>
                <a:lnTo>
                  <a:pt x="1097280" y="1020727"/>
                </a:lnTo>
                <a:lnTo>
                  <a:pt x="192247" y="1020727"/>
                </a:lnTo>
                <a:lnTo>
                  <a:pt x="174727" y="994742"/>
                </a:lnTo>
                <a:cubicBezTo>
                  <a:pt x="137495" y="957510"/>
                  <a:pt x="89611" y="930931"/>
                  <a:pt x="36038" y="919968"/>
                </a:cubicBezTo>
                <a:lnTo>
                  <a:pt x="0" y="916335"/>
                </a:lnTo>
                <a:lnTo>
                  <a:pt x="0" y="792127"/>
                </a:lnTo>
                <a:lnTo>
                  <a:pt x="936024" y="792127"/>
                </a:lnTo>
                <a:lnTo>
                  <a:pt x="936024" y="792125"/>
                </a:lnTo>
                <a:lnTo>
                  <a:pt x="1351838" y="792125"/>
                </a:lnTo>
                <a:cubicBezTo>
                  <a:pt x="1446527" y="792125"/>
                  <a:pt x="1523288" y="715364"/>
                  <a:pt x="1523288" y="620675"/>
                </a:cubicBezTo>
                <a:lnTo>
                  <a:pt x="1523288" y="228600"/>
                </a:lnTo>
                <a:lnTo>
                  <a:pt x="1424753" y="228600"/>
                </a:lnTo>
                <a:close/>
              </a:path>
            </a:pathLst>
          </a:custGeom>
          <a:solidFill>
            <a:srgbClr val="FFA803"/>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DC626DD4-9EE9-4590-BDAB-F6BA71AD9FC6}"/>
              </a:ext>
            </a:extLst>
          </p:cNvPr>
          <p:cNvSpPr/>
          <p:nvPr/>
        </p:nvSpPr>
        <p:spPr>
          <a:xfrm rot="5400000">
            <a:off x="3592385" y="3333660"/>
            <a:ext cx="1020728" cy="1859997"/>
          </a:xfrm>
          <a:custGeom>
            <a:avLst/>
            <a:gdLst>
              <a:gd name="connsiteX0" fmla="*/ 0 w 1020728"/>
              <a:gd name="connsiteY0" fmla="*/ 1642382 h 1859997"/>
              <a:gd name="connsiteX1" fmla="*/ 0 w 1020728"/>
              <a:gd name="connsiteY1" fmla="*/ 762717 h 1859997"/>
              <a:gd name="connsiteX2" fmla="*/ 3 w 1020728"/>
              <a:gd name="connsiteY2" fmla="*/ 762717 h 1859997"/>
              <a:gd name="connsiteX3" fmla="*/ 3 w 1020728"/>
              <a:gd name="connsiteY3" fmla="*/ 498586 h 1859997"/>
              <a:gd name="connsiteX4" fmla="*/ 400053 w 1020728"/>
              <a:gd name="connsiteY4" fmla="*/ 98536 h 1859997"/>
              <a:gd name="connsiteX5" fmla="*/ 792128 w 1020728"/>
              <a:gd name="connsiteY5" fmla="*/ 98536 h 1859997"/>
              <a:gd name="connsiteX6" fmla="*/ 792128 w 1020728"/>
              <a:gd name="connsiteY6" fmla="*/ 0 h 1859997"/>
              <a:gd name="connsiteX7" fmla="*/ 1020728 w 1020728"/>
              <a:gd name="connsiteY7" fmla="*/ 212836 h 1859997"/>
              <a:gd name="connsiteX8" fmla="*/ 792128 w 1020728"/>
              <a:gd name="connsiteY8" fmla="*/ 425671 h 1859997"/>
              <a:gd name="connsiteX9" fmla="*/ 792128 w 1020728"/>
              <a:gd name="connsiteY9" fmla="*/ 327136 h 1859997"/>
              <a:gd name="connsiteX10" fmla="*/ 400053 w 1020728"/>
              <a:gd name="connsiteY10" fmla="*/ 327136 h 1859997"/>
              <a:gd name="connsiteX11" fmla="*/ 228603 w 1020728"/>
              <a:gd name="connsiteY11" fmla="*/ 498586 h 1859997"/>
              <a:gd name="connsiteX12" fmla="*/ 228603 w 1020728"/>
              <a:gd name="connsiteY12" fmla="*/ 914400 h 1859997"/>
              <a:gd name="connsiteX13" fmla="*/ 228601 w 1020728"/>
              <a:gd name="connsiteY13" fmla="*/ 914400 h 1859997"/>
              <a:gd name="connsiteX14" fmla="*/ 228600 w 1020728"/>
              <a:gd name="connsiteY14" fmla="*/ 1859997 h 1859997"/>
              <a:gd name="connsiteX15" fmla="*/ 121802 w 1020728"/>
              <a:gd name="connsiteY15" fmla="*/ 1859997 h 1859997"/>
              <a:gd name="connsiteX16" fmla="*/ 116695 w 1020728"/>
              <a:gd name="connsiteY16" fmla="*/ 1809335 h 1859997"/>
              <a:gd name="connsiteX17" fmla="*/ 41922 w 1020728"/>
              <a:gd name="connsiteY17" fmla="*/ 1670647 h 18599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1020728" h="1859997">
                <a:moveTo>
                  <a:pt x="0" y="1642382"/>
                </a:moveTo>
                <a:lnTo>
                  <a:pt x="0" y="762717"/>
                </a:lnTo>
                <a:lnTo>
                  <a:pt x="3" y="762717"/>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0" y="1859997"/>
                </a:lnTo>
                <a:lnTo>
                  <a:pt x="121802" y="1859997"/>
                </a:lnTo>
                <a:lnTo>
                  <a:pt x="116695" y="1809335"/>
                </a:lnTo>
                <a:cubicBezTo>
                  <a:pt x="105733" y="1755763"/>
                  <a:pt x="79154" y="1707879"/>
                  <a:pt x="41922" y="1670647"/>
                </a:cubicBezTo>
                <a:close/>
              </a:path>
            </a:pathLst>
          </a:custGeom>
          <a:solidFill>
            <a:srgbClr val="3EB8CD"/>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9" name="Freeform: Shape 28">
            <a:extLst>
              <a:ext uri="{FF2B5EF4-FFF2-40B4-BE49-F238E27FC236}">
                <a16:creationId xmlns:a16="http://schemas.microsoft.com/office/drawing/2014/main" id="{F88EBD55-4BA5-4339-AADE-BF485685E35A}"/>
              </a:ext>
            </a:extLst>
          </p:cNvPr>
          <p:cNvSpPr/>
          <p:nvPr/>
        </p:nvSpPr>
        <p:spPr>
          <a:xfrm>
            <a:off x="1732765" y="2961168"/>
            <a:ext cx="1876995" cy="1020726"/>
          </a:xfrm>
          <a:custGeom>
            <a:avLst/>
            <a:gdLst>
              <a:gd name="connsiteX0" fmla="*/ 1664159 w 1876995"/>
              <a:gd name="connsiteY0" fmla="*/ 0 h 1020726"/>
              <a:gd name="connsiteX1" fmla="*/ 1876995 w 1876995"/>
              <a:gd name="connsiteY1" fmla="*/ 228600 h 1020726"/>
              <a:gd name="connsiteX2" fmla="*/ 1778459 w 1876995"/>
              <a:gd name="connsiteY2" fmla="*/ 228600 h 1020726"/>
              <a:gd name="connsiteX3" fmla="*/ 1778459 w 1876995"/>
              <a:gd name="connsiteY3" fmla="*/ 620675 h 1020726"/>
              <a:gd name="connsiteX4" fmla="*/ 1378409 w 1876995"/>
              <a:gd name="connsiteY4" fmla="*/ 1020726 h 1020726"/>
              <a:gd name="connsiteX5" fmla="*/ 962595 w 1876995"/>
              <a:gd name="connsiteY5" fmla="*/ 1020726 h 1020726"/>
              <a:gd name="connsiteX6" fmla="*/ 962595 w 1876995"/>
              <a:gd name="connsiteY6" fmla="*/ 1020724 h 1020726"/>
              <a:gd name="connsiteX7" fmla="*/ 320523 w 1876995"/>
              <a:gd name="connsiteY7" fmla="*/ 1020724 h 1020726"/>
              <a:gd name="connsiteX8" fmla="*/ 303005 w 1876995"/>
              <a:gd name="connsiteY8" fmla="*/ 994742 h 1020726"/>
              <a:gd name="connsiteX9" fmla="*/ 109031 w 1876995"/>
              <a:gd name="connsiteY9" fmla="*/ 914395 h 1020726"/>
              <a:gd name="connsiteX10" fmla="*/ 2253 w 1876995"/>
              <a:gd name="connsiteY10" fmla="*/ 935953 h 1020726"/>
              <a:gd name="connsiteX11" fmla="*/ 0 w 1876995"/>
              <a:gd name="connsiteY11" fmla="*/ 937175 h 1020726"/>
              <a:gd name="connsiteX12" fmla="*/ 0 w 1876995"/>
              <a:gd name="connsiteY12" fmla="*/ 792124 h 1020726"/>
              <a:gd name="connsiteX13" fmla="*/ 1097280 w 1876995"/>
              <a:gd name="connsiteY13" fmla="*/ 792124 h 1020726"/>
              <a:gd name="connsiteX14" fmla="*/ 1097280 w 1876995"/>
              <a:gd name="connsiteY14" fmla="*/ 792126 h 1020726"/>
              <a:gd name="connsiteX15" fmla="*/ 1378409 w 1876995"/>
              <a:gd name="connsiteY15" fmla="*/ 792126 h 1020726"/>
              <a:gd name="connsiteX16" fmla="*/ 1549859 w 1876995"/>
              <a:gd name="connsiteY16" fmla="*/ 620675 h 1020726"/>
              <a:gd name="connsiteX17" fmla="*/ 1549859 w 1876995"/>
              <a:gd name="connsiteY17" fmla="*/ 228600 h 1020726"/>
              <a:gd name="connsiteX18" fmla="*/ 1451324 w 1876995"/>
              <a:gd name="connsiteY18" fmla="*/ 228600 h 102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876995" h="1020726">
                <a:moveTo>
                  <a:pt x="1664159" y="0"/>
                </a:moveTo>
                <a:lnTo>
                  <a:pt x="1876995" y="228600"/>
                </a:lnTo>
                <a:lnTo>
                  <a:pt x="1778459" y="228600"/>
                </a:lnTo>
                <a:lnTo>
                  <a:pt x="1778459" y="620675"/>
                </a:lnTo>
                <a:cubicBezTo>
                  <a:pt x="1778459" y="841618"/>
                  <a:pt x="1599351" y="1020726"/>
                  <a:pt x="1378409" y="1020726"/>
                </a:cubicBezTo>
                <a:lnTo>
                  <a:pt x="962595" y="1020726"/>
                </a:lnTo>
                <a:lnTo>
                  <a:pt x="962595" y="1020724"/>
                </a:lnTo>
                <a:lnTo>
                  <a:pt x="320523" y="1020724"/>
                </a:lnTo>
                <a:lnTo>
                  <a:pt x="303005" y="994742"/>
                </a:lnTo>
                <a:cubicBezTo>
                  <a:pt x="253363" y="945099"/>
                  <a:pt x="184783" y="914395"/>
                  <a:pt x="109031" y="914395"/>
                </a:cubicBezTo>
                <a:cubicBezTo>
                  <a:pt x="71155" y="914395"/>
                  <a:pt x="35072" y="922071"/>
                  <a:pt x="2253" y="935953"/>
                </a:cubicBezTo>
                <a:lnTo>
                  <a:pt x="0" y="937175"/>
                </a:lnTo>
                <a:lnTo>
                  <a:pt x="0" y="792124"/>
                </a:lnTo>
                <a:lnTo>
                  <a:pt x="1097280" y="792124"/>
                </a:lnTo>
                <a:lnTo>
                  <a:pt x="1097280" y="792126"/>
                </a:lnTo>
                <a:lnTo>
                  <a:pt x="1378409" y="792126"/>
                </a:lnTo>
                <a:cubicBezTo>
                  <a:pt x="1473098" y="792126"/>
                  <a:pt x="1549859" y="715364"/>
                  <a:pt x="1549859" y="620675"/>
                </a:cubicBezTo>
                <a:lnTo>
                  <a:pt x="1549859" y="228600"/>
                </a:lnTo>
                <a:lnTo>
                  <a:pt x="1451324" y="228600"/>
                </a:lnTo>
                <a:close/>
              </a:path>
            </a:pathLst>
          </a:custGeom>
          <a:solidFill>
            <a:srgbClr val="85C401"/>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7C3CE76C-C7DD-41F6-9CFE-F81AFCBE3021}"/>
              </a:ext>
            </a:extLst>
          </p:cNvPr>
          <p:cNvSpPr/>
          <p:nvPr/>
        </p:nvSpPr>
        <p:spPr>
          <a:xfrm rot="5400000">
            <a:off x="653902" y="3099392"/>
            <a:ext cx="1020728" cy="2328531"/>
          </a:xfrm>
          <a:custGeom>
            <a:avLst/>
            <a:gdLst>
              <a:gd name="connsiteX0" fmla="*/ 0 w 1020728"/>
              <a:gd name="connsiteY0" fmla="*/ 2328531 h 2328531"/>
              <a:gd name="connsiteX1" fmla="*/ 0 w 1020728"/>
              <a:gd name="connsiteY1" fmla="*/ 588343 h 2328531"/>
              <a:gd name="connsiteX2" fmla="*/ 3 w 1020728"/>
              <a:gd name="connsiteY2" fmla="*/ 588343 h 2328531"/>
              <a:gd name="connsiteX3" fmla="*/ 3 w 1020728"/>
              <a:gd name="connsiteY3" fmla="*/ 498586 h 2328531"/>
              <a:gd name="connsiteX4" fmla="*/ 400053 w 1020728"/>
              <a:gd name="connsiteY4" fmla="*/ 98536 h 2328531"/>
              <a:gd name="connsiteX5" fmla="*/ 792128 w 1020728"/>
              <a:gd name="connsiteY5" fmla="*/ 98536 h 2328531"/>
              <a:gd name="connsiteX6" fmla="*/ 792128 w 1020728"/>
              <a:gd name="connsiteY6" fmla="*/ 0 h 2328531"/>
              <a:gd name="connsiteX7" fmla="*/ 1020728 w 1020728"/>
              <a:gd name="connsiteY7" fmla="*/ 212836 h 2328531"/>
              <a:gd name="connsiteX8" fmla="*/ 792128 w 1020728"/>
              <a:gd name="connsiteY8" fmla="*/ 425671 h 2328531"/>
              <a:gd name="connsiteX9" fmla="*/ 792128 w 1020728"/>
              <a:gd name="connsiteY9" fmla="*/ 327136 h 2328531"/>
              <a:gd name="connsiteX10" fmla="*/ 400053 w 1020728"/>
              <a:gd name="connsiteY10" fmla="*/ 327136 h 2328531"/>
              <a:gd name="connsiteX11" fmla="*/ 228603 w 1020728"/>
              <a:gd name="connsiteY11" fmla="*/ 498586 h 2328531"/>
              <a:gd name="connsiteX12" fmla="*/ 228603 w 1020728"/>
              <a:gd name="connsiteY12" fmla="*/ 914400 h 2328531"/>
              <a:gd name="connsiteX13" fmla="*/ 228601 w 1020728"/>
              <a:gd name="connsiteY13" fmla="*/ 914400 h 2328531"/>
              <a:gd name="connsiteX14" fmla="*/ 228601 w 1020728"/>
              <a:gd name="connsiteY14" fmla="*/ 2328531 h 23285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020728" h="2328531">
                <a:moveTo>
                  <a:pt x="0" y="2328531"/>
                </a:moveTo>
                <a:lnTo>
                  <a:pt x="0" y="588343"/>
                </a:lnTo>
                <a:lnTo>
                  <a:pt x="3" y="588343"/>
                </a:lnTo>
                <a:lnTo>
                  <a:pt x="3" y="498586"/>
                </a:lnTo>
                <a:cubicBezTo>
                  <a:pt x="3" y="277644"/>
                  <a:pt x="179111" y="98536"/>
                  <a:pt x="400053" y="98536"/>
                </a:cubicBezTo>
                <a:lnTo>
                  <a:pt x="792128" y="98536"/>
                </a:lnTo>
                <a:lnTo>
                  <a:pt x="792128" y="0"/>
                </a:lnTo>
                <a:lnTo>
                  <a:pt x="1020728" y="212836"/>
                </a:lnTo>
                <a:lnTo>
                  <a:pt x="792128" y="425671"/>
                </a:lnTo>
                <a:lnTo>
                  <a:pt x="792128" y="327136"/>
                </a:lnTo>
                <a:lnTo>
                  <a:pt x="400053" y="327136"/>
                </a:lnTo>
                <a:cubicBezTo>
                  <a:pt x="305364" y="327136"/>
                  <a:pt x="228603" y="403897"/>
                  <a:pt x="228603" y="498586"/>
                </a:cubicBezTo>
                <a:lnTo>
                  <a:pt x="228603" y="914400"/>
                </a:lnTo>
                <a:lnTo>
                  <a:pt x="228601" y="914400"/>
                </a:lnTo>
                <a:lnTo>
                  <a:pt x="228601" y="2328531"/>
                </a:lnTo>
                <a:close/>
              </a:path>
            </a:pathLst>
          </a:custGeom>
          <a:solidFill>
            <a:srgbClr val="FF2B2A"/>
          </a:solidFill>
          <a:ln>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41" name="Group 40">
            <a:extLst>
              <a:ext uri="{FF2B5EF4-FFF2-40B4-BE49-F238E27FC236}">
                <a16:creationId xmlns:a16="http://schemas.microsoft.com/office/drawing/2014/main" id="{3F53B626-D14C-4155-B57C-B56BF0CAADA6}"/>
              </a:ext>
            </a:extLst>
          </p:cNvPr>
          <p:cNvGrpSpPr/>
          <p:nvPr/>
        </p:nvGrpSpPr>
        <p:grpSpPr>
          <a:xfrm>
            <a:off x="3100809" y="2092183"/>
            <a:ext cx="2856842" cy="1077218"/>
            <a:chOff x="1708418" y="1990836"/>
            <a:chExt cx="2856842" cy="1077218"/>
          </a:xfrm>
        </p:grpSpPr>
        <p:sp>
          <p:nvSpPr>
            <p:cNvPr id="39" name="Oval 38">
              <a:extLst>
                <a:ext uri="{FF2B5EF4-FFF2-40B4-BE49-F238E27FC236}">
                  <a16:creationId xmlns:a16="http://schemas.microsoft.com/office/drawing/2014/main" id="{ED1EED69-F22A-483C-B0A4-0AFC8628BC87}"/>
                </a:ext>
              </a:extLst>
            </p:cNvPr>
            <p:cNvSpPr>
              <a:spLocks noChangeAspect="1"/>
            </p:cNvSpPr>
            <p:nvPr/>
          </p:nvSpPr>
          <p:spPr>
            <a:xfrm>
              <a:off x="1708418" y="2063338"/>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40" name="TextBox 39">
              <a:extLst>
                <a:ext uri="{FF2B5EF4-FFF2-40B4-BE49-F238E27FC236}">
                  <a16:creationId xmlns:a16="http://schemas.microsoft.com/office/drawing/2014/main" id="{A10D9422-F313-42E3-B877-0EE496F60BB0}"/>
                </a:ext>
              </a:extLst>
            </p:cNvPr>
            <p:cNvSpPr txBox="1"/>
            <p:nvPr/>
          </p:nvSpPr>
          <p:spPr>
            <a:xfrm>
              <a:off x="2434158" y="1990836"/>
              <a:ext cx="2131102"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2" name="Group 41">
            <a:extLst>
              <a:ext uri="{FF2B5EF4-FFF2-40B4-BE49-F238E27FC236}">
                <a16:creationId xmlns:a16="http://schemas.microsoft.com/office/drawing/2014/main" id="{DEE299D0-5416-45DC-8245-52C409FEDB8B}"/>
              </a:ext>
            </a:extLst>
          </p:cNvPr>
          <p:cNvGrpSpPr/>
          <p:nvPr/>
        </p:nvGrpSpPr>
        <p:grpSpPr>
          <a:xfrm>
            <a:off x="1816270" y="4888544"/>
            <a:ext cx="2712960" cy="1077218"/>
            <a:chOff x="1708418" y="1990836"/>
            <a:chExt cx="2712960" cy="1077218"/>
          </a:xfrm>
        </p:grpSpPr>
        <p:sp>
          <p:nvSpPr>
            <p:cNvPr id="43" name="Oval 42">
              <a:extLst>
                <a:ext uri="{FF2B5EF4-FFF2-40B4-BE49-F238E27FC236}">
                  <a16:creationId xmlns:a16="http://schemas.microsoft.com/office/drawing/2014/main" id="{B3D65557-13B4-4B73-8B54-FF7671EA1DE2}"/>
                </a:ext>
              </a:extLst>
            </p:cNvPr>
            <p:cNvSpPr>
              <a:spLocks noChangeAspect="1"/>
            </p:cNvSpPr>
            <p:nvPr/>
          </p:nvSpPr>
          <p:spPr>
            <a:xfrm>
              <a:off x="1708418" y="2063338"/>
              <a:ext cx="589610" cy="589611"/>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44" name="TextBox 43">
              <a:extLst>
                <a:ext uri="{FF2B5EF4-FFF2-40B4-BE49-F238E27FC236}">
                  <a16:creationId xmlns:a16="http://schemas.microsoft.com/office/drawing/2014/main" id="{3F6EDB3A-7716-4CBD-A630-52A4A66427B6}"/>
                </a:ext>
              </a:extLst>
            </p:cNvPr>
            <p:cNvSpPr txBox="1"/>
            <p:nvPr/>
          </p:nvSpPr>
          <p:spPr>
            <a:xfrm>
              <a:off x="2434158" y="1990836"/>
              <a:ext cx="1987220"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5" name="Group 44">
            <a:extLst>
              <a:ext uri="{FF2B5EF4-FFF2-40B4-BE49-F238E27FC236}">
                <a16:creationId xmlns:a16="http://schemas.microsoft.com/office/drawing/2014/main" id="{2BEA7873-2BAE-4A22-9FA6-79EB6D588BC5}"/>
              </a:ext>
            </a:extLst>
          </p:cNvPr>
          <p:cNvGrpSpPr/>
          <p:nvPr/>
        </p:nvGrpSpPr>
        <p:grpSpPr>
          <a:xfrm>
            <a:off x="5908451" y="2034467"/>
            <a:ext cx="2693654" cy="1077218"/>
            <a:chOff x="1708418" y="1990836"/>
            <a:chExt cx="2693654" cy="1077218"/>
          </a:xfrm>
        </p:grpSpPr>
        <p:sp>
          <p:nvSpPr>
            <p:cNvPr id="46" name="Oval 45">
              <a:extLst>
                <a:ext uri="{FF2B5EF4-FFF2-40B4-BE49-F238E27FC236}">
                  <a16:creationId xmlns:a16="http://schemas.microsoft.com/office/drawing/2014/main" id="{4CEF2E05-8F44-493D-8D5C-25F99057037D}"/>
                </a:ext>
              </a:extLst>
            </p:cNvPr>
            <p:cNvSpPr>
              <a:spLocks noChangeAspect="1"/>
            </p:cNvSpPr>
            <p:nvPr/>
          </p:nvSpPr>
          <p:spPr>
            <a:xfrm>
              <a:off x="1708418" y="206333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47" name="TextBox 46">
              <a:extLst>
                <a:ext uri="{FF2B5EF4-FFF2-40B4-BE49-F238E27FC236}">
                  <a16:creationId xmlns:a16="http://schemas.microsoft.com/office/drawing/2014/main" id="{C77B80E9-0079-44A6-B907-A29DD061514F}"/>
                </a:ext>
              </a:extLst>
            </p:cNvPr>
            <p:cNvSpPr txBox="1"/>
            <p:nvPr/>
          </p:nvSpPr>
          <p:spPr>
            <a:xfrm>
              <a:off x="2434157" y="1990836"/>
              <a:ext cx="1967915"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48" name="Group 47">
            <a:extLst>
              <a:ext uri="{FF2B5EF4-FFF2-40B4-BE49-F238E27FC236}">
                <a16:creationId xmlns:a16="http://schemas.microsoft.com/office/drawing/2014/main" id="{E2389C0B-DBBF-4BDB-940A-AAF20D67B001}"/>
              </a:ext>
            </a:extLst>
          </p:cNvPr>
          <p:cNvGrpSpPr/>
          <p:nvPr/>
        </p:nvGrpSpPr>
        <p:grpSpPr>
          <a:xfrm>
            <a:off x="4529230" y="5526698"/>
            <a:ext cx="2832058" cy="1077218"/>
            <a:chOff x="1708418" y="1990836"/>
            <a:chExt cx="2832058" cy="1077218"/>
          </a:xfrm>
        </p:grpSpPr>
        <p:sp>
          <p:nvSpPr>
            <p:cNvPr id="49" name="Oval 48">
              <a:extLst>
                <a:ext uri="{FF2B5EF4-FFF2-40B4-BE49-F238E27FC236}">
                  <a16:creationId xmlns:a16="http://schemas.microsoft.com/office/drawing/2014/main" id="{3B9B0CAE-374D-4753-A4E2-F08DD99541A1}"/>
                </a:ext>
              </a:extLst>
            </p:cNvPr>
            <p:cNvSpPr>
              <a:spLocks noChangeAspect="1"/>
            </p:cNvSpPr>
            <p:nvPr/>
          </p:nvSpPr>
          <p:spPr>
            <a:xfrm>
              <a:off x="1708418" y="2063338"/>
              <a:ext cx="589610" cy="589611"/>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50" name="TextBox 49">
              <a:extLst>
                <a:ext uri="{FF2B5EF4-FFF2-40B4-BE49-F238E27FC236}">
                  <a16:creationId xmlns:a16="http://schemas.microsoft.com/office/drawing/2014/main" id="{6F9312DA-69EA-4D68-84F3-CD279DB8FE8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1" name="Group 50">
            <a:extLst>
              <a:ext uri="{FF2B5EF4-FFF2-40B4-BE49-F238E27FC236}">
                <a16:creationId xmlns:a16="http://schemas.microsoft.com/office/drawing/2014/main" id="{72758AE3-4B46-401F-BC91-5E92B7DB2310}"/>
              </a:ext>
            </a:extLst>
          </p:cNvPr>
          <p:cNvGrpSpPr/>
          <p:nvPr/>
        </p:nvGrpSpPr>
        <p:grpSpPr>
          <a:xfrm>
            <a:off x="7219793" y="4864585"/>
            <a:ext cx="2832058" cy="1077218"/>
            <a:chOff x="1708418" y="1990836"/>
            <a:chExt cx="2832058" cy="1077218"/>
          </a:xfrm>
        </p:grpSpPr>
        <p:sp>
          <p:nvSpPr>
            <p:cNvPr id="52" name="Oval 51">
              <a:extLst>
                <a:ext uri="{FF2B5EF4-FFF2-40B4-BE49-F238E27FC236}">
                  <a16:creationId xmlns:a16="http://schemas.microsoft.com/office/drawing/2014/main" id="{2B7F7868-FA49-4CC6-B477-087A561F38D7}"/>
                </a:ext>
              </a:extLst>
            </p:cNvPr>
            <p:cNvSpPr>
              <a:spLocks noChangeAspect="1"/>
            </p:cNvSpPr>
            <p:nvPr/>
          </p:nvSpPr>
          <p:spPr>
            <a:xfrm>
              <a:off x="1708418" y="2063338"/>
              <a:ext cx="589610" cy="589611"/>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53" name="TextBox 52">
              <a:extLst>
                <a:ext uri="{FF2B5EF4-FFF2-40B4-BE49-F238E27FC236}">
                  <a16:creationId xmlns:a16="http://schemas.microsoft.com/office/drawing/2014/main" id="{BAF76407-24BC-407A-A74C-6D8FD0CC6EFF}"/>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grpSp>
        <p:nvGrpSpPr>
          <p:cNvPr id="54" name="Group 53">
            <a:extLst>
              <a:ext uri="{FF2B5EF4-FFF2-40B4-BE49-F238E27FC236}">
                <a16:creationId xmlns:a16="http://schemas.microsoft.com/office/drawing/2014/main" id="{B1CABA37-D03A-4C8F-B850-663384F4BA94}"/>
              </a:ext>
            </a:extLst>
          </p:cNvPr>
          <p:cNvGrpSpPr/>
          <p:nvPr/>
        </p:nvGrpSpPr>
        <p:grpSpPr>
          <a:xfrm>
            <a:off x="9039097" y="3246758"/>
            <a:ext cx="2832058" cy="1077218"/>
            <a:chOff x="1708418" y="1990836"/>
            <a:chExt cx="2832058" cy="1077218"/>
          </a:xfrm>
        </p:grpSpPr>
        <p:sp>
          <p:nvSpPr>
            <p:cNvPr id="55" name="Oval 54">
              <a:extLst>
                <a:ext uri="{FF2B5EF4-FFF2-40B4-BE49-F238E27FC236}">
                  <a16:creationId xmlns:a16="http://schemas.microsoft.com/office/drawing/2014/main" id="{763787BD-7E6B-480E-8534-853E107FD811}"/>
                </a:ext>
              </a:extLst>
            </p:cNvPr>
            <p:cNvSpPr>
              <a:spLocks noChangeAspect="1"/>
            </p:cNvSpPr>
            <p:nvPr/>
          </p:nvSpPr>
          <p:spPr>
            <a:xfrm>
              <a:off x="1708418" y="2063338"/>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56" name="TextBox 55">
              <a:extLst>
                <a:ext uri="{FF2B5EF4-FFF2-40B4-BE49-F238E27FC236}">
                  <a16:creationId xmlns:a16="http://schemas.microsoft.com/office/drawing/2014/main" id="{78830269-2A17-4998-90DF-6E8994C4DDC2}"/>
                </a:ext>
              </a:extLst>
            </p:cNvPr>
            <p:cNvSpPr txBox="1"/>
            <p:nvPr/>
          </p:nvSpPr>
          <p:spPr>
            <a:xfrm>
              <a:off x="2434158" y="1990836"/>
              <a:ext cx="2106318" cy="1077218"/>
            </a:xfrm>
            <a:prstGeom prst="rect">
              <a:avLst/>
            </a:prstGeom>
            <a:noFill/>
          </p:spPr>
          <p:txBody>
            <a:bodyPr wrap="square" lIns="0" tIns="0" rIns="0" bIns="0" rtlCol="0" anchor="t">
              <a:spAutoFit/>
            </a:bodyPr>
            <a:lstStyle/>
            <a:p>
              <a:r>
                <a:rPr lang="en-US" sz="1600" b="1" dirty="0">
                  <a:solidFill>
                    <a:schemeClr val="bg2">
                      <a:lumMod val="10000"/>
                    </a:schemeClr>
                  </a:solidFill>
                  <a:latin typeface="Candara" panose="020E0502030303020204" pitchFamily="34" charset="0"/>
                </a:rPr>
                <a:t>LOREM IPSUM</a:t>
              </a:r>
            </a:p>
            <a:p>
              <a:endParaRPr lang="en-US" sz="200" dirty="0">
                <a:solidFill>
                  <a:schemeClr val="bg2">
                    <a:lumMod val="10000"/>
                  </a:schemeClr>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grpSp>
      <p:sp>
        <p:nvSpPr>
          <p:cNvPr id="57" name="TextBox 56">
            <a:extLst>
              <a:ext uri="{FF2B5EF4-FFF2-40B4-BE49-F238E27FC236}">
                <a16:creationId xmlns:a16="http://schemas.microsoft.com/office/drawing/2014/main" id="{5416762D-EF24-483F-BC79-DAD288E2CC26}"/>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4869389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wipe(left)">
                                      <p:cBhvr>
                                        <p:cTn id="11" dur="500"/>
                                        <p:tgtEl>
                                          <p:spTgt spid="16"/>
                                        </p:tgtEl>
                                      </p:cBhvr>
                                    </p:animEffect>
                                  </p:childTnLst>
                                </p:cTn>
                              </p:par>
                            </p:childTnLst>
                          </p:cTn>
                        </p:par>
                        <p:par>
                          <p:cTn id="12" fill="hold">
                            <p:stCondLst>
                              <p:cond delay="1000"/>
                            </p:stCondLst>
                            <p:childTnLst>
                              <p:par>
                                <p:cTn id="13" presetID="47" presetClass="entr" presetSubtype="0" fill="hold"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fade">
                                      <p:cBhvr>
                                        <p:cTn id="15" dur="1000"/>
                                        <p:tgtEl>
                                          <p:spTgt spid="42"/>
                                        </p:tgtEl>
                                      </p:cBhvr>
                                    </p:animEffect>
                                    <p:anim calcmode="lin" valueType="num">
                                      <p:cBhvr>
                                        <p:cTn id="16" dur="1000" fill="hold"/>
                                        <p:tgtEl>
                                          <p:spTgt spid="42"/>
                                        </p:tgtEl>
                                        <p:attrNameLst>
                                          <p:attrName>ppt_x</p:attrName>
                                        </p:attrNameLst>
                                      </p:cBhvr>
                                      <p:tavLst>
                                        <p:tav tm="0">
                                          <p:val>
                                            <p:strVal val="#ppt_x"/>
                                          </p:val>
                                        </p:tav>
                                        <p:tav tm="100000">
                                          <p:val>
                                            <p:strVal val="#ppt_x"/>
                                          </p:val>
                                        </p:tav>
                                      </p:tavLst>
                                    </p:anim>
                                    <p:anim calcmode="lin" valueType="num">
                                      <p:cBhvr>
                                        <p:cTn id="17" dur="1000" fill="hold"/>
                                        <p:tgtEl>
                                          <p:spTgt spid="42"/>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29"/>
                                        </p:tgtEl>
                                        <p:attrNameLst>
                                          <p:attrName>style.visibility</p:attrName>
                                        </p:attrNameLst>
                                      </p:cBhvr>
                                      <p:to>
                                        <p:strVal val="visible"/>
                                      </p:to>
                                    </p:set>
                                    <p:animEffect transition="in" filter="wipe(left)">
                                      <p:cBhvr>
                                        <p:cTn id="21" dur="500"/>
                                        <p:tgtEl>
                                          <p:spTgt spid="2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41"/>
                                        </p:tgtEl>
                                        <p:attrNameLst>
                                          <p:attrName>style.visibility</p:attrName>
                                        </p:attrNameLst>
                                      </p:cBhvr>
                                      <p:to>
                                        <p:strVal val="visible"/>
                                      </p:to>
                                    </p:set>
                                    <p:animEffect transition="in" filter="fade">
                                      <p:cBhvr>
                                        <p:cTn id="25" dur="1000"/>
                                        <p:tgtEl>
                                          <p:spTgt spid="41"/>
                                        </p:tgtEl>
                                      </p:cBhvr>
                                    </p:animEffect>
                                    <p:anim calcmode="lin" valueType="num">
                                      <p:cBhvr>
                                        <p:cTn id="26" dur="1000" fill="hold"/>
                                        <p:tgtEl>
                                          <p:spTgt spid="41"/>
                                        </p:tgtEl>
                                        <p:attrNameLst>
                                          <p:attrName>ppt_x</p:attrName>
                                        </p:attrNameLst>
                                      </p:cBhvr>
                                      <p:tavLst>
                                        <p:tav tm="0">
                                          <p:val>
                                            <p:strVal val="#ppt_x"/>
                                          </p:val>
                                        </p:tav>
                                        <p:tav tm="100000">
                                          <p:val>
                                            <p:strVal val="#ppt_x"/>
                                          </p:val>
                                        </p:tav>
                                      </p:tavLst>
                                    </p:anim>
                                    <p:anim calcmode="lin" valueType="num">
                                      <p:cBhvr>
                                        <p:cTn id="27" dur="1000" fill="hold"/>
                                        <p:tgtEl>
                                          <p:spTgt spid="4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8" fill="hold" grpId="0" nodeType="afterEffect">
                                  <p:stCondLst>
                                    <p:cond delay="0"/>
                                  </p:stCondLst>
                                  <p:childTnLst>
                                    <p:set>
                                      <p:cBhvr>
                                        <p:cTn id="30" dur="1" fill="hold">
                                          <p:stCondLst>
                                            <p:cond delay="0"/>
                                          </p:stCondLst>
                                        </p:cTn>
                                        <p:tgtEl>
                                          <p:spTgt spid="31"/>
                                        </p:tgtEl>
                                        <p:attrNameLst>
                                          <p:attrName>style.visibility</p:attrName>
                                        </p:attrNameLst>
                                      </p:cBhvr>
                                      <p:to>
                                        <p:strVal val="visible"/>
                                      </p:to>
                                    </p:set>
                                    <p:animEffect transition="in" filter="wipe(left)">
                                      <p:cBhvr>
                                        <p:cTn id="31" dur="500"/>
                                        <p:tgtEl>
                                          <p:spTgt spid="31"/>
                                        </p:tgtEl>
                                      </p:cBhvr>
                                    </p:animEffect>
                                  </p:childTnLst>
                                </p:cTn>
                              </p:par>
                            </p:childTnLst>
                          </p:cTn>
                        </p:par>
                        <p:par>
                          <p:cTn id="32" fill="hold">
                            <p:stCondLst>
                              <p:cond delay="4000"/>
                            </p:stCondLst>
                            <p:childTnLst>
                              <p:par>
                                <p:cTn id="33" presetID="47" presetClass="entr" presetSubtype="0" fill="hold"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fade">
                                      <p:cBhvr>
                                        <p:cTn id="35" dur="1000"/>
                                        <p:tgtEl>
                                          <p:spTgt spid="48"/>
                                        </p:tgtEl>
                                      </p:cBhvr>
                                    </p:animEffect>
                                    <p:anim calcmode="lin" valueType="num">
                                      <p:cBhvr>
                                        <p:cTn id="36" dur="1000" fill="hold"/>
                                        <p:tgtEl>
                                          <p:spTgt spid="48"/>
                                        </p:tgtEl>
                                        <p:attrNameLst>
                                          <p:attrName>ppt_x</p:attrName>
                                        </p:attrNameLst>
                                      </p:cBhvr>
                                      <p:tavLst>
                                        <p:tav tm="0">
                                          <p:val>
                                            <p:strVal val="#ppt_x"/>
                                          </p:val>
                                        </p:tav>
                                        <p:tav tm="100000">
                                          <p:val>
                                            <p:strVal val="#ppt_x"/>
                                          </p:val>
                                        </p:tav>
                                      </p:tavLst>
                                    </p:anim>
                                    <p:anim calcmode="lin" valueType="num">
                                      <p:cBhvr>
                                        <p:cTn id="37" dur="1000" fill="hold"/>
                                        <p:tgtEl>
                                          <p:spTgt spid="48"/>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22" presetClass="entr" presetSubtype="8" fill="hold" grpId="0"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500"/>
                                        <p:tgtEl>
                                          <p:spTgt spid="33"/>
                                        </p:tgtEl>
                                      </p:cBhvr>
                                    </p:animEffect>
                                  </p:childTnLst>
                                </p:cTn>
                              </p:par>
                            </p:childTnLst>
                          </p:cTn>
                        </p:par>
                        <p:par>
                          <p:cTn id="42" fill="hold">
                            <p:stCondLst>
                              <p:cond delay="5500"/>
                            </p:stCondLst>
                            <p:childTnLst>
                              <p:par>
                                <p:cTn id="43" presetID="42" presetClass="entr" presetSubtype="0" fill="hold" nodeType="afterEffect">
                                  <p:stCondLst>
                                    <p:cond delay="0"/>
                                  </p:stCondLst>
                                  <p:childTnLst>
                                    <p:set>
                                      <p:cBhvr>
                                        <p:cTn id="44" dur="1" fill="hold">
                                          <p:stCondLst>
                                            <p:cond delay="0"/>
                                          </p:stCondLst>
                                        </p:cTn>
                                        <p:tgtEl>
                                          <p:spTgt spid="45"/>
                                        </p:tgtEl>
                                        <p:attrNameLst>
                                          <p:attrName>style.visibility</p:attrName>
                                        </p:attrNameLst>
                                      </p:cBhvr>
                                      <p:to>
                                        <p:strVal val="visible"/>
                                      </p:to>
                                    </p:set>
                                    <p:animEffect transition="in" filter="fade">
                                      <p:cBhvr>
                                        <p:cTn id="45" dur="1000"/>
                                        <p:tgtEl>
                                          <p:spTgt spid="45"/>
                                        </p:tgtEl>
                                      </p:cBhvr>
                                    </p:animEffect>
                                    <p:anim calcmode="lin" valueType="num">
                                      <p:cBhvr>
                                        <p:cTn id="46" dur="1000" fill="hold"/>
                                        <p:tgtEl>
                                          <p:spTgt spid="45"/>
                                        </p:tgtEl>
                                        <p:attrNameLst>
                                          <p:attrName>ppt_x</p:attrName>
                                        </p:attrNameLst>
                                      </p:cBhvr>
                                      <p:tavLst>
                                        <p:tav tm="0">
                                          <p:val>
                                            <p:strVal val="#ppt_x"/>
                                          </p:val>
                                        </p:tav>
                                        <p:tav tm="100000">
                                          <p:val>
                                            <p:strVal val="#ppt_x"/>
                                          </p:val>
                                        </p:tav>
                                      </p:tavLst>
                                    </p:anim>
                                    <p:anim calcmode="lin" valueType="num">
                                      <p:cBhvr>
                                        <p:cTn id="47" dur="1000" fill="hold"/>
                                        <p:tgtEl>
                                          <p:spTgt spid="45"/>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22" presetClass="entr" presetSubtype="8"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Effect transition="in" filter="wipe(left)">
                                      <p:cBhvr>
                                        <p:cTn id="51" dur="500"/>
                                        <p:tgtEl>
                                          <p:spTgt spid="35"/>
                                        </p:tgtEl>
                                      </p:cBhvr>
                                    </p:animEffect>
                                  </p:childTnLst>
                                </p:cTn>
                              </p:par>
                            </p:childTnLst>
                          </p:cTn>
                        </p:par>
                        <p:par>
                          <p:cTn id="52" fill="hold">
                            <p:stCondLst>
                              <p:cond delay="7000"/>
                            </p:stCondLst>
                            <p:childTnLst>
                              <p:par>
                                <p:cTn id="53" presetID="47" presetClass="entr" presetSubtype="0" fill="hold" nodeType="afterEffect">
                                  <p:stCondLst>
                                    <p:cond delay="0"/>
                                  </p:stCondLst>
                                  <p:childTnLst>
                                    <p:set>
                                      <p:cBhvr>
                                        <p:cTn id="54" dur="1" fill="hold">
                                          <p:stCondLst>
                                            <p:cond delay="0"/>
                                          </p:stCondLst>
                                        </p:cTn>
                                        <p:tgtEl>
                                          <p:spTgt spid="51"/>
                                        </p:tgtEl>
                                        <p:attrNameLst>
                                          <p:attrName>style.visibility</p:attrName>
                                        </p:attrNameLst>
                                      </p:cBhvr>
                                      <p:to>
                                        <p:strVal val="visible"/>
                                      </p:to>
                                    </p:set>
                                    <p:animEffect transition="in" filter="fade">
                                      <p:cBhvr>
                                        <p:cTn id="55" dur="1000"/>
                                        <p:tgtEl>
                                          <p:spTgt spid="51"/>
                                        </p:tgtEl>
                                      </p:cBhvr>
                                    </p:animEffect>
                                    <p:anim calcmode="lin" valueType="num">
                                      <p:cBhvr>
                                        <p:cTn id="56" dur="1000" fill="hold"/>
                                        <p:tgtEl>
                                          <p:spTgt spid="51"/>
                                        </p:tgtEl>
                                        <p:attrNameLst>
                                          <p:attrName>ppt_x</p:attrName>
                                        </p:attrNameLst>
                                      </p:cBhvr>
                                      <p:tavLst>
                                        <p:tav tm="0">
                                          <p:val>
                                            <p:strVal val="#ppt_x"/>
                                          </p:val>
                                        </p:tav>
                                        <p:tav tm="100000">
                                          <p:val>
                                            <p:strVal val="#ppt_x"/>
                                          </p:val>
                                        </p:tav>
                                      </p:tavLst>
                                    </p:anim>
                                    <p:anim calcmode="lin" valueType="num">
                                      <p:cBhvr>
                                        <p:cTn id="57" dur="1000" fill="hold"/>
                                        <p:tgtEl>
                                          <p:spTgt spid="51"/>
                                        </p:tgtEl>
                                        <p:attrNameLst>
                                          <p:attrName>ppt_y</p:attrName>
                                        </p:attrNameLst>
                                      </p:cBhvr>
                                      <p:tavLst>
                                        <p:tav tm="0">
                                          <p:val>
                                            <p:strVal val="#ppt_y-.1"/>
                                          </p:val>
                                        </p:tav>
                                        <p:tav tm="100000">
                                          <p:val>
                                            <p:strVal val="#ppt_y"/>
                                          </p:val>
                                        </p:tav>
                                      </p:tavLst>
                                    </p:anim>
                                  </p:childTnLst>
                                </p:cTn>
                              </p:par>
                            </p:childTnLst>
                          </p:cTn>
                        </p:par>
                        <p:par>
                          <p:cTn id="58" fill="hold">
                            <p:stCondLst>
                              <p:cond delay="8000"/>
                            </p:stCondLst>
                            <p:childTnLst>
                              <p:par>
                                <p:cTn id="59" presetID="22" presetClass="entr" presetSubtype="8" fill="hold" grpId="0" nodeType="after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left)">
                                      <p:cBhvr>
                                        <p:cTn id="61" dur="500"/>
                                        <p:tgtEl>
                                          <p:spTgt spid="37"/>
                                        </p:tgtEl>
                                      </p:cBhvr>
                                    </p:animEffect>
                                  </p:childTnLst>
                                </p:cTn>
                              </p:par>
                            </p:childTnLst>
                          </p:cTn>
                        </p:par>
                        <p:par>
                          <p:cTn id="62" fill="hold">
                            <p:stCondLst>
                              <p:cond delay="8500"/>
                            </p:stCondLst>
                            <p:childTnLst>
                              <p:par>
                                <p:cTn id="63" presetID="42" presetClass="entr" presetSubtype="0" fill="hold" nodeType="afterEffect">
                                  <p:stCondLst>
                                    <p:cond delay="0"/>
                                  </p:stCondLst>
                                  <p:childTnLst>
                                    <p:set>
                                      <p:cBhvr>
                                        <p:cTn id="64" dur="1" fill="hold">
                                          <p:stCondLst>
                                            <p:cond delay="0"/>
                                          </p:stCondLst>
                                        </p:cTn>
                                        <p:tgtEl>
                                          <p:spTgt spid="54"/>
                                        </p:tgtEl>
                                        <p:attrNameLst>
                                          <p:attrName>style.visibility</p:attrName>
                                        </p:attrNameLst>
                                      </p:cBhvr>
                                      <p:to>
                                        <p:strVal val="visible"/>
                                      </p:to>
                                    </p:set>
                                    <p:animEffect transition="in" filter="fade">
                                      <p:cBhvr>
                                        <p:cTn id="65" dur="1000"/>
                                        <p:tgtEl>
                                          <p:spTgt spid="54"/>
                                        </p:tgtEl>
                                      </p:cBhvr>
                                    </p:animEffect>
                                    <p:anim calcmode="lin" valueType="num">
                                      <p:cBhvr>
                                        <p:cTn id="66" dur="1000" fill="hold"/>
                                        <p:tgtEl>
                                          <p:spTgt spid="54"/>
                                        </p:tgtEl>
                                        <p:attrNameLst>
                                          <p:attrName>ppt_x</p:attrName>
                                        </p:attrNameLst>
                                      </p:cBhvr>
                                      <p:tavLst>
                                        <p:tav tm="0">
                                          <p:val>
                                            <p:strVal val="#ppt_x"/>
                                          </p:val>
                                        </p:tav>
                                        <p:tav tm="100000">
                                          <p:val>
                                            <p:strVal val="#ppt_x"/>
                                          </p:val>
                                        </p:tav>
                                      </p:tavLst>
                                    </p:anim>
                                    <p:anim calcmode="lin" valueType="num">
                                      <p:cBhvr>
                                        <p:cTn id="67" dur="1000" fill="hold"/>
                                        <p:tgtEl>
                                          <p:spTgt spid="5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5" grpId="0" animBg="1"/>
      <p:bldP spid="33" grpId="0" animBg="1"/>
      <p:bldP spid="31" grpId="0" animBg="1"/>
      <p:bldP spid="29" grpId="0" animBg="1"/>
      <p:bldP spid="16" grpId="0" animBg="1"/>
      <p:bldP spid="57"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5" name="Freeform: Shape 74">
            <a:extLst>
              <a:ext uri="{FF2B5EF4-FFF2-40B4-BE49-F238E27FC236}">
                <a16:creationId xmlns:a16="http://schemas.microsoft.com/office/drawing/2014/main" id="{DBDD0BC3-C7FB-4594-AC1D-06E297E3E531}"/>
              </a:ext>
            </a:extLst>
          </p:cNvPr>
          <p:cNvSpPr/>
          <p:nvPr/>
        </p:nvSpPr>
        <p:spPr>
          <a:xfrm>
            <a:off x="8765000"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0CBA362A-2AC9-4587-A0C2-B60E2FBA47AD}"/>
              </a:ext>
            </a:extLst>
          </p:cNvPr>
          <p:cNvSpPr/>
          <p:nvPr/>
        </p:nvSpPr>
        <p:spPr>
          <a:xfrm>
            <a:off x="6204505" y="2838891"/>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AEEB887-B430-4D67-A3F5-8C07EF0C12C2}"/>
              </a:ext>
            </a:extLst>
          </p:cNvPr>
          <p:cNvSpPr/>
          <p:nvPr/>
        </p:nvSpPr>
        <p:spPr>
          <a:xfrm>
            <a:off x="3649828" y="2838893"/>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C380436D-609F-4336-AB60-45C1EABDED0B}"/>
              </a:ext>
            </a:extLst>
          </p:cNvPr>
          <p:cNvSpPr/>
          <p:nvPr/>
        </p:nvSpPr>
        <p:spPr>
          <a:xfrm>
            <a:off x="1095151" y="2838895"/>
            <a:ext cx="2194560" cy="3327989"/>
          </a:xfrm>
          <a:custGeom>
            <a:avLst/>
            <a:gdLst>
              <a:gd name="connsiteX0" fmla="*/ 0 w 2194560"/>
              <a:gd name="connsiteY0" fmla="*/ 0 h 3327989"/>
              <a:gd name="connsiteX1" fmla="*/ 643174 w 2194560"/>
              <a:gd name="connsiteY1" fmla="*/ 0 h 3327989"/>
              <a:gd name="connsiteX2" fmla="*/ 649369 w 2194560"/>
              <a:gd name="connsiteY2" fmla="*/ 61454 h 3327989"/>
              <a:gd name="connsiteX3" fmla="*/ 1097280 w 2194560"/>
              <a:gd name="connsiteY3" fmla="*/ 426512 h 3327989"/>
              <a:gd name="connsiteX4" fmla="*/ 1545191 w 2194560"/>
              <a:gd name="connsiteY4" fmla="*/ 61454 h 3327989"/>
              <a:gd name="connsiteX5" fmla="*/ 1551387 w 2194560"/>
              <a:gd name="connsiteY5" fmla="*/ 0 h 3327989"/>
              <a:gd name="connsiteX6" fmla="*/ 2194560 w 2194560"/>
              <a:gd name="connsiteY6" fmla="*/ 0 h 3327989"/>
              <a:gd name="connsiteX7" fmla="*/ 2194560 w 2194560"/>
              <a:gd name="connsiteY7" fmla="*/ 2946991 h 3327989"/>
              <a:gd name="connsiteX8" fmla="*/ 2194560 w 2194560"/>
              <a:gd name="connsiteY8" fmla="*/ 3099390 h 3327989"/>
              <a:gd name="connsiteX9" fmla="*/ 2194560 w 2194560"/>
              <a:gd name="connsiteY9" fmla="*/ 3251787 h 3327989"/>
              <a:gd name="connsiteX10" fmla="*/ 2118358 w 2194560"/>
              <a:gd name="connsiteY10" fmla="*/ 3327989 h 3327989"/>
              <a:gd name="connsiteX11" fmla="*/ 76202 w 2194560"/>
              <a:gd name="connsiteY11" fmla="*/ 3327989 h 3327989"/>
              <a:gd name="connsiteX12" fmla="*/ 0 w 2194560"/>
              <a:gd name="connsiteY12" fmla="*/ 3251787 h 3327989"/>
              <a:gd name="connsiteX13" fmla="*/ 0 w 2194560"/>
              <a:gd name="connsiteY13" fmla="*/ 3099390 h 3327989"/>
              <a:gd name="connsiteX14" fmla="*/ 0 w 2194560"/>
              <a:gd name="connsiteY14" fmla="*/ 2946991 h 3327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194560" h="3327989">
                <a:moveTo>
                  <a:pt x="0" y="0"/>
                </a:moveTo>
                <a:lnTo>
                  <a:pt x="643174" y="0"/>
                </a:lnTo>
                <a:lnTo>
                  <a:pt x="649369" y="61454"/>
                </a:lnTo>
                <a:cubicBezTo>
                  <a:pt x="692001" y="269793"/>
                  <a:pt x="876338" y="426512"/>
                  <a:pt x="1097280" y="426512"/>
                </a:cubicBezTo>
                <a:cubicBezTo>
                  <a:pt x="1318222" y="426512"/>
                  <a:pt x="1502559" y="269793"/>
                  <a:pt x="1545191" y="61454"/>
                </a:cubicBezTo>
                <a:lnTo>
                  <a:pt x="1551387" y="0"/>
                </a:lnTo>
                <a:lnTo>
                  <a:pt x="2194560" y="0"/>
                </a:lnTo>
                <a:lnTo>
                  <a:pt x="2194560" y="2946991"/>
                </a:lnTo>
                <a:lnTo>
                  <a:pt x="2194560" y="3099390"/>
                </a:lnTo>
                <a:lnTo>
                  <a:pt x="2194560" y="3251787"/>
                </a:lnTo>
                <a:cubicBezTo>
                  <a:pt x="2194560" y="3293872"/>
                  <a:pt x="2160443" y="3327989"/>
                  <a:pt x="2118358" y="3327989"/>
                </a:cubicBezTo>
                <a:lnTo>
                  <a:pt x="76202" y="3327989"/>
                </a:lnTo>
                <a:cubicBezTo>
                  <a:pt x="34117" y="3327989"/>
                  <a:pt x="0" y="3293872"/>
                  <a:pt x="0" y="3251787"/>
                </a:cubicBezTo>
                <a:lnTo>
                  <a:pt x="0" y="3099390"/>
                </a:lnTo>
                <a:lnTo>
                  <a:pt x="0" y="2946991"/>
                </a:lnTo>
                <a:close/>
              </a:path>
            </a:pathLst>
          </a:custGeom>
          <a:solidFill>
            <a:schemeClr val="bg1"/>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Oval 59">
            <a:extLst>
              <a:ext uri="{FF2B5EF4-FFF2-40B4-BE49-F238E27FC236}">
                <a16:creationId xmlns:a16="http://schemas.microsoft.com/office/drawing/2014/main" id="{D11DC80F-2AE7-4647-8A64-BDE7CFBC8EC4}"/>
              </a:ext>
            </a:extLst>
          </p:cNvPr>
          <p:cNvSpPr>
            <a:spLocks noChangeAspect="1"/>
          </p:cNvSpPr>
          <p:nvPr/>
        </p:nvSpPr>
        <p:spPr>
          <a:xfrm>
            <a:off x="9406926" y="2351078"/>
            <a:ext cx="914400" cy="914400"/>
          </a:xfrm>
          <a:prstGeom prst="ellipse">
            <a:avLst/>
          </a:prstGeom>
          <a:solidFill>
            <a:srgbClr val="FFA803"/>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04</a:t>
            </a:r>
          </a:p>
        </p:txBody>
      </p:sp>
      <p:sp>
        <p:nvSpPr>
          <p:cNvPr id="74" name="Freeform: Shape 73">
            <a:extLst>
              <a:ext uri="{FF2B5EF4-FFF2-40B4-BE49-F238E27FC236}">
                <a16:creationId xmlns:a16="http://schemas.microsoft.com/office/drawing/2014/main" id="{3C49BB8C-9C80-4865-AC65-293937D77F7C}"/>
              </a:ext>
            </a:extLst>
          </p:cNvPr>
          <p:cNvSpPr/>
          <p:nvPr/>
        </p:nvSpPr>
        <p:spPr>
          <a:xfrm>
            <a:off x="8765000"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3"/>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TextBox 62">
            <a:extLst>
              <a:ext uri="{FF2B5EF4-FFF2-40B4-BE49-F238E27FC236}">
                <a16:creationId xmlns:a16="http://schemas.microsoft.com/office/drawing/2014/main" id="{AD709BA1-BEE0-4B6A-8D1D-19C7DFFF4AF8}"/>
              </a:ext>
            </a:extLst>
          </p:cNvPr>
          <p:cNvSpPr txBox="1"/>
          <p:nvPr/>
        </p:nvSpPr>
        <p:spPr>
          <a:xfrm>
            <a:off x="8757976"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6" name="Oval 55">
            <a:extLst>
              <a:ext uri="{FF2B5EF4-FFF2-40B4-BE49-F238E27FC236}">
                <a16:creationId xmlns:a16="http://schemas.microsoft.com/office/drawing/2014/main" id="{2F3B4DB4-CEF1-4EBC-962D-231CCE52FC9D}"/>
              </a:ext>
            </a:extLst>
          </p:cNvPr>
          <p:cNvSpPr>
            <a:spLocks noChangeAspect="1"/>
          </p:cNvSpPr>
          <p:nvPr/>
        </p:nvSpPr>
        <p:spPr>
          <a:xfrm>
            <a:off x="6846431" y="2351078"/>
            <a:ext cx="914400" cy="914400"/>
          </a:xfrm>
          <a:prstGeom prst="ellipse">
            <a:avLst/>
          </a:prstGeom>
          <a:solidFill>
            <a:srgbClr val="3EB8CD"/>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03</a:t>
            </a:r>
          </a:p>
        </p:txBody>
      </p:sp>
      <p:sp>
        <p:nvSpPr>
          <p:cNvPr id="72" name="Freeform: Shape 71">
            <a:extLst>
              <a:ext uri="{FF2B5EF4-FFF2-40B4-BE49-F238E27FC236}">
                <a16:creationId xmlns:a16="http://schemas.microsoft.com/office/drawing/2014/main" id="{503EBE6F-9C5E-4DDA-A825-D252CD7ABF6C}"/>
              </a:ext>
            </a:extLst>
          </p:cNvPr>
          <p:cNvSpPr/>
          <p:nvPr/>
        </p:nvSpPr>
        <p:spPr>
          <a:xfrm>
            <a:off x="6204505" y="5135476"/>
            <a:ext cx="2194560" cy="1031404"/>
          </a:xfrm>
          <a:custGeom>
            <a:avLst/>
            <a:gdLst>
              <a:gd name="connsiteX0" fmla="*/ 0 w 2194560"/>
              <a:gd name="connsiteY0" fmla="*/ 0 h 1031404"/>
              <a:gd name="connsiteX1" fmla="*/ 2194560 w 2194560"/>
              <a:gd name="connsiteY1" fmla="*/ 0 h 1031404"/>
              <a:gd name="connsiteX2" fmla="*/ 2194560 w 2194560"/>
              <a:gd name="connsiteY2" fmla="*/ 650406 h 1031404"/>
              <a:gd name="connsiteX3" fmla="*/ 2194560 w 2194560"/>
              <a:gd name="connsiteY3" fmla="*/ 802805 h 1031404"/>
              <a:gd name="connsiteX4" fmla="*/ 2194560 w 2194560"/>
              <a:gd name="connsiteY4" fmla="*/ 955202 h 1031404"/>
              <a:gd name="connsiteX5" fmla="*/ 2118358 w 2194560"/>
              <a:gd name="connsiteY5" fmla="*/ 1031404 h 1031404"/>
              <a:gd name="connsiteX6" fmla="*/ 76202 w 2194560"/>
              <a:gd name="connsiteY6" fmla="*/ 1031404 h 1031404"/>
              <a:gd name="connsiteX7" fmla="*/ 0 w 2194560"/>
              <a:gd name="connsiteY7" fmla="*/ 955202 h 1031404"/>
              <a:gd name="connsiteX8" fmla="*/ 0 w 2194560"/>
              <a:gd name="connsiteY8" fmla="*/ 802805 h 1031404"/>
              <a:gd name="connsiteX9" fmla="*/ 0 w 2194560"/>
              <a:gd name="connsiteY9" fmla="*/ 650406 h 10314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4">
                <a:moveTo>
                  <a:pt x="0" y="0"/>
                </a:moveTo>
                <a:lnTo>
                  <a:pt x="2194560" y="0"/>
                </a:lnTo>
                <a:lnTo>
                  <a:pt x="2194560" y="650406"/>
                </a:lnTo>
                <a:lnTo>
                  <a:pt x="2194560" y="802805"/>
                </a:lnTo>
                <a:lnTo>
                  <a:pt x="2194560" y="955202"/>
                </a:lnTo>
                <a:cubicBezTo>
                  <a:pt x="2194560" y="997287"/>
                  <a:pt x="2160443" y="1031404"/>
                  <a:pt x="2118358" y="1031404"/>
                </a:cubicBezTo>
                <a:lnTo>
                  <a:pt x="76202" y="1031404"/>
                </a:lnTo>
                <a:cubicBezTo>
                  <a:pt x="34117" y="1031404"/>
                  <a:pt x="0" y="997287"/>
                  <a:pt x="0" y="955202"/>
                </a:cubicBezTo>
                <a:lnTo>
                  <a:pt x="0" y="802805"/>
                </a:lnTo>
                <a:lnTo>
                  <a:pt x="0" y="650406"/>
                </a:lnTo>
                <a:close/>
              </a:path>
            </a:pathLst>
          </a:custGeom>
          <a:blipFill>
            <a:blip r:embed="rId4"/>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TextBox 58">
            <a:extLst>
              <a:ext uri="{FF2B5EF4-FFF2-40B4-BE49-F238E27FC236}">
                <a16:creationId xmlns:a16="http://schemas.microsoft.com/office/drawing/2014/main" id="{BF8820E9-3613-4A48-A71F-8EFDA89A2649}"/>
              </a:ext>
            </a:extLst>
          </p:cNvPr>
          <p:cNvSpPr txBox="1"/>
          <p:nvPr/>
        </p:nvSpPr>
        <p:spPr>
          <a:xfrm>
            <a:off x="6197481" y="3381150"/>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52" name="Oval 51">
            <a:extLst>
              <a:ext uri="{FF2B5EF4-FFF2-40B4-BE49-F238E27FC236}">
                <a16:creationId xmlns:a16="http://schemas.microsoft.com/office/drawing/2014/main" id="{2C57A326-8154-46C6-9AA1-2AE298335F40}"/>
              </a:ext>
            </a:extLst>
          </p:cNvPr>
          <p:cNvSpPr>
            <a:spLocks noChangeAspect="1"/>
          </p:cNvSpPr>
          <p:nvPr/>
        </p:nvSpPr>
        <p:spPr>
          <a:xfrm>
            <a:off x="4291754" y="2351080"/>
            <a:ext cx="914400" cy="914400"/>
          </a:xfrm>
          <a:prstGeom prst="ellipse">
            <a:avLst/>
          </a:prstGeom>
          <a:solidFill>
            <a:srgbClr val="85C401"/>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02</a:t>
            </a:r>
          </a:p>
        </p:txBody>
      </p:sp>
      <p:sp>
        <p:nvSpPr>
          <p:cNvPr id="70" name="Freeform: Shape 69">
            <a:extLst>
              <a:ext uri="{FF2B5EF4-FFF2-40B4-BE49-F238E27FC236}">
                <a16:creationId xmlns:a16="http://schemas.microsoft.com/office/drawing/2014/main" id="{4D63DE2E-68F8-40AD-9C2E-12AB119EBD3C}"/>
              </a:ext>
            </a:extLst>
          </p:cNvPr>
          <p:cNvSpPr/>
          <p:nvPr/>
        </p:nvSpPr>
        <p:spPr>
          <a:xfrm>
            <a:off x="3649828" y="5135476"/>
            <a:ext cx="2194560" cy="1031406"/>
          </a:xfrm>
          <a:custGeom>
            <a:avLst/>
            <a:gdLst>
              <a:gd name="connsiteX0" fmla="*/ 0 w 2194560"/>
              <a:gd name="connsiteY0" fmla="*/ 0 h 1031406"/>
              <a:gd name="connsiteX1" fmla="*/ 2194560 w 2194560"/>
              <a:gd name="connsiteY1" fmla="*/ 0 h 1031406"/>
              <a:gd name="connsiteX2" fmla="*/ 2194560 w 2194560"/>
              <a:gd name="connsiteY2" fmla="*/ 650408 h 1031406"/>
              <a:gd name="connsiteX3" fmla="*/ 2194560 w 2194560"/>
              <a:gd name="connsiteY3" fmla="*/ 802807 h 1031406"/>
              <a:gd name="connsiteX4" fmla="*/ 2194560 w 2194560"/>
              <a:gd name="connsiteY4" fmla="*/ 955204 h 1031406"/>
              <a:gd name="connsiteX5" fmla="*/ 2118358 w 2194560"/>
              <a:gd name="connsiteY5" fmla="*/ 1031406 h 1031406"/>
              <a:gd name="connsiteX6" fmla="*/ 76202 w 2194560"/>
              <a:gd name="connsiteY6" fmla="*/ 1031406 h 1031406"/>
              <a:gd name="connsiteX7" fmla="*/ 0 w 2194560"/>
              <a:gd name="connsiteY7" fmla="*/ 955204 h 1031406"/>
              <a:gd name="connsiteX8" fmla="*/ 0 w 2194560"/>
              <a:gd name="connsiteY8" fmla="*/ 802807 h 1031406"/>
              <a:gd name="connsiteX9" fmla="*/ 0 w 2194560"/>
              <a:gd name="connsiteY9" fmla="*/ 650408 h 10314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6">
                <a:moveTo>
                  <a:pt x="0" y="0"/>
                </a:moveTo>
                <a:lnTo>
                  <a:pt x="2194560" y="0"/>
                </a:lnTo>
                <a:lnTo>
                  <a:pt x="2194560" y="650408"/>
                </a:lnTo>
                <a:lnTo>
                  <a:pt x="2194560" y="802807"/>
                </a:lnTo>
                <a:lnTo>
                  <a:pt x="2194560" y="955204"/>
                </a:lnTo>
                <a:cubicBezTo>
                  <a:pt x="2194560" y="997289"/>
                  <a:pt x="2160443" y="1031406"/>
                  <a:pt x="2118358" y="1031406"/>
                </a:cubicBezTo>
                <a:lnTo>
                  <a:pt x="76202" y="1031406"/>
                </a:lnTo>
                <a:cubicBezTo>
                  <a:pt x="34117" y="1031406"/>
                  <a:pt x="0" y="997289"/>
                  <a:pt x="0" y="955204"/>
                </a:cubicBezTo>
                <a:lnTo>
                  <a:pt x="0" y="802807"/>
                </a:lnTo>
                <a:lnTo>
                  <a:pt x="0" y="650408"/>
                </a:lnTo>
                <a:close/>
              </a:path>
            </a:pathLst>
          </a:custGeom>
          <a:blipFill>
            <a:blip r:embed="rId5"/>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Box 54">
            <a:extLst>
              <a:ext uri="{FF2B5EF4-FFF2-40B4-BE49-F238E27FC236}">
                <a16:creationId xmlns:a16="http://schemas.microsoft.com/office/drawing/2014/main" id="{807A0471-4426-49B2-92AB-55C3CDC7E7E8}"/>
              </a:ext>
            </a:extLst>
          </p:cNvPr>
          <p:cNvSpPr txBox="1"/>
          <p:nvPr/>
        </p:nvSpPr>
        <p:spPr>
          <a:xfrm>
            <a:off x="3642804" y="3381152"/>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3" name="Oval 32">
            <a:extLst>
              <a:ext uri="{FF2B5EF4-FFF2-40B4-BE49-F238E27FC236}">
                <a16:creationId xmlns:a16="http://schemas.microsoft.com/office/drawing/2014/main" id="{90437224-286B-47DF-B7A9-E0CDF93D8706}"/>
              </a:ext>
            </a:extLst>
          </p:cNvPr>
          <p:cNvSpPr>
            <a:spLocks noChangeAspect="1"/>
          </p:cNvSpPr>
          <p:nvPr/>
        </p:nvSpPr>
        <p:spPr>
          <a:xfrm>
            <a:off x="1737077" y="2351082"/>
            <a:ext cx="914400" cy="914400"/>
          </a:xfrm>
          <a:prstGeom prst="ellipse">
            <a:avLst/>
          </a:prstGeom>
          <a:solidFill>
            <a:srgbClr val="FF2B2A"/>
          </a:solidFill>
          <a:ln>
            <a:noFill/>
            <a:prstDash val="dash"/>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latin typeface="Lato"/>
              </a:rPr>
              <a:t>01</a:t>
            </a:r>
          </a:p>
        </p:txBody>
      </p:sp>
      <p:grpSp>
        <p:nvGrpSpPr>
          <p:cNvPr id="79" name="Group 78">
            <a:extLst>
              <a:ext uri="{FF2B5EF4-FFF2-40B4-BE49-F238E27FC236}">
                <a16:creationId xmlns:a16="http://schemas.microsoft.com/office/drawing/2014/main" id="{BFC0CC05-64A5-4C41-BC03-C02417B05C7E}"/>
              </a:ext>
            </a:extLst>
          </p:cNvPr>
          <p:cNvGrpSpPr/>
          <p:nvPr/>
        </p:nvGrpSpPr>
        <p:grpSpPr>
          <a:xfrm>
            <a:off x="1095151" y="1704837"/>
            <a:ext cx="2207395" cy="1134060"/>
            <a:chOff x="1095151" y="1704837"/>
            <a:chExt cx="2207395" cy="1134060"/>
          </a:xfrm>
        </p:grpSpPr>
        <p:sp>
          <p:nvSpPr>
            <p:cNvPr id="51" name="Freeform: Shape 50">
              <a:extLst>
                <a:ext uri="{FF2B5EF4-FFF2-40B4-BE49-F238E27FC236}">
                  <a16:creationId xmlns:a16="http://schemas.microsoft.com/office/drawing/2014/main" id="{60E3125F-6364-45E1-8039-6C2980BEF61B}"/>
                </a:ext>
              </a:extLst>
            </p:cNvPr>
            <p:cNvSpPr/>
            <p:nvPr/>
          </p:nvSpPr>
          <p:spPr>
            <a:xfrm>
              <a:off x="1095151" y="1704837"/>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89AC3E1E-2C08-465E-8174-61DF461A26F1}"/>
                </a:ext>
              </a:extLst>
            </p:cNvPr>
            <p:cNvSpPr txBox="1"/>
            <p:nvPr/>
          </p:nvSpPr>
          <p:spPr>
            <a:xfrm>
              <a:off x="1107986" y="1944469"/>
              <a:ext cx="2194560" cy="369332"/>
            </a:xfrm>
            <a:prstGeom prst="rect">
              <a:avLst/>
            </a:prstGeom>
            <a:noFill/>
          </p:spPr>
          <p:txBody>
            <a:bodyPr wrap="square" rtlCol="0">
              <a:spAutoFit/>
            </a:bodyPr>
            <a:lstStyle/>
            <a:p>
              <a:pPr algn="ctr"/>
              <a:r>
                <a:rPr lang="en-US" b="1" dirty="0">
                  <a:solidFill>
                    <a:schemeClr val="bg1"/>
                  </a:solidFill>
                </a:rPr>
                <a:t>LOREM IPSUM</a:t>
              </a:r>
            </a:p>
          </p:txBody>
        </p:sp>
      </p:grpSp>
      <p:sp>
        <p:nvSpPr>
          <p:cNvPr id="68" name="Freeform: Shape 67">
            <a:extLst>
              <a:ext uri="{FF2B5EF4-FFF2-40B4-BE49-F238E27FC236}">
                <a16:creationId xmlns:a16="http://schemas.microsoft.com/office/drawing/2014/main" id="{E6777D80-C2E4-4B6D-A94D-32B05CE77069}"/>
              </a:ext>
            </a:extLst>
          </p:cNvPr>
          <p:cNvSpPr/>
          <p:nvPr/>
        </p:nvSpPr>
        <p:spPr>
          <a:xfrm>
            <a:off x="1095151" y="5135476"/>
            <a:ext cx="2194560" cy="1031408"/>
          </a:xfrm>
          <a:custGeom>
            <a:avLst/>
            <a:gdLst>
              <a:gd name="connsiteX0" fmla="*/ 0 w 2194560"/>
              <a:gd name="connsiteY0" fmla="*/ 0 h 1031408"/>
              <a:gd name="connsiteX1" fmla="*/ 2194560 w 2194560"/>
              <a:gd name="connsiteY1" fmla="*/ 0 h 1031408"/>
              <a:gd name="connsiteX2" fmla="*/ 2194560 w 2194560"/>
              <a:gd name="connsiteY2" fmla="*/ 650410 h 1031408"/>
              <a:gd name="connsiteX3" fmla="*/ 2194560 w 2194560"/>
              <a:gd name="connsiteY3" fmla="*/ 802809 h 1031408"/>
              <a:gd name="connsiteX4" fmla="*/ 2194560 w 2194560"/>
              <a:gd name="connsiteY4" fmla="*/ 955206 h 1031408"/>
              <a:gd name="connsiteX5" fmla="*/ 2118358 w 2194560"/>
              <a:gd name="connsiteY5" fmla="*/ 1031408 h 1031408"/>
              <a:gd name="connsiteX6" fmla="*/ 76202 w 2194560"/>
              <a:gd name="connsiteY6" fmla="*/ 1031408 h 1031408"/>
              <a:gd name="connsiteX7" fmla="*/ 0 w 2194560"/>
              <a:gd name="connsiteY7" fmla="*/ 955206 h 1031408"/>
              <a:gd name="connsiteX8" fmla="*/ 0 w 2194560"/>
              <a:gd name="connsiteY8" fmla="*/ 802809 h 1031408"/>
              <a:gd name="connsiteX9" fmla="*/ 0 w 2194560"/>
              <a:gd name="connsiteY9" fmla="*/ 650410 h 10314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94560" h="1031408">
                <a:moveTo>
                  <a:pt x="0" y="0"/>
                </a:moveTo>
                <a:lnTo>
                  <a:pt x="2194560" y="0"/>
                </a:lnTo>
                <a:lnTo>
                  <a:pt x="2194560" y="650410"/>
                </a:lnTo>
                <a:lnTo>
                  <a:pt x="2194560" y="802809"/>
                </a:lnTo>
                <a:lnTo>
                  <a:pt x="2194560" y="955206"/>
                </a:lnTo>
                <a:cubicBezTo>
                  <a:pt x="2194560" y="997291"/>
                  <a:pt x="2160443" y="1031408"/>
                  <a:pt x="2118358" y="1031408"/>
                </a:cubicBezTo>
                <a:lnTo>
                  <a:pt x="76202" y="1031408"/>
                </a:lnTo>
                <a:cubicBezTo>
                  <a:pt x="34117" y="1031408"/>
                  <a:pt x="0" y="997291"/>
                  <a:pt x="0" y="955206"/>
                </a:cubicBezTo>
                <a:lnTo>
                  <a:pt x="0" y="802809"/>
                </a:lnTo>
                <a:lnTo>
                  <a:pt x="0" y="650410"/>
                </a:lnTo>
                <a:close/>
              </a:path>
            </a:pathLst>
          </a:custGeom>
          <a:blipFill>
            <a:blip r:embed="rId6"/>
            <a:stretch>
              <a:fillRect/>
            </a:stretch>
          </a:blip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a:extLst>
              <a:ext uri="{FF2B5EF4-FFF2-40B4-BE49-F238E27FC236}">
                <a16:creationId xmlns:a16="http://schemas.microsoft.com/office/drawing/2014/main" id="{313D465E-B5BC-4C80-8D2E-98FD82890139}"/>
              </a:ext>
            </a:extLst>
          </p:cNvPr>
          <p:cNvSpPr txBox="1"/>
          <p:nvPr/>
        </p:nvSpPr>
        <p:spPr>
          <a:xfrm>
            <a:off x="1088127" y="3381154"/>
            <a:ext cx="2187538" cy="1569660"/>
          </a:xfrm>
          <a:prstGeom prst="rect">
            <a:avLst/>
          </a:prstGeom>
          <a:noFill/>
        </p:spPr>
        <p:txBody>
          <a:bodyPr wrap="square" rtlCol="0">
            <a:spAutoFit/>
          </a:bodyPr>
          <a:lstStyle/>
          <a:p>
            <a:pPr algn="ctr"/>
            <a:r>
              <a:rPr lang="en-US" sz="12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p>
        </p:txBody>
      </p:sp>
      <p:grpSp>
        <p:nvGrpSpPr>
          <p:cNvPr id="80" name="Group 79">
            <a:extLst>
              <a:ext uri="{FF2B5EF4-FFF2-40B4-BE49-F238E27FC236}">
                <a16:creationId xmlns:a16="http://schemas.microsoft.com/office/drawing/2014/main" id="{15DEBA6C-E0FD-4DB8-9149-4BF79E026D3F}"/>
              </a:ext>
            </a:extLst>
          </p:cNvPr>
          <p:cNvGrpSpPr/>
          <p:nvPr/>
        </p:nvGrpSpPr>
        <p:grpSpPr>
          <a:xfrm>
            <a:off x="3615870" y="1704835"/>
            <a:ext cx="2228518" cy="1134060"/>
            <a:chOff x="3615870" y="1704835"/>
            <a:chExt cx="2228518" cy="1134060"/>
          </a:xfrm>
        </p:grpSpPr>
        <p:sp>
          <p:nvSpPr>
            <p:cNvPr id="53" name="Freeform: Shape 52">
              <a:extLst>
                <a:ext uri="{FF2B5EF4-FFF2-40B4-BE49-F238E27FC236}">
                  <a16:creationId xmlns:a16="http://schemas.microsoft.com/office/drawing/2014/main" id="{79818249-2F2C-42E8-8CC5-6B16729F191A}"/>
                </a:ext>
              </a:extLst>
            </p:cNvPr>
            <p:cNvSpPr/>
            <p:nvPr/>
          </p:nvSpPr>
          <p:spPr>
            <a:xfrm>
              <a:off x="3649828" y="1704835"/>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a:extLst>
                <a:ext uri="{FF2B5EF4-FFF2-40B4-BE49-F238E27FC236}">
                  <a16:creationId xmlns:a16="http://schemas.microsoft.com/office/drawing/2014/main" id="{1D66E765-3FA9-4EB7-A13C-9DAC496BA96E}"/>
                </a:ext>
              </a:extLst>
            </p:cNvPr>
            <p:cNvSpPr txBox="1"/>
            <p:nvPr/>
          </p:nvSpPr>
          <p:spPr>
            <a:xfrm>
              <a:off x="3615870" y="1930523"/>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1" name="Group 80">
            <a:extLst>
              <a:ext uri="{FF2B5EF4-FFF2-40B4-BE49-F238E27FC236}">
                <a16:creationId xmlns:a16="http://schemas.microsoft.com/office/drawing/2014/main" id="{C3DBF93E-894A-4DAE-BF02-A6709319A2B3}"/>
              </a:ext>
            </a:extLst>
          </p:cNvPr>
          <p:cNvGrpSpPr/>
          <p:nvPr/>
        </p:nvGrpSpPr>
        <p:grpSpPr>
          <a:xfrm>
            <a:off x="6204505" y="1704833"/>
            <a:ext cx="2194560" cy="1134060"/>
            <a:chOff x="6204505" y="1704833"/>
            <a:chExt cx="2194560" cy="1134060"/>
          </a:xfrm>
        </p:grpSpPr>
        <p:sp>
          <p:nvSpPr>
            <p:cNvPr id="57" name="Freeform: Shape 56">
              <a:extLst>
                <a:ext uri="{FF2B5EF4-FFF2-40B4-BE49-F238E27FC236}">
                  <a16:creationId xmlns:a16="http://schemas.microsoft.com/office/drawing/2014/main" id="{076A0B9F-6476-4B7E-AF23-86AD9CC0D791}"/>
                </a:ext>
              </a:extLst>
            </p:cNvPr>
            <p:cNvSpPr/>
            <p:nvPr/>
          </p:nvSpPr>
          <p:spPr>
            <a:xfrm>
              <a:off x="6204505"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TextBox 64">
              <a:extLst>
                <a:ext uri="{FF2B5EF4-FFF2-40B4-BE49-F238E27FC236}">
                  <a16:creationId xmlns:a16="http://schemas.microsoft.com/office/drawing/2014/main" id="{0F374C44-FFEA-4BE6-8971-06BED2AB3136}"/>
                </a:ext>
              </a:extLst>
            </p:cNvPr>
            <p:cNvSpPr txBox="1"/>
            <p:nvPr/>
          </p:nvSpPr>
          <p:spPr>
            <a:xfrm>
              <a:off x="6204505" y="1927302"/>
              <a:ext cx="2194560" cy="369332"/>
            </a:xfrm>
            <a:prstGeom prst="rect">
              <a:avLst/>
            </a:prstGeom>
            <a:noFill/>
          </p:spPr>
          <p:txBody>
            <a:bodyPr wrap="square" rtlCol="0">
              <a:spAutoFit/>
            </a:bodyPr>
            <a:lstStyle/>
            <a:p>
              <a:pPr algn="ctr"/>
              <a:r>
                <a:rPr lang="en-US" b="1" dirty="0">
                  <a:solidFill>
                    <a:schemeClr val="bg1"/>
                  </a:solidFill>
                </a:rPr>
                <a:t>LOREM IPSUM</a:t>
              </a:r>
            </a:p>
          </p:txBody>
        </p:sp>
      </p:grpSp>
      <p:grpSp>
        <p:nvGrpSpPr>
          <p:cNvPr id="82" name="Group 81">
            <a:extLst>
              <a:ext uri="{FF2B5EF4-FFF2-40B4-BE49-F238E27FC236}">
                <a16:creationId xmlns:a16="http://schemas.microsoft.com/office/drawing/2014/main" id="{0DCABC54-890A-4B52-8328-3AA2FC923FDC}"/>
              </a:ext>
            </a:extLst>
          </p:cNvPr>
          <p:cNvGrpSpPr/>
          <p:nvPr/>
        </p:nvGrpSpPr>
        <p:grpSpPr>
          <a:xfrm>
            <a:off x="8750954" y="1704833"/>
            <a:ext cx="2208606" cy="1134060"/>
            <a:chOff x="8750954" y="1704833"/>
            <a:chExt cx="2208606" cy="1134060"/>
          </a:xfrm>
        </p:grpSpPr>
        <p:sp>
          <p:nvSpPr>
            <p:cNvPr id="61" name="Freeform: Shape 60">
              <a:extLst>
                <a:ext uri="{FF2B5EF4-FFF2-40B4-BE49-F238E27FC236}">
                  <a16:creationId xmlns:a16="http://schemas.microsoft.com/office/drawing/2014/main" id="{AA9269C6-1659-4A93-B2EE-AA0D5A63EC0F}"/>
                </a:ext>
              </a:extLst>
            </p:cNvPr>
            <p:cNvSpPr/>
            <p:nvPr/>
          </p:nvSpPr>
          <p:spPr>
            <a:xfrm>
              <a:off x="8765000" y="1704833"/>
              <a:ext cx="2194560" cy="1134060"/>
            </a:xfrm>
            <a:custGeom>
              <a:avLst/>
              <a:gdLst>
                <a:gd name="connsiteX0" fmla="*/ 76202 w 2194560"/>
                <a:gd name="connsiteY0" fmla="*/ 0 h 1134060"/>
                <a:gd name="connsiteX1" fmla="*/ 2118358 w 2194560"/>
                <a:gd name="connsiteY1" fmla="*/ 0 h 1134060"/>
                <a:gd name="connsiteX2" fmla="*/ 2194560 w 2194560"/>
                <a:gd name="connsiteY2" fmla="*/ 76202 h 1134060"/>
                <a:gd name="connsiteX3" fmla="*/ 2194560 w 2194560"/>
                <a:gd name="connsiteY3" fmla="*/ 304719 h 1134060"/>
                <a:gd name="connsiteX4" fmla="*/ 2194560 w 2194560"/>
                <a:gd name="connsiteY4" fmla="*/ 380998 h 1134060"/>
                <a:gd name="connsiteX5" fmla="*/ 2194560 w 2194560"/>
                <a:gd name="connsiteY5" fmla="*/ 1134060 h 1134060"/>
                <a:gd name="connsiteX6" fmla="*/ 1552873 w 2194560"/>
                <a:gd name="connsiteY6" fmla="*/ 1134060 h 1134060"/>
                <a:gd name="connsiteX7" fmla="*/ 1554480 w 2194560"/>
                <a:gd name="connsiteY7" fmla="*/ 1118120 h 1134060"/>
                <a:gd name="connsiteX8" fmla="*/ 1097280 w 2194560"/>
                <a:gd name="connsiteY8" fmla="*/ 660920 h 1134060"/>
                <a:gd name="connsiteX9" fmla="*/ 640080 w 2194560"/>
                <a:gd name="connsiteY9" fmla="*/ 1118120 h 1134060"/>
                <a:gd name="connsiteX10" fmla="*/ 641687 w 2194560"/>
                <a:gd name="connsiteY10" fmla="*/ 1134060 h 1134060"/>
                <a:gd name="connsiteX11" fmla="*/ 0 w 2194560"/>
                <a:gd name="connsiteY11" fmla="*/ 1134060 h 1134060"/>
                <a:gd name="connsiteX12" fmla="*/ 0 w 2194560"/>
                <a:gd name="connsiteY12" fmla="*/ 380998 h 1134060"/>
                <a:gd name="connsiteX13" fmla="*/ 0 w 2194560"/>
                <a:gd name="connsiteY13" fmla="*/ 304719 h 1134060"/>
                <a:gd name="connsiteX14" fmla="*/ 0 w 2194560"/>
                <a:gd name="connsiteY14" fmla="*/ 76202 h 1134060"/>
                <a:gd name="connsiteX15" fmla="*/ 76202 w 2194560"/>
                <a:gd name="connsiteY15" fmla="*/ 0 h 11340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194560" h="1134060">
                  <a:moveTo>
                    <a:pt x="76202" y="0"/>
                  </a:moveTo>
                  <a:lnTo>
                    <a:pt x="2118358" y="0"/>
                  </a:lnTo>
                  <a:cubicBezTo>
                    <a:pt x="2160443" y="0"/>
                    <a:pt x="2194560" y="34117"/>
                    <a:pt x="2194560" y="76202"/>
                  </a:cubicBezTo>
                  <a:lnTo>
                    <a:pt x="2194560" y="304719"/>
                  </a:lnTo>
                  <a:lnTo>
                    <a:pt x="2194560" y="380998"/>
                  </a:lnTo>
                  <a:lnTo>
                    <a:pt x="2194560" y="1134060"/>
                  </a:lnTo>
                  <a:lnTo>
                    <a:pt x="1552873" y="1134060"/>
                  </a:lnTo>
                  <a:lnTo>
                    <a:pt x="1554480" y="1118120"/>
                  </a:lnTo>
                  <a:cubicBezTo>
                    <a:pt x="1554480" y="865615"/>
                    <a:pt x="1349785" y="660920"/>
                    <a:pt x="1097280" y="660920"/>
                  </a:cubicBezTo>
                  <a:cubicBezTo>
                    <a:pt x="844775" y="660920"/>
                    <a:pt x="640080" y="865615"/>
                    <a:pt x="640080" y="1118120"/>
                  </a:cubicBezTo>
                  <a:lnTo>
                    <a:pt x="641687" y="1134060"/>
                  </a:lnTo>
                  <a:lnTo>
                    <a:pt x="0" y="1134060"/>
                  </a:lnTo>
                  <a:lnTo>
                    <a:pt x="0" y="380998"/>
                  </a:lnTo>
                  <a:lnTo>
                    <a:pt x="0" y="304719"/>
                  </a:lnTo>
                  <a:lnTo>
                    <a:pt x="0" y="76202"/>
                  </a:lnTo>
                  <a:cubicBezTo>
                    <a:pt x="0" y="34117"/>
                    <a:pt x="34117" y="0"/>
                    <a:pt x="76202" y="0"/>
                  </a:cubicBezTo>
                  <a:close/>
                </a:path>
              </a:pathLst>
            </a:custGeom>
            <a:solidFill>
              <a:schemeClr val="tx1">
                <a:alpha val="75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41B9CD34-BCB9-479D-91B3-24C71D7CB615}"/>
                </a:ext>
              </a:extLst>
            </p:cNvPr>
            <p:cNvSpPr txBox="1"/>
            <p:nvPr/>
          </p:nvSpPr>
          <p:spPr>
            <a:xfrm>
              <a:off x="8750954" y="1943779"/>
              <a:ext cx="2194560" cy="369332"/>
            </a:xfrm>
            <a:prstGeom prst="rect">
              <a:avLst/>
            </a:prstGeom>
            <a:noFill/>
          </p:spPr>
          <p:txBody>
            <a:bodyPr wrap="square" rtlCol="0">
              <a:spAutoFit/>
            </a:bodyPr>
            <a:lstStyle/>
            <a:p>
              <a:pPr algn="ctr"/>
              <a:r>
                <a:rPr lang="en-US" b="1" dirty="0">
                  <a:solidFill>
                    <a:schemeClr val="bg1"/>
                  </a:solidFill>
                </a:rPr>
                <a:t>LOREM IPSUM</a:t>
              </a:r>
            </a:p>
          </p:txBody>
        </p:sp>
      </p:grpSp>
    </p:spTree>
    <p:extLst>
      <p:ext uri="{BB962C8B-B14F-4D97-AF65-F5344CB8AC3E}">
        <p14:creationId xmlns:p14="http://schemas.microsoft.com/office/powerpoint/2010/main" val="2692834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79"/>
                                        </p:tgtEl>
                                        <p:attrNameLst>
                                          <p:attrName>style.visibility</p:attrName>
                                        </p:attrNameLst>
                                      </p:cBhvr>
                                      <p:to>
                                        <p:strVal val="visible"/>
                                      </p:to>
                                    </p:set>
                                    <p:anim calcmode="lin" valueType="num">
                                      <p:cBhvr additive="base">
                                        <p:cTn id="11" dur="500" fill="hold"/>
                                        <p:tgtEl>
                                          <p:spTgt spid="79"/>
                                        </p:tgtEl>
                                        <p:attrNameLst>
                                          <p:attrName>ppt_x</p:attrName>
                                        </p:attrNameLst>
                                      </p:cBhvr>
                                      <p:tavLst>
                                        <p:tav tm="0">
                                          <p:val>
                                            <p:strVal val="#ppt_x"/>
                                          </p:val>
                                        </p:tav>
                                        <p:tav tm="100000">
                                          <p:val>
                                            <p:strVal val="#ppt_x"/>
                                          </p:val>
                                        </p:tav>
                                      </p:tavLst>
                                    </p:anim>
                                    <p:anim calcmode="lin" valueType="num">
                                      <p:cBhvr additive="base">
                                        <p:cTn id="12" dur="500" fill="hold"/>
                                        <p:tgtEl>
                                          <p:spTgt spid="79"/>
                                        </p:tgtEl>
                                        <p:attrNameLst>
                                          <p:attrName>ppt_y</p:attrName>
                                        </p:attrNameLst>
                                      </p:cBhvr>
                                      <p:tavLst>
                                        <p:tav tm="0">
                                          <p:val>
                                            <p:strVal val="0-#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78"/>
                                        </p:tgtEl>
                                        <p:attrNameLst>
                                          <p:attrName>style.visibility</p:attrName>
                                        </p:attrNameLst>
                                      </p:cBhvr>
                                      <p:to>
                                        <p:strVal val="visible"/>
                                      </p:to>
                                    </p:set>
                                    <p:anim calcmode="lin" valueType="num">
                                      <p:cBhvr additive="base">
                                        <p:cTn id="15" dur="500" fill="hold"/>
                                        <p:tgtEl>
                                          <p:spTgt spid="78"/>
                                        </p:tgtEl>
                                        <p:attrNameLst>
                                          <p:attrName>ppt_x</p:attrName>
                                        </p:attrNameLst>
                                      </p:cBhvr>
                                      <p:tavLst>
                                        <p:tav tm="0">
                                          <p:val>
                                            <p:strVal val="#ppt_x"/>
                                          </p:val>
                                        </p:tav>
                                        <p:tav tm="100000">
                                          <p:val>
                                            <p:strVal val="#ppt_x"/>
                                          </p:val>
                                        </p:tav>
                                      </p:tavLst>
                                    </p:anim>
                                    <p:anim calcmode="lin" valueType="num">
                                      <p:cBhvr additive="base">
                                        <p:cTn id="16" dur="500" fill="hold"/>
                                        <p:tgtEl>
                                          <p:spTgt spid="78"/>
                                        </p:tgtEl>
                                        <p:attrNameLst>
                                          <p:attrName>ppt_y</p:attrName>
                                        </p:attrNameLst>
                                      </p:cBhvr>
                                      <p:tavLst>
                                        <p:tav tm="0">
                                          <p:val>
                                            <p:strVal val="1+#ppt_h/2"/>
                                          </p:val>
                                        </p:tav>
                                        <p:tav tm="100000">
                                          <p:val>
                                            <p:strVal val="#ppt_y"/>
                                          </p:val>
                                        </p:tav>
                                      </p:tavLst>
                                    </p:anim>
                                  </p:childTnLst>
                                </p:cTn>
                              </p:par>
                            </p:childTnLst>
                          </p:cTn>
                        </p:par>
                        <p:par>
                          <p:cTn id="17" fill="hold">
                            <p:stCondLst>
                              <p:cond delay="1000"/>
                            </p:stCondLst>
                            <p:childTnLst>
                              <p:par>
                                <p:cTn id="18" presetID="2" presetClass="entr" presetSubtype="4" fill="hold" grpId="0" nodeType="afterEffect">
                                  <p:stCondLst>
                                    <p:cond delay="0"/>
                                  </p:stCondLst>
                                  <p:childTnLst>
                                    <p:set>
                                      <p:cBhvr>
                                        <p:cTn id="19" dur="1" fill="hold">
                                          <p:stCondLst>
                                            <p:cond delay="0"/>
                                          </p:stCondLst>
                                        </p:cTn>
                                        <p:tgtEl>
                                          <p:spTgt spid="68"/>
                                        </p:tgtEl>
                                        <p:attrNameLst>
                                          <p:attrName>style.visibility</p:attrName>
                                        </p:attrNameLst>
                                      </p:cBhvr>
                                      <p:to>
                                        <p:strVal val="visible"/>
                                      </p:to>
                                    </p:set>
                                    <p:anim calcmode="lin" valueType="num">
                                      <p:cBhvr additive="base">
                                        <p:cTn id="20" dur="500" fill="hold"/>
                                        <p:tgtEl>
                                          <p:spTgt spid="68"/>
                                        </p:tgtEl>
                                        <p:attrNameLst>
                                          <p:attrName>ppt_x</p:attrName>
                                        </p:attrNameLst>
                                      </p:cBhvr>
                                      <p:tavLst>
                                        <p:tav tm="0">
                                          <p:val>
                                            <p:strVal val="#ppt_x"/>
                                          </p:val>
                                        </p:tav>
                                        <p:tav tm="100000">
                                          <p:val>
                                            <p:strVal val="#ppt_x"/>
                                          </p:val>
                                        </p:tav>
                                      </p:tavLst>
                                    </p:anim>
                                    <p:anim calcmode="lin" valueType="num">
                                      <p:cBhvr additive="base">
                                        <p:cTn id="21" dur="500" fill="hold"/>
                                        <p:tgtEl>
                                          <p:spTgt spid="68"/>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16" fill="hold" grpId="0" nodeType="afterEffect">
                                  <p:stCondLst>
                                    <p:cond delay="0"/>
                                  </p:stCondLst>
                                  <p:childTnLst>
                                    <p:set>
                                      <p:cBhvr>
                                        <p:cTn id="24" dur="1" fill="hold">
                                          <p:stCondLst>
                                            <p:cond delay="0"/>
                                          </p:stCondLst>
                                        </p:cTn>
                                        <p:tgtEl>
                                          <p:spTgt spid="33"/>
                                        </p:tgtEl>
                                        <p:attrNameLst>
                                          <p:attrName>style.visibility</p:attrName>
                                        </p:attrNameLst>
                                      </p:cBhvr>
                                      <p:to>
                                        <p:strVal val="visible"/>
                                      </p:to>
                                    </p:set>
                                    <p:anim calcmode="lin" valueType="num">
                                      <p:cBhvr>
                                        <p:cTn id="25" dur="500" fill="hold"/>
                                        <p:tgtEl>
                                          <p:spTgt spid="33"/>
                                        </p:tgtEl>
                                        <p:attrNameLst>
                                          <p:attrName>ppt_w</p:attrName>
                                        </p:attrNameLst>
                                      </p:cBhvr>
                                      <p:tavLst>
                                        <p:tav tm="0">
                                          <p:val>
                                            <p:fltVal val="0"/>
                                          </p:val>
                                        </p:tav>
                                        <p:tav tm="100000">
                                          <p:val>
                                            <p:strVal val="#ppt_w"/>
                                          </p:val>
                                        </p:tav>
                                      </p:tavLst>
                                    </p:anim>
                                    <p:anim calcmode="lin" valueType="num">
                                      <p:cBhvr>
                                        <p:cTn id="26" dur="500" fill="hold"/>
                                        <p:tgtEl>
                                          <p:spTgt spid="33"/>
                                        </p:tgtEl>
                                        <p:attrNameLst>
                                          <p:attrName>ppt_h</p:attrName>
                                        </p:attrNameLst>
                                      </p:cBhvr>
                                      <p:tavLst>
                                        <p:tav tm="0">
                                          <p:val>
                                            <p:fltVal val="0"/>
                                          </p:val>
                                        </p:tav>
                                        <p:tav tm="100000">
                                          <p:val>
                                            <p:strVal val="#ppt_h"/>
                                          </p:val>
                                        </p:tav>
                                      </p:tavLst>
                                    </p:anim>
                                    <p:animEffect transition="in" filter="fade">
                                      <p:cBhvr>
                                        <p:cTn id="27" dur="500"/>
                                        <p:tgtEl>
                                          <p:spTgt spid="33"/>
                                        </p:tgtEl>
                                      </p:cBhvr>
                                    </p:animEffect>
                                  </p:childTnLst>
                                </p:cTn>
                              </p:par>
                            </p:childTnLst>
                          </p:cTn>
                        </p:par>
                        <p:par>
                          <p:cTn id="28" fill="hold">
                            <p:stCondLst>
                              <p:cond delay="2000"/>
                            </p:stCondLst>
                            <p:childTnLst>
                              <p:par>
                                <p:cTn id="29" presetID="22" presetClass="entr" presetSubtype="1" fill="hold" grpId="0" nodeType="afterEffect">
                                  <p:stCondLst>
                                    <p:cond delay="0"/>
                                  </p:stCondLst>
                                  <p:childTnLst>
                                    <p:set>
                                      <p:cBhvr>
                                        <p:cTn id="30" dur="1" fill="hold">
                                          <p:stCondLst>
                                            <p:cond delay="0"/>
                                          </p:stCondLst>
                                        </p:cTn>
                                        <p:tgtEl>
                                          <p:spTgt spid="30"/>
                                        </p:tgtEl>
                                        <p:attrNameLst>
                                          <p:attrName>style.visibility</p:attrName>
                                        </p:attrNameLst>
                                      </p:cBhvr>
                                      <p:to>
                                        <p:strVal val="visible"/>
                                      </p:to>
                                    </p:set>
                                    <p:animEffect transition="in" filter="wipe(up)">
                                      <p:cBhvr>
                                        <p:cTn id="31" dur="500"/>
                                        <p:tgtEl>
                                          <p:spTgt spid="30"/>
                                        </p:tgtEl>
                                      </p:cBhvr>
                                    </p:animEffect>
                                  </p:childTnLst>
                                </p:cTn>
                              </p:par>
                            </p:childTnLst>
                          </p:cTn>
                        </p:par>
                        <p:par>
                          <p:cTn id="32" fill="hold">
                            <p:stCondLst>
                              <p:cond delay="2500"/>
                            </p:stCondLst>
                            <p:childTnLst>
                              <p:par>
                                <p:cTn id="33" presetID="2" presetClass="entr" presetSubtype="1" fill="hold" nodeType="afterEffect">
                                  <p:stCondLst>
                                    <p:cond delay="0"/>
                                  </p:stCondLst>
                                  <p:childTnLst>
                                    <p:set>
                                      <p:cBhvr>
                                        <p:cTn id="34" dur="1" fill="hold">
                                          <p:stCondLst>
                                            <p:cond delay="0"/>
                                          </p:stCondLst>
                                        </p:cTn>
                                        <p:tgtEl>
                                          <p:spTgt spid="80"/>
                                        </p:tgtEl>
                                        <p:attrNameLst>
                                          <p:attrName>style.visibility</p:attrName>
                                        </p:attrNameLst>
                                      </p:cBhvr>
                                      <p:to>
                                        <p:strVal val="visible"/>
                                      </p:to>
                                    </p:set>
                                    <p:anim calcmode="lin" valueType="num">
                                      <p:cBhvr additive="base">
                                        <p:cTn id="35" dur="500" fill="hold"/>
                                        <p:tgtEl>
                                          <p:spTgt spid="80"/>
                                        </p:tgtEl>
                                        <p:attrNameLst>
                                          <p:attrName>ppt_x</p:attrName>
                                        </p:attrNameLst>
                                      </p:cBhvr>
                                      <p:tavLst>
                                        <p:tav tm="0">
                                          <p:val>
                                            <p:strVal val="#ppt_x"/>
                                          </p:val>
                                        </p:tav>
                                        <p:tav tm="100000">
                                          <p:val>
                                            <p:strVal val="#ppt_x"/>
                                          </p:val>
                                        </p:tav>
                                      </p:tavLst>
                                    </p:anim>
                                    <p:anim calcmode="lin" valueType="num">
                                      <p:cBhvr additive="base">
                                        <p:cTn id="36" dur="500" fill="hold"/>
                                        <p:tgtEl>
                                          <p:spTgt spid="80"/>
                                        </p:tgtEl>
                                        <p:attrNameLst>
                                          <p:attrName>ppt_y</p:attrName>
                                        </p:attrNameLst>
                                      </p:cBhvr>
                                      <p:tavLst>
                                        <p:tav tm="0">
                                          <p:val>
                                            <p:strVal val="0-#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77"/>
                                        </p:tgtEl>
                                        <p:attrNameLst>
                                          <p:attrName>style.visibility</p:attrName>
                                        </p:attrNameLst>
                                      </p:cBhvr>
                                      <p:to>
                                        <p:strVal val="visible"/>
                                      </p:to>
                                    </p:set>
                                    <p:anim calcmode="lin" valueType="num">
                                      <p:cBhvr additive="base">
                                        <p:cTn id="39" dur="500" fill="hold"/>
                                        <p:tgtEl>
                                          <p:spTgt spid="77"/>
                                        </p:tgtEl>
                                        <p:attrNameLst>
                                          <p:attrName>ppt_x</p:attrName>
                                        </p:attrNameLst>
                                      </p:cBhvr>
                                      <p:tavLst>
                                        <p:tav tm="0">
                                          <p:val>
                                            <p:strVal val="#ppt_x"/>
                                          </p:val>
                                        </p:tav>
                                        <p:tav tm="100000">
                                          <p:val>
                                            <p:strVal val="#ppt_x"/>
                                          </p:val>
                                        </p:tav>
                                      </p:tavLst>
                                    </p:anim>
                                    <p:anim calcmode="lin" valueType="num">
                                      <p:cBhvr additive="base">
                                        <p:cTn id="40" dur="500" fill="hold"/>
                                        <p:tgtEl>
                                          <p:spTgt spid="77"/>
                                        </p:tgtEl>
                                        <p:attrNameLst>
                                          <p:attrName>ppt_y</p:attrName>
                                        </p:attrNameLst>
                                      </p:cBhvr>
                                      <p:tavLst>
                                        <p:tav tm="0">
                                          <p:val>
                                            <p:strVal val="1+#ppt_h/2"/>
                                          </p:val>
                                        </p:tav>
                                        <p:tav tm="100000">
                                          <p:val>
                                            <p:strVal val="#ppt_y"/>
                                          </p:val>
                                        </p:tav>
                                      </p:tavLst>
                                    </p:anim>
                                  </p:childTnLst>
                                </p:cTn>
                              </p:par>
                            </p:childTnLst>
                          </p:cTn>
                        </p:par>
                        <p:par>
                          <p:cTn id="41" fill="hold">
                            <p:stCondLst>
                              <p:cond delay="3000"/>
                            </p:stCondLst>
                            <p:childTnLst>
                              <p:par>
                                <p:cTn id="42" presetID="2" presetClass="entr" presetSubtype="4" fill="hold" grpId="0"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wipe(up)">
                                      <p:cBhvr>
                                        <p:cTn id="55" dur="500"/>
                                        <p:tgtEl>
                                          <p:spTgt spid="55"/>
                                        </p:tgtEl>
                                      </p:cBhvr>
                                    </p:animEffect>
                                  </p:childTnLst>
                                </p:cTn>
                              </p:par>
                            </p:childTnLst>
                          </p:cTn>
                        </p:par>
                        <p:par>
                          <p:cTn id="56" fill="hold">
                            <p:stCondLst>
                              <p:cond delay="4500"/>
                            </p:stCondLst>
                            <p:childTnLst>
                              <p:par>
                                <p:cTn id="57" presetID="2" presetClass="entr" presetSubtype="1" fill="hold" nodeType="afterEffect">
                                  <p:stCondLst>
                                    <p:cond delay="0"/>
                                  </p:stCondLst>
                                  <p:childTnLst>
                                    <p:set>
                                      <p:cBhvr>
                                        <p:cTn id="58" dur="1" fill="hold">
                                          <p:stCondLst>
                                            <p:cond delay="0"/>
                                          </p:stCondLst>
                                        </p:cTn>
                                        <p:tgtEl>
                                          <p:spTgt spid="81"/>
                                        </p:tgtEl>
                                        <p:attrNameLst>
                                          <p:attrName>style.visibility</p:attrName>
                                        </p:attrNameLst>
                                      </p:cBhvr>
                                      <p:to>
                                        <p:strVal val="visible"/>
                                      </p:to>
                                    </p:set>
                                    <p:anim calcmode="lin" valueType="num">
                                      <p:cBhvr additive="base">
                                        <p:cTn id="59" dur="500" fill="hold"/>
                                        <p:tgtEl>
                                          <p:spTgt spid="81"/>
                                        </p:tgtEl>
                                        <p:attrNameLst>
                                          <p:attrName>ppt_x</p:attrName>
                                        </p:attrNameLst>
                                      </p:cBhvr>
                                      <p:tavLst>
                                        <p:tav tm="0">
                                          <p:val>
                                            <p:strVal val="#ppt_x"/>
                                          </p:val>
                                        </p:tav>
                                        <p:tav tm="100000">
                                          <p:val>
                                            <p:strVal val="#ppt_x"/>
                                          </p:val>
                                        </p:tav>
                                      </p:tavLst>
                                    </p:anim>
                                    <p:anim calcmode="lin" valueType="num">
                                      <p:cBhvr additive="base">
                                        <p:cTn id="60" dur="500" fill="hold"/>
                                        <p:tgtEl>
                                          <p:spTgt spid="81"/>
                                        </p:tgtEl>
                                        <p:attrNameLst>
                                          <p:attrName>ppt_y</p:attrName>
                                        </p:attrNameLst>
                                      </p:cBhvr>
                                      <p:tavLst>
                                        <p:tav tm="0">
                                          <p:val>
                                            <p:strVal val="0-#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76"/>
                                        </p:tgtEl>
                                        <p:attrNameLst>
                                          <p:attrName>style.visibility</p:attrName>
                                        </p:attrNameLst>
                                      </p:cBhvr>
                                      <p:to>
                                        <p:strVal val="visible"/>
                                      </p:to>
                                    </p:set>
                                    <p:anim calcmode="lin" valueType="num">
                                      <p:cBhvr additive="base">
                                        <p:cTn id="63" dur="500" fill="hold"/>
                                        <p:tgtEl>
                                          <p:spTgt spid="76"/>
                                        </p:tgtEl>
                                        <p:attrNameLst>
                                          <p:attrName>ppt_x</p:attrName>
                                        </p:attrNameLst>
                                      </p:cBhvr>
                                      <p:tavLst>
                                        <p:tav tm="0">
                                          <p:val>
                                            <p:strVal val="#ppt_x"/>
                                          </p:val>
                                        </p:tav>
                                        <p:tav tm="100000">
                                          <p:val>
                                            <p:strVal val="#ppt_x"/>
                                          </p:val>
                                        </p:tav>
                                      </p:tavLst>
                                    </p:anim>
                                    <p:anim calcmode="lin" valueType="num">
                                      <p:cBhvr additive="base">
                                        <p:cTn id="64" dur="500" fill="hold"/>
                                        <p:tgtEl>
                                          <p:spTgt spid="76"/>
                                        </p:tgtEl>
                                        <p:attrNameLst>
                                          <p:attrName>ppt_y</p:attrName>
                                        </p:attrNameLst>
                                      </p:cBhvr>
                                      <p:tavLst>
                                        <p:tav tm="0">
                                          <p:val>
                                            <p:strVal val="1+#ppt_h/2"/>
                                          </p:val>
                                        </p:tav>
                                        <p:tav tm="100000">
                                          <p:val>
                                            <p:strVal val="#ppt_y"/>
                                          </p:val>
                                        </p:tav>
                                      </p:tavLst>
                                    </p:anim>
                                  </p:childTnLst>
                                </p:cTn>
                              </p:par>
                            </p:childTnLst>
                          </p:cTn>
                        </p:par>
                        <p:par>
                          <p:cTn id="65" fill="hold">
                            <p:stCondLst>
                              <p:cond delay="5000"/>
                            </p:stCondLst>
                            <p:childTnLst>
                              <p:par>
                                <p:cTn id="66" presetID="2" presetClass="entr" presetSubtype="4" fill="hold" grpId="0" nodeType="afterEffect">
                                  <p:stCondLst>
                                    <p:cond delay="0"/>
                                  </p:stCondLst>
                                  <p:childTnLst>
                                    <p:set>
                                      <p:cBhvr>
                                        <p:cTn id="67" dur="1" fill="hold">
                                          <p:stCondLst>
                                            <p:cond delay="0"/>
                                          </p:stCondLst>
                                        </p:cTn>
                                        <p:tgtEl>
                                          <p:spTgt spid="72"/>
                                        </p:tgtEl>
                                        <p:attrNameLst>
                                          <p:attrName>style.visibility</p:attrName>
                                        </p:attrNameLst>
                                      </p:cBhvr>
                                      <p:to>
                                        <p:strVal val="visible"/>
                                      </p:to>
                                    </p:set>
                                    <p:anim calcmode="lin" valueType="num">
                                      <p:cBhvr additive="base">
                                        <p:cTn id="68" dur="500" fill="hold"/>
                                        <p:tgtEl>
                                          <p:spTgt spid="72"/>
                                        </p:tgtEl>
                                        <p:attrNameLst>
                                          <p:attrName>ppt_x</p:attrName>
                                        </p:attrNameLst>
                                      </p:cBhvr>
                                      <p:tavLst>
                                        <p:tav tm="0">
                                          <p:val>
                                            <p:strVal val="#ppt_x"/>
                                          </p:val>
                                        </p:tav>
                                        <p:tav tm="100000">
                                          <p:val>
                                            <p:strVal val="#ppt_x"/>
                                          </p:val>
                                        </p:tav>
                                      </p:tavLst>
                                    </p:anim>
                                    <p:anim calcmode="lin" valueType="num">
                                      <p:cBhvr additive="base">
                                        <p:cTn id="69" dur="500" fill="hold"/>
                                        <p:tgtEl>
                                          <p:spTgt spid="72"/>
                                        </p:tgtEl>
                                        <p:attrNameLst>
                                          <p:attrName>ppt_y</p:attrName>
                                        </p:attrNameLst>
                                      </p:cBhvr>
                                      <p:tavLst>
                                        <p:tav tm="0">
                                          <p:val>
                                            <p:strVal val="1+#ppt_h/2"/>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56"/>
                                        </p:tgtEl>
                                        <p:attrNameLst>
                                          <p:attrName>style.visibility</p:attrName>
                                        </p:attrNameLst>
                                      </p:cBhvr>
                                      <p:to>
                                        <p:strVal val="visible"/>
                                      </p:to>
                                    </p:set>
                                    <p:anim calcmode="lin" valueType="num">
                                      <p:cBhvr>
                                        <p:cTn id="73" dur="500" fill="hold"/>
                                        <p:tgtEl>
                                          <p:spTgt spid="56"/>
                                        </p:tgtEl>
                                        <p:attrNameLst>
                                          <p:attrName>ppt_w</p:attrName>
                                        </p:attrNameLst>
                                      </p:cBhvr>
                                      <p:tavLst>
                                        <p:tav tm="0">
                                          <p:val>
                                            <p:fltVal val="0"/>
                                          </p:val>
                                        </p:tav>
                                        <p:tav tm="100000">
                                          <p:val>
                                            <p:strVal val="#ppt_w"/>
                                          </p:val>
                                        </p:tav>
                                      </p:tavLst>
                                    </p:anim>
                                    <p:anim calcmode="lin" valueType="num">
                                      <p:cBhvr>
                                        <p:cTn id="74" dur="500" fill="hold"/>
                                        <p:tgtEl>
                                          <p:spTgt spid="56"/>
                                        </p:tgtEl>
                                        <p:attrNameLst>
                                          <p:attrName>ppt_h</p:attrName>
                                        </p:attrNameLst>
                                      </p:cBhvr>
                                      <p:tavLst>
                                        <p:tav tm="0">
                                          <p:val>
                                            <p:fltVal val="0"/>
                                          </p:val>
                                        </p:tav>
                                        <p:tav tm="100000">
                                          <p:val>
                                            <p:strVal val="#ppt_h"/>
                                          </p:val>
                                        </p:tav>
                                      </p:tavLst>
                                    </p:anim>
                                    <p:animEffect transition="in" filter="fade">
                                      <p:cBhvr>
                                        <p:cTn id="75" dur="500"/>
                                        <p:tgtEl>
                                          <p:spTgt spid="56"/>
                                        </p:tgtEl>
                                      </p:cBhvr>
                                    </p:animEffect>
                                  </p:childTnLst>
                                </p:cTn>
                              </p:par>
                            </p:childTnLst>
                          </p:cTn>
                        </p:par>
                        <p:par>
                          <p:cTn id="76" fill="hold">
                            <p:stCondLst>
                              <p:cond delay="6000"/>
                            </p:stCondLst>
                            <p:childTnLst>
                              <p:par>
                                <p:cTn id="77" presetID="22" presetClass="entr" presetSubtype="1" fill="hold" grpId="0" nodeType="afterEffect">
                                  <p:stCondLst>
                                    <p:cond delay="0"/>
                                  </p:stCondLst>
                                  <p:childTnLst>
                                    <p:set>
                                      <p:cBhvr>
                                        <p:cTn id="78" dur="1" fill="hold">
                                          <p:stCondLst>
                                            <p:cond delay="0"/>
                                          </p:stCondLst>
                                        </p:cTn>
                                        <p:tgtEl>
                                          <p:spTgt spid="59"/>
                                        </p:tgtEl>
                                        <p:attrNameLst>
                                          <p:attrName>style.visibility</p:attrName>
                                        </p:attrNameLst>
                                      </p:cBhvr>
                                      <p:to>
                                        <p:strVal val="visible"/>
                                      </p:to>
                                    </p:set>
                                    <p:animEffect transition="in" filter="wipe(up)">
                                      <p:cBhvr>
                                        <p:cTn id="79" dur="500"/>
                                        <p:tgtEl>
                                          <p:spTgt spid="59"/>
                                        </p:tgtEl>
                                      </p:cBhvr>
                                    </p:animEffect>
                                  </p:childTnLst>
                                </p:cTn>
                              </p:par>
                            </p:childTnLst>
                          </p:cTn>
                        </p:par>
                        <p:par>
                          <p:cTn id="80" fill="hold">
                            <p:stCondLst>
                              <p:cond delay="6500"/>
                            </p:stCondLst>
                            <p:childTnLst>
                              <p:par>
                                <p:cTn id="81" presetID="2" presetClass="entr" presetSubtype="1" fill="hold" nodeType="afterEffect">
                                  <p:stCondLst>
                                    <p:cond delay="0"/>
                                  </p:stCondLst>
                                  <p:childTnLst>
                                    <p:set>
                                      <p:cBhvr>
                                        <p:cTn id="82" dur="1" fill="hold">
                                          <p:stCondLst>
                                            <p:cond delay="0"/>
                                          </p:stCondLst>
                                        </p:cTn>
                                        <p:tgtEl>
                                          <p:spTgt spid="82"/>
                                        </p:tgtEl>
                                        <p:attrNameLst>
                                          <p:attrName>style.visibility</p:attrName>
                                        </p:attrNameLst>
                                      </p:cBhvr>
                                      <p:to>
                                        <p:strVal val="visible"/>
                                      </p:to>
                                    </p:set>
                                    <p:anim calcmode="lin" valueType="num">
                                      <p:cBhvr additive="base">
                                        <p:cTn id="83" dur="500" fill="hold"/>
                                        <p:tgtEl>
                                          <p:spTgt spid="82"/>
                                        </p:tgtEl>
                                        <p:attrNameLst>
                                          <p:attrName>ppt_x</p:attrName>
                                        </p:attrNameLst>
                                      </p:cBhvr>
                                      <p:tavLst>
                                        <p:tav tm="0">
                                          <p:val>
                                            <p:strVal val="#ppt_x"/>
                                          </p:val>
                                        </p:tav>
                                        <p:tav tm="100000">
                                          <p:val>
                                            <p:strVal val="#ppt_x"/>
                                          </p:val>
                                        </p:tav>
                                      </p:tavLst>
                                    </p:anim>
                                    <p:anim calcmode="lin" valueType="num">
                                      <p:cBhvr additive="base">
                                        <p:cTn id="84" dur="500" fill="hold"/>
                                        <p:tgtEl>
                                          <p:spTgt spid="82"/>
                                        </p:tgtEl>
                                        <p:attrNameLst>
                                          <p:attrName>ppt_y</p:attrName>
                                        </p:attrNameLst>
                                      </p:cBhvr>
                                      <p:tavLst>
                                        <p:tav tm="0">
                                          <p:val>
                                            <p:strVal val="0-#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75"/>
                                        </p:tgtEl>
                                        <p:attrNameLst>
                                          <p:attrName>style.visibility</p:attrName>
                                        </p:attrNameLst>
                                      </p:cBhvr>
                                      <p:to>
                                        <p:strVal val="visible"/>
                                      </p:to>
                                    </p:set>
                                    <p:anim calcmode="lin" valueType="num">
                                      <p:cBhvr additive="base">
                                        <p:cTn id="87" dur="500" fill="hold"/>
                                        <p:tgtEl>
                                          <p:spTgt spid="75"/>
                                        </p:tgtEl>
                                        <p:attrNameLst>
                                          <p:attrName>ppt_x</p:attrName>
                                        </p:attrNameLst>
                                      </p:cBhvr>
                                      <p:tavLst>
                                        <p:tav tm="0">
                                          <p:val>
                                            <p:strVal val="#ppt_x"/>
                                          </p:val>
                                        </p:tav>
                                        <p:tav tm="100000">
                                          <p:val>
                                            <p:strVal val="#ppt_x"/>
                                          </p:val>
                                        </p:tav>
                                      </p:tavLst>
                                    </p:anim>
                                    <p:anim calcmode="lin" valueType="num">
                                      <p:cBhvr additive="base">
                                        <p:cTn id="88" dur="500" fill="hold"/>
                                        <p:tgtEl>
                                          <p:spTgt spid="75"/>
                                        </p:tgtEl>
                                        <p:attrNameLst>
                                          <p:attrName>ppt_y</p:attrName>
                                        </p:attrNameLst>
                                      </p:cBhvr>
                                      <p:tavLst>
                                        <p:tav tm="0">
                                          <p:val>
                                            <p:strVal val="1+#ppt_h/2"/>
                                          </p:val>
                                        </p:tav>
                                        <p:tav tm="100000">
                                          <p:val>
                                            <p:strVal val="#ppt_y"/>
                                          </p:val>
                                        </p:tav>
                                      </p:tavLst>
                                    </p:anim>
                                  </p:childTnLst>
                                </p:cTn>
                              </p:par>
                            </p:childTnLst>
                          </p:cTn>
                        </p:par>
                        <p:par>
                          <p:cTn id="89" fill="hold">
                            <p:stCondLst>
                              <p:cond delay="7000"/>
                            </p:stCondLst>
                            <p:childTnLst>
                              <p:par>
                                <p:cTn id="90" presetID="2" presetClass="entr" presetSubtype="4" fill="hold" grpId="0" nodeType="afterEffect">
                                  <p:stCondLst>
                                    <p:cond delay="0"/>
                                  </p:stCondLst>
                                  <p:childTnLst>
                                    <p:set>
                                      <p:cBhvr>
                                        <p:cTn id="91" dur="1" fill="hold">
                                          <p:stCondLst>
                                            <p:cond delay="0"/>
                                          </p:stCondLst>
                                        </p:cTn>
                                        <p:tgtEl>
                                          <p:spTgt spid="74"/>
                                        </p:tgtEl>
                                        <p:attrNameLst>
                                          <p:attrName>style.visibility</p:attrName>
                                        </p:attrNameLst>
                                      </p:cBhvr>
                                      <p:to>
                                        <p:strVal val="visible"/>
                                      </p:to>
                                    </p:set>
                                    <p:anim calcmode="lin" valueType="num">
                                      <p:cBhvr additive="base">
                                        <p:cTn id="92" dur="500" fill="hold"/>
                                        <p:tgtEl>
                                          <p:spTgt spid="74"/>
                                        </p:tgtEl>
                                        <p:attrNameLst>
                                          <p:attrName>ppt_x</p:attrName>
                                        </p:attrNameLst>
                                      </p:cBhvr>
                                      <p:tavLst>
                                        <p:tav tm="0">
                                          <p:val>
                                            <p:strVal val="#ppt_x"/>
                                          </p:val>
                                        </p:tav>
                                        <p:tav tm="100000">
                                          <p:val>
                                            <p:strVal val="#ppt_x"/>
                                          </p:val>
                                        </p:tav>
                                      </p:tavLst>
                                    </p:anim>
                                    <p:anim calcmode="lin" valueType="num">
                                      <p:cBhvr additive="base">
                                        <p:cTn id="93" dur="500" fill="hold"/>
                                        <p:tgtEl>
                                          <p:spTgt spid="74"/>
                                        </p:tgtEl>
                                        <p:attrNameLst>
                                          <p:attrName>ppt_y</p:attrName>
                                        </p:attrNameLst>
                                      </p:cBhvr>
                                      <p:tavLst>
                                        <p:tav tm="0">
                                          <p:val>
                                            <p:strVal val="1+#ppt_h/2"/>
                                          </p:val>
                                        </p:tav>
                                        <p:tav tm="100000">
                                          <p:val>
                                            <p:strVal val="#ppt_y"/>
                                          </p:val>
                                        </p:tav>
                                      </p:tavLst>
                                    </p:anim>
                                  </p:childTnLst>
                                </p:cTn>
                              </p:par>
                            </p:childTnLst>
                          </p:cTn>
                        </p:par>
                        <p:par>
                          <p:cTn id="94" fill="hold">
                            <p:stCondLst>
                              <p:cond delay="7500"/>
                            </p:stCondLst>
                            <p:childTnLst>
                              <p:par>
                                <p:cTn id="95" presetID="53" presetClass="entr" presetSubtype="16"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 calcmode="lin" valueType="num">
                                      <p:cBhvr>
                                        <p:cTn id="97" dur="500" fill="hold"/>
                                        <p:tgtEl>
                                          <p:spTgt spid="60"/>
                                        </p:tgtEl>
                                        <p:attrNameLst>
                                          <p:attrName>ppt_w</p:attrName>
                                        </p:attrNameLst>
                                      </p:cBhvr>
                                      <p:tavLst>
                                        <p:tav tm="0">
                                          <p:val>
                                            <p:fltVal val="0"/>
                                          </p:val>
                                        </p:tav>
                                        <p:tav tm="100000">
                                          <p:val>
                                            <p:strVal val="#ppt_w"/>
                                          </p:val>
                                        </p:tav>
                                      </p:tavLst>
                                    </p:anim>
                                    <p:anim calcmode="lin" valueType="num">
                                      <p:cBhvr>
                                        <p:cTn id="98" dur="500" fill="hold"/>
                                        <p:tgtEl>
                                          <p:spTgt spid="60"/>
                                        </p:tgtEl>
                                        <p:attrNameLst>
                                          <p:attrName>ppt_h</p:attrName>
                                        </p:attrNameLst>
                                      </p:cBhvr>
                                      <p:tavLst>
                                        <p:tav tm="0">
                                          <p:val>
                                            <p:fltVal val="0"/>
                                          </p:val>
                                        </p:tav>
                                        <p:tav tm="100000">
                                          <p:val>
                                            <p:strVal val="#ppt_h"/>
                                          </p:val>
                                        </p:tav>
                                      </p:tavLst>
                                    </p:anim>
                                    <p:animEffect transition="in" filter="fade">
                                      <p:cBhvr>
                                        <p:cTn id="99" dur="500"/>
                                        <p:tgtEl>
                                          <p:spTgt spid="60"/>
                                        </p:tgtEl>
                                      </p:cBhvr>
                                    </p:animEffect>
                                  </p:childTnLst>
                                </p:cTn>
                              </p:par>
                            </p:childTnLst>
                          </p:cTn>
                        </p:par>
                        <p:par>
                          <p:cTn id="100" fill="hold">
                            <p:stCondLst>
                              <p:cond delay="8000"/>
                            </p:stCondLst>
                            <p:childTnLst>
                              <p:par>
                                <p:cTn id="101" presetID="22" presetClass="entr" presetSubtype="1" fill="hold" grpId="0" nodeType="afterEffect">
                                  <p:stCondLst>
                                    <p:cond delay="0"/>
                                  </p:stCondLst>
                                  <p:childTnLst>
                                    <p:set>
                                      <p:cBhvr>
                                        <p:cTn id="102" dur="1" fill="hold">
                                          <p:stCondLst>
                                            <p:cond delay="0"/>
                                          </p:stCondLst>
                                        </p:cTn>
                                        <p:tgtEl>
                                          <p:spTgt spid="63"/>
                                        </p:tgtEl>
                                        <p:attrNameLst>
                                          <p:attrName>style.visibility</p:attrName>
                                        </p:attrNameLst>
                                      </p:cBhvr>
                                      <p:to>
                                        <p:strVal val="visible"/>
                                      </p:to>
                                    </p:set>
                                    <p:animEffect transition="in" filter="wipe(up)">
                                      <p:cBhvr>
                                        <p:cTn id="103"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60" grpId="0" animBg="1"/>
      <p:bldP spid="74" grpId="0" animBg="1"/>
      <p:bldP spid="63" grpId="0"/>
      <p:bldP spid="56" grpId="0" animBg="1"/>
      <p:bldP spid="72" grpId="0" animBg="1"/>
      <p:bldP spid="59" grpId="0"/>
      <p:bldP spid="52" grpId="0" animBg="1"/>
      <p:bldP spid="70" grpId="0" animBg="1"/>
      <p:bldP spid="55" grpId="0"/>
      <p:bldP spid="7" grpId="0"/>
      <p:bldP spid="33" grpId="0" animBg="1"/>
      <p:bldP spid="68" grpId="0" animBg="1"/>
      <p:bldP spid="30"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6826120"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6826120"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6826120"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792127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7921274"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792127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9016428"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9016428"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9016428"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10111582"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10111582"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10111582"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39" name="Freeform: Shape 38">
            <a:extLst>
              <a:ext uri="{FF2B5EF4-FFF2-40B4-BE49-F238E27FC236}">
                <a16:creationId xmlns:a16="http://schemas.microsoft.com/office/drawing/2014/main" id="{5D719DBB-57D5-40CF-8DB1-64C11107EE4E}"/>
              </a:ext>
            </a:extLst>
          </p:cNvPr>
          <p:cNvSpPr/>
          <p:nvPr/>
        </p:nvSpPr>
        <p:spPr>
          <a:xfrm>
            <a:off x="-1" y="2033195"/>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2B2A"/>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01</a:t>
            </a:r>
          </a:p>
        </p:txBody>
      </p:sp>
      <p:sp>
        <p:nvSpPr>
          <p:cNvPr id="40" name="Freeform: Shape 39">
            <a:extLst>
              <a:ext uri="{FF2B5EF4-FFF2-40B4-BE49-F238E27FC236}">
                <a16:creationId xmlns:a16="http://schemas.microsoft.com/office/drawing/2014/main" id="{FB7FFB79-2809-445B-9F44-8890490EF162}"/>
              </a:ext>
            </a:extLst>
          </p:cNvPr>
          <p:cNvSpPr/>
          <p:nvPr/>
        </p:nvSpPr>
        <p:spPr>
          <a:xfrm>
            <a:off x="0" y="2947196"/>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85C401"/>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02</a:t>
            </a:r>
          </a:p>
        </p:txBody>
      </p:sp>
      <p:sp>
        <p:nvSpPr>
          <p:cNvPr id="41" name="Freeform: Shape 40">
            <a:extLst>
              <a:ext uri="{FF2B5EF4-FFF2-40B4-BE49-F238E27FC236}">
                <a16:creationId xmlns:a16="http://schemas.microsoft.com/office/drawing/2014/main" id="{0876B17B-44F7-40D2-B840-D30967F73EB6}"/>
              </a:ext>
            </a:extLst>
          </p:cNvPr>
          <p:cNvSpPr/>
          <p:nvPr/>
        </p:nvSpPr>
        <p:spPr>
          <a:xfrm>
            <a:off x="0" y="3844373"/>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3EB8CD"/>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t>03</a:t>
            </a:r>
          </a:p>
        </p:txBody>
      </p:sp>
      <p:sp>
        <p:nvSpPr>
          <p:cNvPr id="42" name="Freeform: Shape 41">
            <a:extLst>
              <a:ext uri="{FF2B5EF4-FFF2-40B4-BE49-F238E27FC236}">
                <a16:creationId xmlns:a16="http://schemas.microsoft.com/office/drawing/2014/main" id="{AA9364C4-9780-46A1-9966-F34F22B84AB1}"/>
              </a:ext>
            </a:extLst>
          </p:cNvPr>
          <p:cNvSpPr/>
          <p:nvPr/>
        </p:nvSpPr>
        <p:spPr>
          <a:xfrm>
            <a:off x="0" y="4758374"/>
            <a:ext cx="1204148" cy="914001"/>
          </a:xfrm>
          <a:custGeom>
            <a:avLst/>
            <a:gdLst>
              <a:gd name="connsiteX0" fmla="*/ 0 w 1204148"/>
              <a:gd name="connsiteY0" fmla="*/ 0 h 914001"/>
              <a:gd name="connsiteX1" fmla="*/ 1108038 w 1204148"/>
              <a:gd name="connsiteY1" fmla="*/ 0 h 914001"/>
              <a:gd name="connsiteX2" fmla="*/ 1108038 w 1204148"/>
              <a:gd name="connsiteY2" fmla="*/ 360889 h 914001"/>
              <a:gd name="connsiteX3" fmla="*/ 1204148 w 1204148"/>
              <a:gd name="connsiteY3" fmla="*/ 457000 h 914001"/>
              <a:gd name="connsiteX4" fmla="*/ 1108038 w 1204148"/>
              <a:gd name="connsiteY4" fmla="*/ 553110 h 914001"/>
              <a:gd name="connsiteX5" fmla="*/ 1108038 w 1204148"/>
              <a:gd name="connsiteY5" fmla="*/ 914001 h 914001"/>
              <a:gd name="connsiteX6" fmla="*/ 0 w 1204148"/>
              <a:gd name="connsiteY6" fmla="*/ 914001 h 9140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04148" h="914001">
                <a:moveTo>
                  <a:pt x="0" y="0"/>
                </a:moveTo>
                <a:lnTo>
                  <a:pt x="1108038" y="0"/>
                </a:lnTo>
                <a:lnTo>
                  <a:pt x="1108038" y="360889"/>
                </a:lnTo>
                <a:lnTo>
                  <a:pt x="1204148" y="457000"/>
                </a:lnTo>
                <a:lnTo>
                  <a:pt x="1108038" y="553110"/>
                </a:lnTo>
                <a:lnTo>
                  <a:pt x="1108038" y="914001"/>
                </a:lnTo>
                <a:lnTo>
                  <a:pt x="0" y="914001"/>
                </a:lnTo>
                <a:close/>
              </a:path>
            </a:pathLst>
          </a:custGeom>
          <a:solidFill>
            <a:srgbClr val="FFA803"/>
          </a:solidFill>
          <a:ln w="6350">
            <a:solidFill>
              <a:schemeClr val="bg1">
                <a:alpha val="3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000" b="1" dirty="0">
                <a:solidFill>
                  <a:schemeClr val="bg1"/>
                </a:solidFill>
              </a:rPr>
              <a:t>04</a:t>
            </a:r>
          </a:p>
        </p:txBody>
      </p:sp>
      <p:sp>
        <p:nvSpPr>
          <p:cNvPr id="45" name="TextBox 44">
            <a:extLst>
              <a:ext uri="{FF2B5EF4-FFF2-40B4-BE49-F238E27FC236}">
                <a16:creationId xmlns:a16="http://schemas.microsoft.com/office/drawing/2014/main" id="{77C3E37E-EA9F-4731-96EA-4640A03D34E4}"/>
              </a:ext>
            </a:extLst>
          </p:cNvPr>
          <p:cNvSpPr txBox="1"/>
          <p:nvPr/>
        </p:nvSpPr>
        <p:spPr>
          <a:xfrm>
            <a:off x="1319238" y="2059735"/>
            <a:ext cx="4581847" cy="707886"/>
          </a:xfrm>
          <a:prstGeom prst="rect">
            <a:avLst/>
          </a:prstGeom>
          <a:noFill/>
        </p:spPr>
        <p:txBody>
          <a:bodyPr wrap="square" lIns="0" tIns="0" rIns="0" bIns="0" rtlCol="0" anchor="t">
            <a:spAutoFit/>
          </a:bodyPr>
          <a:lstStyle/>
          <a:p>
            <a:r>
              <a:rPr lang="en-US" sz="1600" b="1" dirty="0">
                <a:solidFill>
                  <a:srgbClr val="FF2B2A"/>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5" name="TextBox 54">
            <a:extLst>
              <a:ext uri="{FF2B5EF4-FFF2-40B4-BE49-F238E27FC236}">
                <a16:creationId xmlns:a16="http://schemas.microsoft.com/office/drawing/2014/main" id="{48C1525E-4FC1-4013-ACBD-8C7DEC81FE82}"/>
              </a:ext>
            </a:extLst>
          </p:cNvPr>
          <p:cNvSpPr txBox="1"/>
          <p:nvPr/>
        </p:nvSpPr>
        <p:spPr>
          <a:xfrm>
            <a:off x="1319237" y="3001556"/>
            <a:ext cx="4581847" cy="707886"/>
          </a:xfrm>
          <a:prstGeom prst="rect">
            <a:avLst/>
          </a:prstGeom>
          <a:noFill/>
        </p:spPr>
        <p:txBody>
          <a:bodyPr wrap="square" lIns="0" tIns="0" rIns="0" bIns="0" rtlCol="0" anchor="t">
            <a:spAutoFit/>
          </a:bodyPr>
          <a:lstStyle/>
          <a:p>
            <a:r>
              <a:rPr lang="en-US" sz="1600" b="1" dirty="0">
                <a:solidFill>
                  <a:srgbClr val="85C401"/>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6" name="TextBox 55">
            <a:extLst>
              <a:ext uri="{FF2B5EF4-FFF2-40B4-BE49-F238E27FC236}">
                <a16:creationId xmlns:a16="http://schemas.microsoft.com/office/drawing/2014/main" id="{2B338642-7598-411E-93B3-AA0DB4710731}"/>
              </a:ext>
            </a:extLst>
          </p:cNvPr>
          <p:cNvSpPr txBox="1"/>
          <p:nvPr/>
        </p:nvSpPr>
        <p:spPr>
          <a:xfrm>
            <a:off x="1319236" y="3897367"/>
            <a:ext cx="4581847" cy="707886"/>
          </a:xfrm>
          <a:prstGeom prst="rect">
            <a:avLst/>
          </a:prstGeom>
          <a:noFill/>
        </p:spPr>
        <p:txBody>
          <a:bodyPr wrap="square" lIns="0" tIns="0" rIns="0" bIns="0" rtlCol="0" anchor="t">
            <a:spAutoFit/>
          </a:bodyPr>
          <a:lstStyle/>
          <a:p>
            <a:r>
              <a:rPr lang="en-US" sz="1600" b="1" dirty="0">
                <a:solidFill>
                  <a:srgbClr val="3EB8CD"/>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
        <p:nvSpPr>
          <p:cNvPr id="57" name="TextBox 56">
            <a:extLst>
              <a:ext uri="{FF2B5EF4-FFF2-40B4-BE49-F238E27FC236}">
                <a16:creationId xmlns:a16="http://schemas.microsoft.com/office/drawing/2014/main" id="{71FC4989-6472-4FA9-8D82-B4ABA6F2BDFB}"/>
              </a:ext>
            </a:extLst>
          </p:cNvPr>
          <p:cNvSpPr txBox="1"/>
          <p:nvPr/>
        </p:nvSpPr>
        <p:spPr>
          <a:xfrm>
            <a:off x="1319236" y="4848087"/>
            <a:ext cx="4581847" cy="707886"/>
          </a:xfrm>
          <a:prstGeom prst="rect">
            <a:avLst/>
          </a:prstGeom>
          <a:noFill/>
        </p:spPr>
        <p:txBody>
          <a:bodyPr wrap="square" lIns="0" tIns="0" rIns="0" bIns="0" rtlCol="0" anchor="t">
            <a:spAutoFit/>
          </a:bodyPr>
          <a:lstStyle/>
          <a:p>
            <a:r>
              <a:rPr lang="en-US" sz="1600" b="1" dirty="0">
                <a:solidFill>
                  <a:srgbClr val="FFA803"/>
                </a:solidFill>
                <a:latin typeface="Candara" panose="020E0502030303020204" pitchFamily="34" charset="0"/>
              </a:rPr>
              <a:t>Lorem Ipsum</a:t>
            </a:r>
          </a:p>
          <a:p>
            <a:endParaRPr lang="en-US" sz="400" dirty="0">
              <a:solidFill>
                <a:schemeClr val="bg1"/>
              </a:solidFill>
              <a:latin typeface="Candara" panose="020E0502030303020204" pitchFamily="34" charset="0"/>
            </a:endParaRP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2">
                  <a:lumMod val="10000"/>
                </a:schemeClr>
              </a:solidFill>
            </a:endParaRPr>
          </a:p>
        </p:txBody>
      </p:sp>
    </p:spTree>
    <p:extLst>
      <p:ext uri="{BB962C8B-B14F-4D97-AF65-F5344CB8AC3E}">
        <p14:creationId xmlns:p14="http://schemas.microsoft.com/office/powerpoint/2010/main" val="20509591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0-#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wipe(left)">
                                      <p:cBhvr>
                                        <p:cTn id="16" dur="500"/>
                                        <p:tgtEl>
                                          <p:spTgt spid="45"/>
                                        </p:tgtEl>
                                      </p:cBhvr>
                                    </p:animEffect>
                                  </p:childTnLst>
                                </p:cTn>
                              </p:par>
                            </p:childTnLst>
                          </p:cTn>
                        </p:par>
                        <p:par>
                          <p:cTn id="17" fill="hold">
                            <p:stCondLst>
                              <p:cond delay="1500"/>
                            </p:stCondLst>
                            <p:childTnLst>
                              <p:par>
                                <p:cTn id="18" presetID="2" presetClass="entr" presetSubtype="2"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1+#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par>
                          <p:cTn id="26" fill="hold">
                            <p:stCondLst>
                              <p:cond delay="2000"/>
                            </p:stCondLst>
                            <p:childTnLst>
                              <p:par>
                                <p:cTn id="27" presetID="22" presetClass="entr" presetSubtype="4" fill="hold" nodeType="afterEffect">
                                  <p:stCondLst>
                                    <p:cond delay="0"/>
                                  </p:stCondLst>
                                  <p:childTnLst>
                                    <p:set>
                                      <p:cBhvr>
                                        <p:cTn id="28" dur="1" fill="hold">
                                          <p:stCondLst>
                                            <p:cond delay="0"/>
                                          </p:stCondLst>
                                        </p:cTn>
                                        <p:tgtEl>
                                          <p:spTgt spid="12"/>
                                        </p:tgtEl>
                                        <p:attrNameLst>
                                          <p:attrName>style.visibility</p:attrName>
                                        </p:attrNameLst>
                                      </p:cBhvr>
                                      <p:to>
                                        <p:strVal val="visible"/>
                                      </p:to>
                                    </p:set>
                                    <p:animEffect transition="in" filter="wipe(down)">
                                      <p:cBhvr>
                                        <p:cTn id="29" dur="500"/>
                                        <p:tgtEl>
                                          <p:spTgt spid="12"/>
                                        </p:tgtEl>
                                      </p:cBhvr>
                                    </p:animEffect>
                                  </p:childTnLst>
                                </p:cTn>
                              </p:par>
                            </p:childTnLst>
                          </p:cTn>
                        </p:par>
                        <p:par>
                          <p:cTn id="30" fill="hold">
                            <p:stCondLst>
                              <p:cond delay="2500"/>
                            </p:stCondLst>
                            <p:childTnLst>
                              <p:par>
                                <p:cTn id="31" presetID="2" presetClass="entr" presetSubtype="8"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 calcmode="lin" valueType="num">
                                      <p:cBhvr additive="base">
                                        <p:cTn id="33" dur="500" fill="hold"/>
                                        <p:tgtEl>
                                          <p:spTgt spid="40"/>
                                        </p:tgtEl>
                                        <p:attrNameLst>
                                          <p:attrName>ppt_x</p:attrName>
                                        </p:attrNameLst>
                                      </p:cBhvr>
                                      <p:tavLst>
                                        <p:tav tm="0">
                                          <p:val>
                                            <p:strVal val="0-#ppt_w/2"/>
                                          </p:val>
                                        </p:tav>
                                        <p:tav tm="100000">
                                          <p:val>
                                            <p:strVal val="#ppt_x"/>
                                          </p:val>
                                        </p:tav>
                                      </p:tavLst>
                                    </p:anim>
                                    <p:anim calcmode="lin" valueType="num">
                                      <p:cBhvr additive="base">
                                        <p:cTn id="34" dur="500" fill="hold"/>
                                        <p:tgtEl>
                                          <p:spTgt spid="40"/>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22" presetClass="entr" presetSubtype="8" fill="hold" grpId="0"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wipe(left)">
                                      <p:cBhvr>
                                        <p:cTn id="38" dur="500"/>
                                        <p:tgtEl>
                                          <p:spTgt spid="55"/>
                                        </p:tgtEl>
                                      </p:cBhvr>
                                    </p:animEffect>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additive="base">
                                        <p:cTn id="42" dur="500" fill="hold"/>
                                        <p:tgtEl>
                                          <p:spTgt spid="13"/>
                                        </p:tgtEl>
                                        <p:attrNameLst>
                                          <p:attrName>ppt_x</p:attrName>
                                        </p:attrNameLst>
                                      </p:cBhvr>
                                      <p:tavLst>
                                        <p:tav tm="0">
                                          <p:val>
                                            <p:strVal val="1+#ppt_w/2"/>
                                          </p:val>
                                        </p:tav>
                                        <p:tav tm="100000">
                                          <p:val>
                                            <p:strVal val="#ppt_x"/>
                                          </p:val>
                                        </p:tav>
                                      </p:tavLst>
                                    </p:anim>
                                    <p:anim calcmode="lin" valueType="num">
                                      <p:cBhvr additive="base">
                                        <p:cTn id="43" dur="500" fill="hold"/>
                                        <p:tgtEl>
                                          <p:spTgt spid="13"/>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7"/>
                                        </p:tgtEl>
                                        <p:attrNameLst>
                                          <p:attrName>style.visibility</p:attrName>
                                        </p:attrNameLst>
                                      </p:cBhvr>
                                      <p:to>
                                        <p:strVal val="visible"/>
                                      </p:to>
                                    </p:set>
                                    <p:anim calcmode="lin" valueType="num">
                                      <p:cBhvr additive="base">
                                        <p:cTn id="46" dur="500" fill="hold"/>
                                        <p:tgtEl>
                                          <p:spTgt spid="17"/>
                                        </p:tgtEl>
                                        <p:attrNameLst>
                                          <p:attrName>ppt_x</p:attrName>
                                        </p:attrNameLst>
                                      </p:cBhvr>
                                      <p:tavLst>
                                        <p:tav tm="0">
                                          <p:val>
                                            <p:strVal val="1+#ppt_w/2"/>
                                          </p:val>
                                        </p:tav>
                                        <p:tav tm="100000">
                                          <p:val>
                                            <p:strVal val="#ppt_x"/>
                                          </p:val>
                                        </p:tav>
                                      </p:tavLst>
                                    </p:anim>
                                    <p:anim calcmode="lin" valueType="num">
                                      <p:cBhvr additive="base">
                                        <p:cTn id="47" dur="500" fill="hold"/>
                                        <p:tgtEl>
                                          <p:spTgt spid="17"/>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22" presetClass="entr" presetSubtype="4" fill="hold" nodeType="afterEffect">
                                  <p:stCondLst>
                                    <p:cond delay="0"/>
                                  </p:stCondLst>
                                  <p:childTnLst>
                                    <p:set>
                                      <p:cBhvr>
                                        <p:cTn id="50" dur="1" fill="hold">
                                          <p:stCondLst>
                                            <p:cond delay="0"/>
                                          </p:stCondLst>
                                        </p:cTn>
                                        <p:tgtEl>
                                          <p:spTgt spid="14"/>
                                        </p:tgtEl>
                                        <p:attrNameLst>
                                          <p:attrName>style.visibility</p:attrName>
                                        </p:attrNameLst>
                                      </p:cBhvr>
                                      <p:to>
                                        <p:strVal val="visible"/>
                                      </p:to>
                                    </p:set>
                                    <p:animEffect transition="in" filter="wipe(down)">
                                      <p:cBhvr>
                                        <p:cTn id="51" dur="500"/>
                                        <p:tgtEl>
                                          <p:spTgt spid="14"/>
                                        </p:tgtEl>
                                      </p:cBhvr>
                                    </p:animEffect>
                                  </p:childTnLst>
                                </p:cTn>
                              </p:par>
                            </p:childTnLst>
                          </p:cTn>
                        </p:par>
                        <p:par>
                          <p:cTn id="52" fill="hold">
                            <p:stCondLst>
                              <p:cond delay="4500"/>
                            </p:stCondLst>
                            <p:childTnLst>
                              <p:par>
                                <p:cTn id="53" presetID="2" presetClass="entr" presetSubtype="8" fill="hold" grpId="0" nodeType="afterEffect">
                                  <p:stCondLst>
                                    <p:cond delay="0"/>
                                  </p:stCondLst>
                                  <p:childTnLst>
                                    <p:set>
                                      <p:cBhvr>
                                        <p:cTn id="54" dur="1" fill="hold">
                                          <p:stCondLst>
                                            <p:cond delay="0"/>
                                          </p:stCondLst>
                                        </p:cTn>
                                        <p:tgtEl>
                                          <p:spTgt spid="41"/>
                                        </p:tgtEl>
                                        <p:attrNameLst>
                                          <p:attrName>style.visibility</p:attrName>
                                        </p:attrNameLst>
                                      </p:cBhvr>
                                      <p:to>
                                        <p:strVal val="visible"/>
                                      </p:to>
                                    </p:set>
                                    <p:anim calcmode="lin" valueType="num">
                                      <p:cBhvr additive="base">
                                        <p:cTn id="55" dur="500" fill="hold"/>
                                        <p:tgtEl>
                                          <p:spTgt spid="41"/>
                                        </p:tgtEl>
                                        <p:attrNameLst>
                                          <p:attrName>ppt_x</p:attrName>
                                        </p:attrNameLst>
                                      </p:cBhvr>
                                      <p:tavLst>
                                        <p:tav tm="0">
                                          <p:val>
                                            <p:strVal val="0-#ppt_w/2"/>
                                          </p:val>
                                        </p:tav>
                                        <p:tav tm="100000">
                                          <p:val>
                                            <p:strVal val="#ppt_x"/>
                                          </p:val>
                                        </p:tav>
                                      </p:tavLst>
                                    </p:anim>
                                    <p:anim calcmode="lin" valueType="num">
                                      <p:cBhvr additive="base">
                                        <p:cTn id="56" dur="500" fill="hold"/>
                                        <p:tgtEl>
                                          <p:spTgt spid="41"/>
                                        </p:tgtEl>
                                        <p:attrNameLst>
                                          <p:attrName>ppt_y</p:attrName>
                                        </p:attrNameLst>
                                      </p:cBhvr>
                                      <p:tavLst>
                                        <p:tav tm="0">
                                          <p:val>
                                            <p:strVal val="#ppt_y"/>
                                          </p:val>
                                        </p:tav>
                                        <p:tav tm="100000">
                                          <p:val>
                                            <p:strVal val="#ppt_y"/>
                                          </p:val>
                                        </p:tav>
                                      </p:tavLst>
                                    </p:anim>
                                  </p:childTnLst>
                                </p:cTn>
                              </p:par>
                            </p:childTnLst>
                          </p:cTn>
                        </p:par>
                        <p:par>
                          <p:cTn id="57" fill="hold">
                            <p:stCondLst>
                              <p:cond delay="5000"/>
                            </p:stCondLst>
                            <p:childTnLst>
                              <p:par>
                                <p:cTn id="58" presetID="22" presetClass="entr" presetSubtype="8"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2" presetClass="entr" presetSubtype="2" fill="hold" grpId="0" nodeType="afterEffect">
                                  <p:stCondLst>
                                    <p:cond delay="0"/>
                                  </p:stCondLst>
                                  <p:childTnLst>
                                    <p:set>
                                      <p:cBhvr>
                                        <p:cTn id="63" dur="1" fill="hold">
                                          <p:stCondLst>
                                            <p:cond delay="0"/>
                                          </p:stCondLst>
                                        </p:cTn>
                                        <p:tgtEl>
                                          <p:spTgt spid="18"/>
                                        </p:tgtEl>
                                        <p:attrNameLst>
                                          <p:attrName>style.visibility</p:attrName>
                                        </p:attrNameLst>
                                      </p:cBhvr>
                                      <p:to>
                                        <p:strVal val="visible"/>
                                      </p:to>
                                    </p:set>
                                    <p:anim calcmode="lin" valueType="num">
                                      <p:cBhvr additive="base">
                                        <p:cTn id="64" dur="500" fill="hold"/>
                                        <p:tgtEl>
                                          <p:spTgt spid="18"/>
                                        </p:tgtEl>
                                        <p:attrNameLst>
                                          <p:attrName>ppt_x</p:attrName>
                                        </p:attrNameLst>
                                      </p:cBhvr>
                                      <p:tavLst>
                                        <p:tav tm="0">
                                          <p:val>
                                            <p:strVal val="1+#ppt_w/2"/>
                                          </p:val>
                                        </p:tav>
                                        <p:tav tm="100000">
                                          <p:val>
                                            <p:strVal val="#ppt_x"/>
                                          </p:val>
                                        </p:tav>
                                      </p:tavLst>
                                    </p:anim>
                                    <p:anim calcmode="lin" valueType="num">
                                      <p:cBhvr additive="base">
                                        <p:cTn id="65" dur="500" fill="hold"/>
                                        <p:tgtEl>
                                          <p:spTgt spid="18"/>
                                        </p:tgtEl>
                                        <p:attrNameLst>
                                          <p:attrName>ppt_y</p:attrName>
                                        </p:attrNameLst>
                                      </p:cBhvr>
                                      <p:tavLst>
                                        <p:tav tm="0">
                                          <p:val>
                                            <p:strVal val="#ppt_y"/>
                                          </p:val>
                                        </p:tav>
                                        <p:tav tm="100000">
                                          <p:val>
                                            <p:strVal val="#ppt_y"/>
                                          </p:val>
                                        </p:tav>
                                      </p:tavLst>
                                    </p:anim>
                                  </p:childTnLst>
                                </p:cTn>
                              </p:par>
                              <p:par>
                                <p:cTn id="66" presetID="2" presetClass="entr" presetSubtype="2" fill="hold" grpId="0"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fill="hold"/>
                                        <p:tgtEl>
                                          <p:spTgt spid="22"/>
                                        </p:tgtEl>
                                        <p:attrNameLst>
                                          <p:attrName>ppt_x</p:attrName>
                                        </p:attrNameLst>
                                      </p:cBhvr>
                                      <p:tavLst>
                                        <p:tav tm="0">
                                          <p:val>
                                            <p:strVal val="1+#ppt_w/2"/>
                                          </p:val>
                                        </p:tav>
                                        <p:tav tm="100000">
                                          <p:val>
                                            <p:strVal val="#ppt_x"/>
                                          </p:val>
                                        </p:tav>
                                      </p:tavLst>
                                    </p:anim>
                                    <p:anim calcmode="lin" valueType="num">
                                      <p:cBhvr additive="base">
                                        <p:cTn id="69" dur="500" fill="hold"/>
                                        <p:tgtEl>
                                          <p:spTgt spid="22"/>
                                        </p:tgtEl>
                                        <p:attrNameLst>
                                          <p:attrName>ppt_y</p:attrName>
                                        </p:attrNameLst>
                                      </p:cBhvr>
                                      <p:tavLst>
                                        <p:tav tm="0">
                                          <p:val>
                                            <p:strVal val="#ppt_y"/>
                                          </p:val>
                                        </p:tav>
                                        <p:tav tm="100000">
                                          <p:val>
                                            <p:strVal val="#ppt_y"/>
                                          </p:val>
                                        </p:tav>
                                      </p:tavLst>
                                    </p:anim>
                                  </p:childTnLst>
                                </p:cTn>
                              </p:par>
                            </p:childTnLst>
                          </p:cTn>
                        </p:par>
                        <p:par>
                          <p:cTn id="70" fill="hold">
                            <p:stCondLst>
                              <p:cond delay="6000"/>
                            </p:stCondLst>
                            <p:childTnLst>
                              <p:par>
                                <p:cTn id="71" presetID="22" presetClass="entr" presetSubtype="4" fill="hold" nodeType="after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down)">
                                      <p:cBhvr>
                                        <p:cTn id="73" dur="500"/>
                                        <p:tgtEl>
                                          <p:spTgt spid="19"/>
                                        </p:tgtEl>
                                      </p:cBhvr>
                                    </p:animEffect>
                                  </p:childTnLst>
                                </p:cTn>
                              </p:par>
                            </p:childTnLst>
                          </p:cTn>
                        </p:par>
                        <p:par>
                          <p:cTn id="74" fill="hold">
                            <p:stCondLst>
                              <p:cond delay="6500"/>
                            </p:stCondLst>
                            <p:childTnLst>
                              <p:par>
                                <p:cTn id="75" presetID="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500" fill="hold"/>
                                        <p:tgtEl>
                                          <p:spTgt spid="42"/>
                                        </p:tgtEl>
                                        <p:attrNameLst>
                                          <p:attrName>ppt_x</p:attrName>
                                        </p:attrNameLst>
                                      </p:cBhvr>
                                      <p:tavLst>
                                        <p:tav tm="0">
                                          <p:val>
                                            <p:strVal val="0-#ppt_w/2"/>
                                          </p:val>
                                        </p:tav>
                                        <p:tav tm="100000">
                                          <p:val>
                                            <p:strVal val="#ppt_x"/>
                                          </p:val>
                                        </p:tav>
                                      </p:tavLst>
                                    </p:anim>
                                    <p:anim calcmode="lin" valueType="num">
                                      <p:cBhvr additive="base">
                                        <p:cTn id="78" dur="50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7000"/>
                            </p:stCondLst>
                            <p:childTnLst>
                              <p:par>
                                <p:cTn id="80" presetID="22" presetClass="entr" presetSubtype="8" fill="hold" grpId="0" nodeType="afterEffect">
                                  <p:stCondLst>
                                    <p:cond delay="0"/>
                                  </p:stCondLst>
                                  <p:childTnLst>
                                    <p:set>
                                      <p:cBhvr>
                                        <p:cTn id="81" dur="1" fill="hold">
                                          <p:stCondLst>
                                            <p:cond delay="0"/>
                                          </p:stCondLst>
                                        </p:cTn>
                                        <p:tgtEl>
                                          <p:spTgt spid="57"/>
                                        </p:tgtEl>
                                        <p:attrNameLst>
                                          <p:attrName>style.visibility</p:attrName>
                                        </p:attrNameLst>
                                      </p:cBhvr>
                                      <p:to>
                                        <p:strVal val="visible"/>
                                      </p:to>
                                    </p:set>
                                    <p:animEffect transition="in" filter="wipe(left)">
                                      <p:cBhvr>
                                        <p:cTn id="82" dur="500"/>
                                        <p:tgtEl>
                                          <p:spTgt spid="57"/>
                                        </p:tgtEl>
                                      </p:cBhvr>
                                    </p:animEffect>
                                  </p:childTnLst>
                                </p:cTn>
                              </p:par>
                            </p:childTnLst>
                          </p:cTn>
                        </p:par>
                        <p:par>
                          <p:cTn id="83" fill="hold">
                            <p:stCondLst>
                              <p:cond delay="7500"/>
                            </p:stCondLst>
                            <p:childTnLst>
                              <p:par>
                                <p:cTn id="84" presetID="2" presetClass="entr" presetSubtype="2"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 calcmode="lin" valueType="num">
                                      <p:cBhvr additive="base">
                                        <p:cTn id="86" dur="500" fill="hold"/>
                                        <p:tgtEl>
                                          <p:spTgt spid="23"/>
                                        </p:tgtEl>
                                        <p:attrNameLst>
                                          <p:attrName>ppt_x</p:attrName>
                                        </p:attrNameLst>
                                      </p:cBhvr>
                                      <p:tavLst>
                                        <p:tav tm="0">
                                          <p:val>
                                            <p:strVal val="1+#ppt_w/2"/>
                                          </p:val>
                                        </p:tav>
                                        <p:tav tm="100000">
                                          <p:val>
                                            <p:strVal val="#ppt_x"/>
                                          </p:val>
                                        </p:tav>
                                      </p:tavLst>
                                    </p:anim>
                                    <p:anim calcmode="lin" valueType="num">
                                      <p:cBhvr additive="base">
                                        <p:cTn id="87" dur="500" fill="hold"/>
                                        <p:tgtEl>
                                          <p:spTgt spid="23"/>
                                        </p:tgtEl>
                                        <p:attrNameLst>
                                          <p:attrName>ppt_y</p:attrName>
                                        </p:attrNameLst>
                                      </p:cBhvr>
                                      <p:tavLst>
                                        <p:tav tm="0">
                                          <p:val>
                                            <p:strVal val="#ppt_y"/>
                                          </p:val>
                                        </p:tav>
                                        <p:tav tm="100000">
                                          <p:val>
                                            <p:strVal val="#ppt_y"/>
                                          </p:val>
                                        </p:tav>
                                      </p:tavLst>
                                    </p:anim>
                                  </p:childTnLst>
                                </p:cTn>
                              </p:par>
                              <p:par>
                                <p:cTn id="88" presetID="2" presetClass="entr" presetSubtype="2" fill="hold" grpId="0" nodeType="withEffect">
                                  <p:stCondLst>
                                    <p:cond delay="0"/>
                                  </p:stCondLst>
                                  <p:childTnLst>
                                    <p:set>
                                      <p:cBhvr>
                                        <p:cTn id="89" dur="1" fill="hold">
                                          <p:stCondLst>
                                            <p:cond delay="0"/>
                                          </p:stCondLst>
                                        </p:cTn>
                                        <p:tgtEl>
                                          <p:spTgt spid="27"/>
                                        </p:tgtEl>
                                        <p:attrNameLst>
                                          <p:attrName>style.visibility</p:attrName>
                                        </p:attrNameLst>
                                      </p:cBhvr>
                                      <p:to>
                                        <p:strVal val="visible"/>
                                      </p:to>
                                    </p:set>
                                    <p:anim calcmode="lin" valueType="num">
                                      <p:cBhvr additive="base">
                                        <p:cTn id="90" dur="500" fill="hold"/>
                                        <p:tgtEl>
                                          <p:spTgt spid="27"/>
                                        </p:tgtEl>
                                        <p:attrNameLst>
                                          <p:attrName>ppt_x</p:attrName>
                                        </p:attrNameLst>
                                      </p:cBhvr>
                                      <p:tavLst>
                                        <p:tav tm="0">
                                          <p:val>
                                            <p:strVal val="1+#ppt_w/2"/>
                                          </p:val>
                                        </p:tav>
                                        <p:tav tm="100000">
                                          <p:val>
                                            <p:strVal val="#ppt_x"/>
                                          </p:val>
                                        </p:tav>
                                      </p:tavLst>
                                    </p:anim>
                                    <p:anim calcmode="lin" valueType="num">
                                      <p:cBhvr additive="base">
                                        <p:cTn id="91" dur="500" fill="hold"/>
                                        <p:tgtEl>
                                          <p:spTgt spid="27"/>
                                        </p:tgtEl>
                                        <p:attrNameLst>
                                          <p:attrName>ppt_y</p:attrName>
                                        </p:attrNameLst>
                                      </p:cBhvr>
                                      <p:tavLst>
                                        <p:tav tm="0">
                                          <p:val>
                                            <p:strVal val="#ppt_y"/>
                                          </p:val>
                                        </p:tav>
                                        <p:tav tm="100000">
                                          <p:val>
                                            <p:strVal val="#ppt_y"/>
                                          </p:val>
                                        </p:tav>
                                      </p:tavLst>
                                    </p:anim>
                                  </p:childTnLst>
                                </p:cTn>
                              </p:par>
                            </p:childTnLst>
                          </p:cTn>
                        </p:par>
                        <p:par>
                          <p:cTn id="92" fill="hold">
                            <p:stCondLst>
                              <p:cond delay="8000"/>
                            </p:stCondLst>
                            <p:childTnLst>
                              <p:par>
                                <p:cTn id="93" presetID="22" presetClass="entr" presetSubtype="4" fill="hold" nodeType="afterEffect">
                                  <p:stCondLst>
                                    <p:cond delay="0"/>
                                  </p:stCondLst>
                                  <p:childTnLst>
                                    <p:set>
                                      <p:cBhvr>
                                        <p:cTn id="94" dur="1" fill="hold">
                                          <p:stCondLst>
                                            <p:cond delay="0"/>
                                          </p:stCondLst>
                                        </p:cTn>
                                        <p:tgtEl>
                                          <p:spTgt spid="24"/>
                                        </p:tgtEl>
                                        <p:attrNameLst>
                                          <p:attrName>style.visibility</p:attrName>
                                        </p:attrNameLst>
                                      </p:cBhvr>
                                      <p:to>
                                        <p:strVal val="visible"/>
                                      </p:to>
                                    </p:set>
                                    <p:animEffect transition="in" filter="wipe(down)">
                                      <p:cBhvr>
                                        <p:cTn id="95"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39" grpId="0" animBg="1"/>
      <p:bldP spid="40" grpId="0" animBg="1"/>
      <p:bldP spid="41" grpId="0" animBg="1"/>
      <p:bldP spid="42" grpId="0" animBg="1"/>
      <p:bldP spid="45" grpId="0"/>
      <p:bldP spid="55" grpId="0"/>
      <p:bldP spid="56"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Rectangle: Rounded Corners 7">
            <a:extLst>
              <a:ext uri="{FF2B5EF4-FFF2-40B4-BE49-F238E27FC236}">
                <a16:creationId xmlns:a16="http://schemas.microsoft.com/office/drawing/2014/main" id="{A8DCAD70-8B3D-494E-8BC0-7711134B6CCD}"/>
              </a:ext>
            </a:extLst>
          </p:cNvPr>
          <p:cNvSpPr/>
          <p:nvPr/>
        </p:nvSpPr>
        <p:spPr>
          <a:xfrm>
            <a:off x="1095154"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12" name="Group 11">
            <a:extLst>
              <a:ext uri="{FF2B5EF4-FFF2-40B4-BE49-F238E27FC236}">
                <a16:creationId xmlns:a16="http://schemas.microsoft.com/office/drawing/2014/main" id="{CC5BDB67-4491-4242-9B7D-780E87C5E7FB}"/>
              </a:ext>
            </a:extLst>
          </p:cNvPr>
          <p:cNvGrpSpPr/>
          <p:nvPr/>
        </p:nvGrpSpPr>
        <p:grpSpPr>
          <a:xfrm>
            <a:off x="1095154" y="3236155"/>
            <a:ext cx="850604" cy="2973263"/>
            <a:chOff x="1095154" y="2955857"/>
            <a:chExt cx="850604" cy="3253561"/>
          </a:xfrm>
        </p:grpSpPr>
        <p:sp>
          <p:nvSpPr>
            <p:cNvPr id="10" name="Rectangle: Rounded Corners 9">
              <a:extLst>
                <a:ext uri="{FF2B5EF4-FFF2-40B4-BE49-F238E27FC236}">
                  <a16:creationId xmlns:a16="http://schemas.microsoft.com/office/drawing/2014/main" id="{4960E3B0-BF10-4F3B-B7BD-98E4F1A175FB}"/>
                </a:ext>
              </a:extLst>
            </p:cNvPr>
            <p:cNvSpPr/>
            <p:nvPr/>
          </p:nvSpPr>
          <p:spPr>
            <a:xfrm>
              <a:off x="1095154" y="2955857"/>
              <a:ext cx="850604" cy="3253561"/>
            </a:xfrm>
            <a:prstGeom prst="roundRect">
              <a:avLst/>
            </a:prstGeom>
            <a:solidFill>
              <a:srgbClr val="FF2B2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1C548466-E343-4EF9-99B5-BC25E036D84B}"/>
                </a:ext>
              </a:extLst>
            </p:cNvPr>
            <p:cNvSpPr txBox="1"/>
            <p:nvPr/>
          </p:nvSpPr>
          <p:spPr>
            <a:xfrm>
              <a:off x="1095154" y="3242930"/>
              <a:ext cx="850604" cy="461665"/>
            </a:xfrm>
            <a:prstGeom prst="rect">
              <a:avLst/>
            </a:prstGeom>
            <a:noFill/>
          </p:spPr>
          <p:txBody>
            <a:bodyPr wrap="square" rtlCol="0">
              <a:spAutoFit/>
            </a:bodyPr>
            <a:lstStyle/>
            <a:p>
              <a:pPr algn="ctr"/>
              <a:r>
                <a:rPr lang="en-US" sz="2400" b="1" dirty="0">
                  <a:solidFill>
                    <a:schemeClr val="bg1"/>
                  </a:solidFill>
                </a:rPr>
                <a:t>53%</a:t>
              </a:r>
            </a:p>
          </p:txBody>
        </p:sp>
      </p:grpSp>
      <p:sp>
        <p:nvSpPr>
          <p:cNvPr id="9" name="Freeform: Shape 8">
            <a:extLst>
              <a:ext uri="{FF2B5EF4-FFF2-40B4-BE49-F238E27FC236}">
                <a16:creationId xmlns:a16="http://schemas.microsoft.com/office/drawing/2014/main" id="{6A22F4E3-F46E-4164-B880-94576A491FCE}"/>
              </a:ext>
            </a:extLst>
          </p:cNvPr>
          <p:cNvSpPr/>
          <p:nvPr/>
        </p:nvSpPr>
        <p:spPr>
          <a:xfrm>
            <a:off x="1095154"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01</a:t>
            </a:r>
          </a:p>
        </p:txBody>
      </p:sp>
      <p:sp>
        <p:nvSpPr>
          <p:cNvPr id="13" name="Rectangle: Rounded Corners 12">
            <a:extLst>
              <a:ext uri="{FF2B5EF4-FFF2-40B4-BE49-F238E27FC236}">
                <a16:creationId xmlns:a16="http://schemas.microsoft.com/office/drawing/2014/main" id="{5C3D8D6C-8329-4906-AA71-4189401CF134}"/>
              </a:ext>
            </a:extLst>
          </p:cNvPr>
          <p:cNvSpPr/>
          <p:nvPr/>
        </p:nvSpPr>
        <p:spPr>
          <a:xfrm>
            <a:off x="2190308" y="1722480"/>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059519B3-4DB3-4C8E-9384-8C89F1225733}"/>
              </a:ext>
            </a:extLst>
          </p:cNvPr>
          <p:cNvGrpSpPr/>
          <p:nvPr/>
        </p:nvGrpSpPr>
        <p:grpSpPr>
          <a:xfrm>
            <a:off x="2190308" y="2486761"/>
            <a:ext cx="850604" cy="3722657"/>
            <a:chOff x="1095154" y="2955857"/>
            <a:chExt cx="850604" cy="3253561"/>
          </a:xfrm>
        </p:grpSpPr>
        <p:sp>
          <p:nvSpPr>
            <p:cNvPr id="15" name="Rectangle: Rounded Corners 14">
              <a:extLst>
                <a:ext uri="{FF2B5EF4-FFF2-40B4-BE49-F238E27FC236}">
                  <a16:creationId xmlns:a16="http://schemas.microsoft.com/office/drawing/2014/main" id="{CEE35D93-193A-4416-8168-5A9D3F774B93}"/>
                </a:ext>
              </a:extLst>
            </p:cNvPr>
            <p:cNvSpPr/>
            <p:nvPr/>
          </p:nvSpPr>
          <p:spPr>
            <a:xfrm>
              <a:off x="1095154" y="2955857"/>
              <a:ext cx="850604" cy="3253561"/>
            </a:xfrm>
            <a:prstGeom prst="roundRect">
              <a:avLst/>
            </a:prstGeom>
            <a:solidFill>
              <a:srgbClr val="85C40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a:extLst>
                <a:ext uri="{FF2B5EF4-FFF2-40B4-BE49-F238E27FC236}">
                  <a16:creationId xmlns:a16="http://schemas.microsoft.com/office/drawing/2014/main" id="{51A074F3-15F7-4F26-8FCA-3D9EA1B5112A}"/>
                </a:ext>
              </a:extLst>
            </p:cNvPr>
            <p:cNvSpPr txBox="1"/>
            <p:nvPr/>
          </p:nvSpPr>
          <p:spPr>
            <a:xfrm>
              <a:off x="1095154" y="3242930"/>
              <a:ext cx="850604" cy="367889"/>
            </a:xfrm>
            <a:prstGeom prst="rect">
              <a:avLst/>
            </a:prstGeom>
            <a:noFill/>
          </p:spPr>
          <p:txBody>
            <a:bodyPr wrap="square" rtlCol="0">
              <a:spAutoFit/>
            </a:bodyPr>
            <a:lstStyle/>
            <a:p>
              <a:pPr algn="ctr"/>
              <a:r>
                <a:rPr lang="en-US" sz="2400" b="1" dirty="0">
                  <a:solidFill>
                    <a:schemeClr val="bg1"/>
                  </a:solidFill>
                </a:rPr>
                <a:t>77%</a:t>
              </a:r>
            </a:p>
          </p:txBody>
        </p:sp>
      </p:grpSp>
      <p:sp>
        <p:nvSpPr>
          <p:cNvPr id="17" name="Freeform: Shape 16">
            <a:extLst>
              <a:ext uri="{FF2B5EF4-FFF2-40B4-BE49-F238E27FC236}">
                <a16:creationId xmlns:a16="http://schemas.microsoft.com/office/drawing/2014/main" id="{064FE48F-2BAE-4831-97DD-45FD44496F46}"/>
              </a:ext>
            </a:extLst>
          </p:cNvPr>
          <p:cNvSpPr/>
          <p:nvPr/>
        </p:nvSpPr>
        <p:spPr>
          <a:xfrm>
            <a:off x="2190308" y="5380079"/>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02</a:t>
            </a:r>
          </a:p>
        </p:txBody>
      </p:sp>
      <p:sp>
        <p:nvSpPr>
          <p:cNvPr id="18" name="Rectangle: Rounded Corners 17">
            <a:extLst>
              <a:ext uri="{FF2B5EF4-FFF2-40B4-BE49-F238E27FC236}">
                <a16:creationId xmlns:a16="http://schemas.microsoft.com/office/drawing/2014/main" id="{4549F3F4-EC14-44E9-80E2-D3EB0AC24E57}"/>
              </a:ext>
            </a:extLst>
          </p:cNvPr>
          <p:cNvSpPr/>
          <p:nvPr/>
        </p:nvSpPr>
        <p:spPr>
          <a:xfrm>
            <a:off x="3285462" y="1722479"/>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a:extLst>
              <a:ext uri="{FF2B5EF4-FFF2-40B4-BE49-F238E27FC236}">
                <a16:creationId xmlns:a16="http://schemas.microsoft.com/office/drawing/2014/main" id="{58CE00B3-3242-4CFE-A561-55DDD8B40829}"/>
              </a:ext>
            </a:extLst>
          </p:cNvPr>
          <p:cNvGrpSpPr/>
          <p:nvPr/>
        </p:nvGrpSpPr>
        <p:grpSpPr>
          <a:xfrm>
            <a:off x="3285462" y="3437020"/>
            <a:ext cx="850604" cy="2772397"/>
            <a:chOff x="1095154" y="2955857"/>
            <a:chExt cx="850604" cy="3253561"/>
          </a:xfrm>
        </p:grpSpPr>
        <p:sp>
          <p:nvSpPr>
            <p:cNvPr id="20" name="Rectangle: Rounded Corners 19">
              <a:extLst>
                <a:ext uri="{FF2B5EF4-FFF2-40B4-BE49-F238E27FC236}">
                  <a16:creationId xmlns:a16="http://schemas.microsoft.com/office/drawing/2014/main" id="{5795897B-1AF8-4D8F-AC69-B50A1563A268}"/>
                </a:ext>
              </a:extLst>
            </p:cNvPr>
            <p:cNvSpPr/>
            <p:nvPr/>
          </p:nvSpPr>
          <p:spPr>
            <a:xfrm>
              <a:off x="1095154" y="2955857"/>
              <a:ext cx="850604" cy="3253561"/>
            </a:xfrm>
            <a:prstGeom prst="roundRect">
              <a:avLst/>
            </a:prstGeom>
            <a:solidFill>
              <a:srgbClr val="3EB8C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TextBox 20">
              <a:extLst>
                <a:ext uri="{FF2B5EF4-FFF2-40B4-BE49-F238E27FC236}">
                  <a16:creationId xmlns:a16="http://schemas.microsoft.com/office/drawing/2014/main" id="{1086F6B4-C869-475F-AE41-35EA3C28F37F}"/>
                </a:ext>
              </a:extLst>
            </p:cNvPr>
            <p:cNvSpPr txBox="1"/>
            <p:nvPr/>
          </p:nvSpPr>
          <p:spPr>
            <a:xfrm>
              <a:off x="1095154" y="3242930"/>
              <a:ext cx="850604" cy="506341"/>
            </a:xfrm>
            <a:prstGeom prst="rect">
              <a:avLst/>
            </a:prstGeom>
            <a:noFill/>
          </p:spPr>
          <p:txBody>
            <a:bodyPr wrap="square" rtlCol="0">
              <a:spAutoFit/>
            </a:bodyPr>
            <a:lstStyle/>
            <a:p>
              <a:pPr algn="ctr"/>
              <a:r>
                <a:rPr lang="en-US" sz="2400" b="1" dirty="0">
                  <a:solidFill>
                    <a:schemeClr val="bg1"/>
                  </a:solidFill>
                </a:rPr>
                <a:t>45%</a:t>
              </a:r>
            </a:p>
          </p:txBody>
        </p:sp>
      </p:grpSp>
      <p:sp>
        <p:nvSpPr>
          <p:cNvPr id="22" name="Freeform: Shape 21">
            <a:extLst>
              <a:ext uri="{FF2B5EF4-FFF2-40B4-BE49-F238E27FC236}">
                <a16:creationId xmlns:a16="http://schemas.microsoft.com/office/drawing/2014/main" id="{D06831DE-11C8-4835-8DE6-BD931D2F1F3E}"/>
              </a:ext>
            </a:extLst>
          </p:cNvPr>
          <p:cNvSpPr/>
          <p:nvPr/>
        </p:nvSpPr>
        <p:spPr>
          <a:xfrm>
            <a:off x="3285462" y="5380078"/>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03</a:t>
            </a:r>
          </a:p>
        </p:txBody>
      </p:sp>
      <p:sp>
        <p:nvSpPr>
          <p:cNvPr id="23" name="Rectangle: Rounded Corners 22">
            <a:extLst>
              <a:ext uri="{FF2B5EF4-FFF2-40B4-BE49-F238E27FC236}">
                <a16:creationId xmlns:a16="http://schemas.microsoft.com/office/drawing/2014/main" id="{4A402FAF-10C0-4496-87AE-509A310DD464}"/>
              </a:ext>
            </a:extLst>
          </p:cNvPr>
          <p:cNvSpPr/>
          <p:nvPr/>
        </p:nvSpPr>
        <p:spPr>
          <a:xfrm>
            <a:off x="4380616" y="1722478"/>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7A459560-93FA-42D5-A032-382BF07A9D28}"/>
              </a:ext>
            </a:extLst>
          </p:cNvPr>
          <p:cNvGrpSpPr/>
          <p:nvPr/>
        </p:nvGrpSpPr>
        <p:grpSpPr>
          <a:xfrm>
            <a:off x="4380616" y="1988287"/>
            <a:ext cx="850604" cy="4221129"/>
            <a:chOff x="1095154" y="2955857"/>
            <a:chExt cx="850604" cy="3253561"/>
          </a:xfrm>
        </p:grpSpPr>
        <p:sp>
          <p:nvSpPr>
            <p:cNvPr id="25" name="Rectangle: Rounded Corners 24">
              <a:extLst>
                <a:ext uri="{FF2B5EF4-FFF2-40B4-BE49-F238E27FC236}">
                  <a16:creationId xmlns:a16="http://schemas.microsoft.com/office/drawing/2014/main" id="{5895DE34-4A26-4F57-BAFE-0C53AC43207F}"/>
                </a:ext>
              </a:extLst>
            </p:cNvPr>
            <p:cNvSpPr/>
            <p:nvPr/>
          </p:nvSpPr>
          <p:spPr>
            <a:xfrm>
              <a:off x="1095154" y="2955857"/>
              <a:ext cx="850604" cy="3253561"/>
            </a:xfrm>
            <a:prstGeom prst="roundRect">
              <a:avLst/>
            </a:prstGeom>
            <a:solidFill>
              <a:srgbClr val="FFA80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BC5E4BF4-18F9-4DB5-98B9-712D9757540D}"/>
                </a:ext>
              </a:extLst>
            </p:cNvPr>
            <p:cNvSpPr txBox="1"/>
            <p:nvPr/>
          </p:nvSpPr>
          <p:spPr>
            <a:xfrm>
              <a:off x="1095154" y="3242930"/>
              <a:ext cx="850604" cy="334762"/>
            </a:xfrm>
            <a:prstGeom prst="rect">
              <a:avLst/>
            </a:prstGeom>
            <a:noFill/>
          </p:spPr>
          <p:txBody>
            <a:bodyPr wrap="square" rtlCol="0">
              <a:spAutoFit/>
            </a:bodyPr>
            <a:lstStyle/>
            <a:p>
              <a:pPr algn="ctr"/>
              <a:r>
                <a:rPr lang="en-US" sz="2400" b="1" dirty="0">
                  <a:solidFill>
                    <a:schemeClr val="bg1"/>
                  </a:solidFill>
                </a:rPr>
                <a:t>89%</a:t>
              </a:r>
            </a:p>
          </p:txBody>
        </p:sp>
      </p:grpSp>
      <p:sp>
        <p:nvSpPr>
          <p:cNvPr id="27" name="Freeform: Shape 26">
            <a:extLst>
              <a:ext uri="{FF2B5EF4-FFF2-40B4-BE49-F238E27FC236}">
                <a16:creationId xmlns:a16="http://schemas.microsoft.com/office/drawing/2014/main" id="{305358D2-B863-470D-8495-83BB007A3AB0}"/>
              </a:ext>
            </a:extLst>
          </p:cNvPr>
          <p:cNvSpPr/>
          <p:nvPr/>
        </p:nvSpPr>
        <p:spPr>
          <a:xfrm>
            <a:off x="4380616" y="5380077"/>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04</a:t>
            </a:r>
          </a:p>
        </p:txBody>
      </p:sp>
      <p:sp>
        <p:nvSpPr>
          <p:cNvPr id="28" name="Rectangle: Rounded Corners 27">
            <a:extLst>
              <a:ext uri="{FF2B5EF4-FFF2-40B4-BE49-F238E27FC236}">
                <a16:creationId xmlns:a16="http://schemas.microsoft.com/office/drawing/2014/main" id="{8C5B7DE9-E202-42D1-9F60-D7A8BA3FD689}"/>
              </a:ext>
            </a:extLst>
          </p:cNvPr>
          <p:cNvSpPr/>
          <p:nvPr/>
        </p:nvSpPr>
        <p:spPr>
          <a:xfrm>
            <a:off x="5475770" y="1722477"/>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33CAC997-C6F3-48D7-AD56-16A88BD1E7DF}"/>
              </a:ext>
            </a:extLst>
          </p:cNvPr>
          <p:cNvGrpSpPr/>
          <p:nvPr/>
        </p:nvGrpSpPr>
        <p:grpSpPr>
          <a:xfrm>
            <a:off x="5475770" y="2690037"/>
            <a:ext cx="850604" cy="3519378"/>
            <a:chOff x="1095154" y="2955857"/>
            <a:chExt cx="850604" cy="3253561"/>
          </a:xfrm>
        </p:grpSpPr>
        <p:sp>
          <p:nvSpPr>
            <p:cNvPr id="30" name="Rectangle: Rounded Corners 29">
              <a:extLst>
                <a:ext uri="{FF2B5EF4-FFF2-40B4-BE49-F238E27FC236}">
                  <a16:creationId xmlns:a16="http://schemas.microsoft.com/office/drawing/2014/main" id="{843B22D8-0128-4D01-88F1-EFC89FF0FDE4}"/>
                </a:ext>
              </a:extLst>
            </p:cNvPr>
            <p:cNvSpPr/>
            <p:nvPr/>
          </p:nvSpPr>
          <p:spPr>
            <a:xfrm>
              <a:off x="1095154" y="2955857"/>
              <a:ext cx="850604" cy="3253561"/>
            </a:xfrm>
            <a:prstGeom prst="roundRect">
              <a:avLst/>
            </a:prstGeom>
            <a:solidFill>
              <a:srgbClr val="01AA8D"/>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862E374E-FBEF-46D7-A4A9-EA690F50D112}"/>
                </a:ext>
              </a:extLst>
            </p:cNvPr>
            <p:cNvSpPr txBox="1"/>
            <p:nvPr/>
          </p:nvSpPr>
          <p:spPr>
            <a:xfrm>
              <a:off x="1095154" y="3242930"/>
              <a:ext cx="850604" cy="403491"/>
            </a:xfrm>
            <a:prstGeom prst="rect">
              <a:avLst/>
            </a:prstGeom>
            <a:noFill/>
          </p:spPr>
          <p:txBody>
            <a:bodyPr wrap="square" rtlCol="0">
              <a:spAutoFit/>
            </a:bodyPr>
            <a:lstStyle/>
            <a:p>
              <a:pPr algn="ctr"/>
              <a:r>
                <a:rPr lang="en-US" sz="2400" b="1" dirty="0">
                  <a:solidFill>
                    <a:schemeClr val="bg1"/>
                  </a:solidFill>
                </a:rPr>
                <a:t>69%</a:t>
              </a:r>
            </a:p>
          </p:txBody>
        </p:sp>
      </p:grpSp>
      <p:sp>
        <p:nvSpPr>
          <p:cNvPr id="32" name="Freeform: Shape 31">
            <a:extLst>
              <a:ext uri="{FF2B5EF4-FFF2-40B4-BE49-F238E27FC236}">
                <a16:creationId xmlns:a16="http://schemas.microsoft.com/office/drawing/2014/main" id="{80EBCADB-1857-4277-95A1-026088DBEAD3}"/>
              </a:ext>
            </a:extLst>
          </p:cNvPr>
          <p:cNvSpPr/>
          <p:nvPr/>
        </p:nvSpPr>
        <p:spPr>
          <a:xfrm>
            <a:off x="5475770" y="5380076"/>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05</a:t>
            </a:r>
          </a:p>
        </p:txBody>
      </p:sp>
      <p:sp>
        <p:nvSpPr>
          <p:cNvPr id="33" name="Rectangle: Rounded Corners 32">
            <a:extLst>
              <a:ext uri="{FF2B5EF4-FFF2-40B4-BE49-F238E27FC236}">
                <a16:creationId xmlns:a16="http://schemas.microsoft.com/office/drawing/2014/main" id="{BB862CB8-8BE1-4DAE-8F2E-B7CA2FF21559}"/>
              </a:ext>
            </a:extLst>
          </p:cNvPr>
          <p:cNvSpPr/>
          <p:nvPr/>
        </p:nvSpPr>
        <p:spPr>
          <a:xfrm>
            <a:off x="6570924" y="1722476"/>
            <a:ext cx="850604" cy="4486939"/>
          </a:xfrm>
          <a:prstGeom prst="roundRect">
            <a:avLst/>
          </a:prstGeom>
          <a:solidFill>
            <a:schemeClr val="tx1">
              <a:alpha val="75000"/>
            </a:schemeClr>
          </a:soli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612F0A53-A7FA-4DA2-AD78-B6832AC59230}"/>
              </a:ext>
            </a:extLst>
          </p:cNvPr>
          <p:cNvGrpSpPr/>
          <p:nvPr/>
        </p:nvGrpSpPr>
        <p:grpSpPr>
          <a:xfrm>
            <a:off x="6570924" y="3925601"/>
            <a:ext cx="850604" cy="2283813"/>
            <a:chOff x="1095154" y="2955857"/>
            <a:chExt cx="850604" cy="3253561"/>
          </a:xfrm>
        </p:grpSpPr>
        <p:sp>
          <p:nvSpPr>
            <p:cNvPr id="35" name="Rectangle: Rounded Corners 34">
              <a:extLst>
                <a:ext uri="{FF2B5EF4-FFF2-40B4-BE49-F238E27FC236}">
                  <a16:creationId xmlns:a16="http://schemas.microsoft.com/office/drawing/2014/main" id="{8F8A26E8-6649-446B-B432-FB46EE2A8CB8}"/>
                </a:ext>
              </a:extLst>
            </p:cNvPr>
            <p:cNvSpPr/>
            <p:nvPr/>
          </p:nvSpPr>
          <p:spPr>
            <a:xfrm>
              <a:off x="1095154" y="2955857"/>
              <a:ext cx="850604" cy="3253561"/>
            </a:xfrm>
            <a:prstGeom prst="roundRect">
              <a:avLst/>
            </a:prstGeom>
            <a:solidFill>
              <a:srgbClr val="4781C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8AE1A601-6D95-4B3D-8F9A-FDA777062C99}"/>
                </a:ext>
              </a:extLst>
            </p:cNvPr>
            <p:cNvSpPr txBox="1"/>
            <p:nvPr/>
          </p:nvSpPr>
          <p:spPr>
            <a:xfrm>
              <a:off x="1095154" y="3242930"/>
              <a:ext cx="850604" cy="657696"/>
            </a:xfrm>
            <a:prstGeom prst="rect">
              <a:avLst/>
            </a:prstGeom>
            <a:noFill/>
          </p:spPr>
          <p:txBody>
            <a:bodyPr wrap="square" rtlCol="0">
              <a:spAutoFit/>
            </a:bodyPr>
            <a:lstStyle/>
            <a:p>
              <a:pPr algn="ctr"/>
              <a:r>
                <a:rPr lang="en-US" sz="2400" b="1" dirty="0">
                  <a:solidFill>
                    <a:schemeClr val="bg1"/>
                  </a:solidFill>
                </a:rPr>
                <a:t>32%</a:t>
              </a:r>
            </a:p>
          </p:txBody>
        </p:sp>
      </p:grpSp>
      <p:sp>
        <p:nvSpPr>
          <p:cNvPr id="37" name="Freeform: Shape 36">
            <a:extLst>
              <a:ext uri="{FF2B5EF4-FFF2-40B4-BE49-F238E27FC236}">
                <a16:creationId xmlns:a16="http://schemas.microsoft.com/office/drawing/2014/main" id="{67FBE1F5-BC12-4DB6-823E-CEB344B67B22}"/>
              </a:ext>
            </a:extLst>
          </p:cNvPr>
          <p:cNvSpPr/>
          <p:nvPr/>
        </p:nvSpPr>
        <p:spPr>
          <a:xfrm>
            <a:off x="6570924" y="5380075"/>
            <a:ext cx="850604" cy="829340"/>
          </a:xfrm>
          <a:custGeom>
            <a:avLst/>
            <a:gdLst>
              <a:gd name="connsiteX0" fmla="*/ 0 w 850604"/>
              <a:gd name="connsiteY0" fmla="*/ 0 h 829340"/>
              <a:gd name="connsiteX1" fmla="*/ 196702 w 850604"/>
              <a:gd name="connsiteY1" fmla="*/ 0 h 829340"/>
              <a:gd name="connsiteX2" fmla="*/ 425302 w 850604"/>
              <a:gd name="connsiteY2" fmla="*/ 228600 h 829340"/>
              <a:gd name="connsiteX3" fmla="*/ 653902 w 850604"/>
              <a:gd name="connsiteY3" fmla="*/ 0 h 829340"/>
              <a:gd name="connsiteX4" fmla="*/ 850604 w 850604"/>
              <a:gd name="connsiteY4" fmla="*/ 0 h 829340"/>
              <a:gd name="connsiteX5" fmla="*/ 850604 w 850604"/>
              <a:gd name="connsiteY5" fmla="*/ 687570 h 829340"/>
              <a:gd name="connsiteX6" fmla="*/ 708834 w 850604"/>
              <a:gd name="connsiteY6" fmla="*/ 829340 h 829340"/>
              <a:gd name="connsiteX7" fmla="*/ 141770 w 850604"/>
              <a:gd name="connsiteY7" fmla="*/ 829340 h 829340"/>
              <a:gd name="connsiteX8" fmla="*/ 0 w 850604"/>
              <a:gd name="connsiteY8" fmla="*/ 687570 h 829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50604" h="829340">
                <a:moveTo>
                  <a:pt x="0" y="0"/>
                </a:moveTo>
                <a:lnTo>
                  <a:pt x="196702" y="0"/>
                </a:lnTo>
                <a:cubicBezTo>
                  <a:pt x="196702" y="126252"/>
                  <a:pt x="299050" y="228600"/>
                  <a:pt x="425302" y="228600"/>
                </a:cubicBezTo>
                <a:cubicBezTo>
                  <a:pt x="551554" y="228600"/>
                  <a:pt x="653902" y="126252"/>
                  <a:pt x="653902" y="0"/>
                </a:cubicBezTo>
                <a:lnTo>
                  <a:pt x="850604" y="0"/>
                </a:lnTo>
                <a:lnTo>
                  <a:pt x="850604" y="687570"/>
                </a:lnTo>
                <a:cubicBezTo>
                  <a:pt x="850604" y="765867"/>
                  <a:pt x="787131" y="829340"/>
                  <a:pt x="708834" y="829340"/>
                </a:cubicBezTo>
                <a:lnTo>
                  <a:pt x="141770" y="829340"/>
                </a:lnTo>
                <a:cubicBezTo>
                  <a:pt x="63473" y="829340"/>
                  <a:pt x="0" y="765867"/>
                  <a:pt x="0" y="687570"/>
                </a:cubicBezTo>
                <a:close/>
              </a:path>
            </a:pathLst>
          </a:custGeom>
          <a:solidFill>
            <a:srgbClr val="FFFFFF"/>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rgbClr val="56595E"/>
                </a:solidFill>
              </a:rPr>
              <a:t>06</a:t>
            </a:r>
          </a:p>
        </p:txBody>
      </p:sp>
      <p:sp>
        <p:nvSpPr>
          <p:cNvPr id="38" name="TextBox 37">
            <a:extLst>
              <a:ext uri="{FF2B5EF4-FFF2-40B4-BE49-F238E27FC236}">
                <a16:creationId xmlns:a16="http://schemas.microsoft.com/office/drawing/2014/main" id="{CBB2AE5B-09A8-47D5-BDE2-6D578FE8142D}"/>
              </a:ext>
            </a:extLst>
          </p:cNvPr>
          <p:cNvSpPr txBox="1"/>
          <p:nvPr/>
        </p:nvSpPr>
        <p:spPr>
          <a:xfrm>
            <a:off x="8444493" y="2444535"/>
            <a:ext cx="2823785" cy="3631763"/>
          </a:xfrm>
          <a:prstGeom prst="rect">
            <a:avLst/>
          </a:prstGeom>
          <a:noFill/>
        </p:spPr>
        <p:txBody>
          <a:bodyPr wrap="square" rtlCol="0">
            <a:spAutoFit/>
          </a:bodyPr>
          <a:lstStyle/>
          <a:p>
            <a:r>
              <a:rPr lang="en-US" sz="2000" b="1" dirty="0">
                <a:solidFill>
                  <a:schemeClr val="bg2">
                    <a:lumMod val="10000"/>
                  </a:schemeClr>
                </a:solidFill>
                <a:latin typeface="Candara" panose="020E0502030303020204" pitchFamily="34" charset="0"/>
              </a:rPr>
              <a:t>LOREM IPSUM DOLOR</a:t>
            </a:r>
          </a:p>
          <a:p>
            <a:endParaRPr lang="en-US" sz="1000" b="1"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libri" panose="020F050202020403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6208310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0-#ppt_w/2"/>
                                          </p:val>
                                        </p:tav>
                                        <p:tav tm="100000">
                                          <p:val>
                                            <p:strVal val="#ppt_x"/>
                                          </p:val>
                                        </p:tav>
                                      </p:tavLst>
                                    </p:anim>
                                    <p:anim calcmode="lin" valueType="num">
                                      <p:cBhvr additive="base">
                                        <p:cTn id="12" dur="500" fill="hold"/>
                                        <p:tgtEl>
                                          <p:spTgt spid="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additive="base">
                                        <p:cTn id="15" dur="500" fill="hold"/>
                                        <p:tgtEl>
                                          <p:spTgt spid="9"/>
                                        </p:tgtEl>
                                        <p:attrNameLst>
                                          <p:attrName>ppt_x</p:attrName>
                                        </p:attrNameLst>
                                      </p:cBhvr>
                                      <p:tavLst>
                                        <p:tav tm="0">
                                          <p:val>
                                            <p:strVal val="0-#ppt_w/2"/>
                                          </p:val>
                                        </p:tav>
                                        <p:tav tm="100000">
                                          <p:val>
                                            <p:strVal val="#ppt_x"/>
                                          </p:val>
                                        </p:tav>
                                      </p:tavLst>
                                    </p:anim>
                                    <p:anim calcmode="lin" valueType="num">
                                      <p:cBhvr additive="base">
                                        <p:cTn id="16" dur="500" fill="hold"/>
                                        <p:tgtEl>
                                          <p:spTgt spid="9"/>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22" presetClass="entr" presetSubtype="4" fill="hold"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down)">
                                      <p:cBhvr>
                                        <p:cTn id="20" dur="500"/>
                                        <p:tgtEl>
                                          <p:spTgt spid="12"/>
                                        </p:tgtEl>
                                      </p:cBhvr>
                                    </p:animEffect>
                                  </p:childTnLst>
                                </p:cTn>
                              </p:par>
                            </p:childTnLst>
                          </p:cTn>
                        </p:par>
                        <p:par>
                          <p:cTn id="21" fill="hold">
                            <p:stCondLst>
                              <p:cond delay="1500"/>
                            </p:stCondLst>
                            <p:childTnLst>
                              <p:par>
                                <p:cTn id="22" presetID="2" presetClass="entr" presetSubtype="8" fill="hold" grpId="0" nodeType="afterEffect">
                                  <p:stCondLst>
                                    <p:cond delay="0"/>
                                  </p:stCondLst>
                                  <p:childTnLst>
                                    <p:set>
                                      <p:cBhvr>
                                        <p:cTn id="23" dur="1" fill="hold">
                                          <p:stCondLst>
                                            <p:cond delay="0"/>
                                          </p:stCondLst>
                                        </p:cTn>
                                        <p:tgtEl>
                                          <p:spTgt spid="13"/>
                                        </p:tgtEl>
                                        <p:attrNameLst>
                                          <p:attrName>style.visibility</p:attrName>
                                        </p:attrNameLst>
                                      </p:cBhvr>
                                      <p:to>
                                        <p:strVal val="visible"/>
                                      </p:to>
                                    </p:set>
                                    <p:anim calcmode="lin" valueType="num">
                                      <p:cBhvr additive="base">
                                        <p:cTn id="24" dur="500" fill="hold"/>
                                        <p:tgtEl>
                                          <p:spTgt spid="13"/>
                                        </p:tgtEl>
                                        <p:attrNameLst>
                                          <p:attrName>ppt_x</p:attrName>
                                        </p:attrNameLst>
                                      </p:cBhvr>
                                      <p:tavLst>
                                        <p:tav tm="0">
                                          <p:val>
                                            <p:strVal val="0-#ppt_w/2"/>
                                          </p:val>
                                        </p:tav>
                                        <p:tav tm="100000">
                                          <p:val>
                                            <p:strVal val="#ppt_x"/>
                                          </p:val>
                                        </p:tav>
                                      </p:tavLst>
                                    </p:anim>
                                    <p:anim calcmode="lin" valueType="num">
                                      <p:cBhvr additive="base">
                                        <p:cTn id="25" dur="500" fill="hold"/>
                                        <p:tgtEl>
                                          <p:spTgt spid="13"/>
                                        </p:tgtEl>
                                        <p:attrNameLst>
                                          <p:attrName>ppt_y</p:attrName>
                                        </p:attrNameLst>
                                      </p:cBhvr>
                                      <p:tavLst>
                                        <p:tav tm="0">
                                          <p:val>
                                            <p:strVal val="#ppt_y"/>
                                          </p:val>
                                        </p:tav>
                                        <p:tav tm="100000">
                                          <p:val>
                                            <p:strVal val="#ppt_y"/>
                                          </p:val>
                                        </p:tav>
                                      </p:tavLst>
                                    </p:anim>
                                  </p:childTnLst>
                                </p:cTn>
                              </p:par>
                              <p:par>
                                <p:cTn id="26" presetID="2" presetClass="entr" presetSubtype="8" fill="hold" grpId="0" nodeType="with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additive="base">
                                        <p:cTn id="28" dur="500" fill="hold"/>
                                        <p:tgtEl>
                                          <p:spTgt spid="17"/>
                                        </p:tgtEl>
                                        <p:attrNameLst>
                                          <p:attrName>ppt_x</p:attrName>
                                        </p:attrNameLst>
                                      </p:cBhvr>
                                      <p:tavLst>
                                        <p:tav tm="0">
                                          <p:val>
                                            <p:strVal val="0-#ppt_w/2"/>
                                          </p:val>
                                        </p:tav>
                                        <p:tav tm="100000">
                                          <p:val>
                                            <p:strVal val="#ppt_x"/>
                                          </p:val>
                                        </p:tav>
                                      </p:tavLst>
                                    </p:anim>
                                    <p:anim calcmode="lin" valueType="num">
                                      <p:cBhvr additive="base">
                                        <p:cTn id="29" dur="500" fill="hold"/>
                                        <p:tgtEl>
                                          <p:spTgt spid="17"/>
                                        </p:tgtEl>
                                        <p:attrNameLst>
                                          <p:attrName>ppt_y</p:attrName>
                                        </p:attrNameLst>
                                      </p:cBhvr>
                                      <p:tavLst>
                                        <p:tav tm="0">
                                          <p:val>
                                            <p:strVal val="#ppt_y"/>
                                          </p:val>
                                        </p:tav>
                                        <p:tav tm="100000">
                                          <p:val>
                                            <p:strVal val="#ppt_y"/>
                                          </p:val>
                                        </p:tav>
                                      </p:tavLst>
                                    </p:anim>
                                  </p:childTnLst>
                                </p:cTn>
                              </p:par>
                            </p:childTnLst>
                          </p:cTn>
                        </p:par>
                        <p:par>
                          <p:cTn id="30" fill="hold">
                            <p:stCondLst>
                              <p:cond delay="2000"/>
                            </p:stCondLst>
                            <p:childTnLst>
                              <p:par>
                                <p:cTn id="31" presetID="22" presetClass="entr" presetSubtype="4" fill="hold"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wipe(down)">
                                      <p:cBhvr>
                                        <p:cTn id="33" dur="500"/>
                                        <p:tgtEl>
                                          <p:spTgt spid="14"/>
                                        </p:tgtEl>
                                      </p:cBhvr>
                                    </p:animEffect>
                                  </p:childTnLst>
                                </p:cTn>
                              </p:par>
                            </p:childTnLst>
                          </p:cTn>
                        </p:par>
                        <p:par>
                          <p:cTn id="34" fill="hold">
                            <p:stCondLst>
                              <p:cond delay="2500"/>
                            </p:stCondLst>
                            <p:childTnLst>
                              <p:par>
                                <p:cTn id="35" presetID="2" presetClass="entr" presetSubtype="8"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 calcmode="lin" valueType="num">
                                      <p:cBhvr additive="base">
                                        <p:cTn id="37" dur="500" fill="hold"/>
                                        <p:tgtEl>
                                          <p:spTgt spid="18"/>
                                        </p:tgtEl>
                                        <p:attrNameLst>
                                          <p:attrName>ppt_x</p:attrName>
                                        </p:attrNameLst>
                                      </p:cBhvr>
                                      <p:tavLst>
                                        <p:tav tm="0">
                                          <p:val>
                                            <p:strVal val="0-#ppt_w/2"/>
                                          </p:val>
                                        </p:tav>
                                        <p:tav tm="100000">
                                          <p:val>
                                            <p:strVal val="#ppt_x"/>
                                          </p:val>
                                        </p:tav>
                                      </p:tavLst>
                                    </p:anim>
                                    <p:anim calcmode="lin" valueType="num">
                                      <p:cBhvr additive="base">
                                        <p:cTn id="38" dur="500" fill="hold"/>
                                        <p:tgtEl>
                                          <p:spTgt spid="18"/>
                                        </p:tgtEl>
                                        <p:attrNameLst>
                                          <p:attrName>ppt_y</p:attrName>
                                        </p:attrNameLst>
                                      </p:cBhvr>
                                      <p:tavLst>
                                        <p:tav tm="0">
                                          <p:val>
                                            <p:strVal val="#ppt_y"/>
                                          </p:val>
                                        </p:tav>
                                        <p:tav tm="100000">
                                          <p:val>
                                            <p:strVal val="#ppt_y"/>
                                          </p:val>
                                        </p:tav>
                                      </p:tavLst>
                                    </p:anim>
                                  </p:childTnLst>
                                </p:cTn>
                              </p:par>
                              <p:par>
                                <p:cTn id="39" presetID="2" presetClass="entr" presetSubtype="8" fill="hold" grpId="0" nodeType="withEffect">
                                  <p:stCondLst>
                                    <p:cond delay="0"/>
                                  </p:stCondLst>
                                  <p:childTnLst>
                                    <p:set>
                                      <p:cBhvr>
                                        <p:cTn id="40" dur="1" fill="hold">
                                          <p:stCondLst>
                                            <p:cond delay="0"/>
                                          </p:stCondLst>
                                        </p:cTn>
                                        <p:tgtEl>
                                          <p:spTgt spid="22"/>
                                        </p:tgtEl>
                                        <p:attrNameLst>
                                          <p:attrName>style.visibility</p:attrName>
                                        </p:attrNameLst>
                                      </p:cBhvr>
                                      <p:to>
                                        <p:strVal val="visible"/>
                                      </p:to>
                                    </p:set>
                                    <p:anim calcmode="lin" valueType="num">
                                      <p:cBhvr additive="base">
                                        <p:cTn id="41" dur="500" fill="hold"/>
                                        <p:tgtEl>
                                          <p:spTgt spid="22"/>
                                        </p:tgtEl>
                                        <p:attrNameLst>
                                          <p:attrName>ppt_x</p:attrName>
                                        </p:attrNameLst>
                                      </p:cBhvr>
                                      <p:tavLst>
                                        <p:tav tm="0">
                                          <p:val>
                                            <p:strVal val="0-#ppt_w/2"/>
                                          </p:val>
                                        </p:tav>
                                        <p:tav tm="100000">
                                          <p:val>
                                            <p:strVal val="#ppt_x"/>
                                          </p:val>
                                        </p:tav>
                                      </p:tavLst>
                                    </p:anim>
                                    <p:anim calcmode="lin" valueType="num">
                                      <p:cBhvr additive="base">
                                        <p:cTn id="42" dur="500" fill="hold"/>
                                        <p:tgtEl>
                                          <p:spTgt spid="22"/>
                                        </p:tgtEl>
                                        <p:attrNameLst>
                                          <p:attrName>ppt_y</p:attrName>
                                        </p:attrNameLst>
                                      </p:cBhvr>
                                      <p:tavLst>
                                        <p:tav tm="0">
                                          <p:val>
                                            <p:strVal val="#ppt_y"/>
                                          </p:val>
                                        </p:tav>
                                        <p:tav tm="100000">
                                          <p:val>
                                            <p:strVal val="#ppt_y"/>
                                          </p:val>
                                        </p:tav>
                                      </p:tavLst>
                                    </p:anim>
                                  </p:childTnLst>
                                </p:cTn>
                              </p:par>
                            </p:childTnLst>
                          </p:cTn>
                        </p:par>
                        <p:par>
                          <p:cTn id="43" fill="hold">
                            <p:stCondLst>
                              <p:cond delay="3000"/>
                            </p:stCondLst>
                            <p:childTnLst>
                              <p:par>
                                <p:cTn id="44" presetID="22" presetClass="entr" presetSubtype="4" fill="hold" nodeType="after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par>
                          <p:cTn id="47" fill="hold">
                            <p:stCondLst>
                              <p:cond delay="3500"/>
                            </p:stCondLst>
                            <p:childTnLst>
                              <p:par>
                                <p:cTn id="48" presetID="2" presetClass="entr" presetSubtype="8" fill="hold" grpId="0" nodeType="afterEffect">
                                  <p:stCondLst>
                                    <p:cond delay="0"/>
                                  </p:stCondLst>
                                  <p:childTnLst>
                                    <p:set>
                                      <p:cBhvr>
                                        <p:cTn id="49" dur="1" fill="hold">
                                          <p:stCondLst>
                                            <p:cond delay="0"/>
                                          </p:stCondLst>
                                        </p:cTn>
                                        <p:tgtEl>
                                          <p:spTgt spid="23"/>
                                        </p:tgtEl>
                                        <p:attrNameLst>
                                          <p:attrName>style.visibility</p:attrName>
                                        </p:attrNameLst>
                                      </p:cBhvr>
                                      <p:to>
                                        <p:strVal val="visible"/>
                                      </p:to>
                                    </p:set>
                                    <p:anim calcmode="lin" valueType="num">
                                      <p:cBhvr additive="base">
                                        <p:cTn id="50" dur="500" fill="hold"/>
                                        <p:tgtEl>
                                          <p:spTgt spid="23"/>
                                        </p:tgtEl>
                                        <p:attrNameLst>
                                          <p:attrName>ppt_x</p:attrName>
                                        </p:attrNameLst>
                                      </p:cBhvr>
                                      <p:tavLst>
                                        <p:tav tm="0">
                                          <p:val>
                                            <p:strVal val="0-#ppt_w/2"/>
                                          </p:val>
                                        </p:tav>
                                        <p:tav tm="100000">
                                          <p:val>
                                            <p:strVal val="#ppt_x"/>
                                          </p:val>
                                        </p:tav>
                                      </p:tavLst>
                                    </p:anim>
                                    <p:anim calcmode="lin" valueType="num">
                                      <p:cBhvr additive="base">
                                        <p:cTn id="51" dur="500" fill="hold"/>
                                        <p:tgtEl>
                                          <p:spTgt spid="23"/>
                                        </p:tgtEl>
                                        <p:attrNameLst>
                                          <p:attrName>ppt_y</p:attrName>
                                        </p:attrNameLst>
                                      </p:cBhvr>
                                      <p:tavLst>
                                        <p:tav tm="0">
                                          <p:val>
                                            <p:strVal val="#ppt_y"/>
                                          </p:val>
                                        </p:tav>
                                        <p:tav tm="100000">
                                          <p:val>
                                            <p:strVal val="#ppt_y"/>
                                          </p:val>
                                        </p:tav>
                                      </p:tavLst>
                                    </p:anim>
                                  </p:childTnLst>
                                </p:cTn>
                              </p:par>
                              <p:par>
                                <p:cTn id="52" presetID="2" presetClass="entr" presetSubtype="8" fill="hold" grpId="0" nodeType="withEffect">
                                  <p:stCondLst>
                                    <p:cond delay="0"/>
                                  </p:stCondLst>
                                  <p:childTnLst>
                                    <p:set>
                                      <p:cBhvr>
                                        <p:cTn id="53" dur="1" fill="hold">
                                          <p:stCondLst>
                                            <p:cond delay="0"/>
                                          </p:stCondLst>
                                        </p:cTn>
                                        <p:tgtEl>
                                          <p:spTgt spid="27"/>
                                        </p:tgtEl>
                                        <p:attrNameLst>
                                          <p:attrName>style.visibility</p:attrName>
                                        </p:attrNameLst>
                                      </p:cBhvr>
                                      <p:to>
                                        <p:strVal val="visible"/>
                                      </p:to>
                                    </p:set>
                                    <p:anim calcmode="lin" valueType="num">
                                      <p:cBhvr additive="base">
                                        <p:cTn id="54" dur="500" fill="hold"/>
                                        <p:tgtEl>
                                          <p:spTgt spid="27"/>
                                        </p:tgtEl>
                                        <p:attrNameLst>
                                          <p:attrName>ppt_x</p:attrName>
                                        </p:attrNameLst>
                                      </p:cBhvr>
                                      <p:tavLst>
                                        <p:tav tm="0">
                                          <p:val>
                                            <p:strVal val="0-#ppt_w/2"/>
                                          </p:val>
                                        </p:tav>
                                        <p:tav tm="100000">
                                          <p:val>
                                            <p:strVal val="#ppt_x"/>
                                          </p:val>
                                        </p:tav>
                                      </p:tavLst>
                                    </p:anim>
                                    <p:anim calcmode="lin" valueType="num">
                                      <p:cBhvr additive="base">
                                        <p:cTn id="55" dur="500" fill="hold"/>
                                        <p:tgtEl>
                                          <p:spTgt spid="27"/>
                                        </p:tgtEl>
                                        <p:attrNameLst>
                                          <p:attrName>ppt_y</p:attrName>
                                        </p:attrNameLst>
                                      </p:cBhvr>
                                      <p:tavLst>
                                        <p:tav tm="0">
                                          <p:val>
                                            <p:strVal val="#ppt_y"/>
                                          </p:val>
                                        </p:tav>
                                        <p:tav tm="100000">
                                          <p:val>
                                            <p:strVal val="#ppt_y"/>
                                          </p:val>
                                        </p:tav>
                                      </p:tavLst>
                                    </p:anim>
                                  </p:childTnLst>
                                </p:cTn>
                              </p:par>
                            </p:childTnLst>
                          </p:cTn>
                        </p:par>
                        <p:par>
                          <p:cTn id="56" fill="hold">
                            <p:stCondLst>
                              <p:cond delay="4000"/>
                            </p:stCondLst>
                            <p:childTnLst>
                              <p:par>
                                <p:cTn id="57" presetID="22" presetClass="entr" presetSubtype="4" fill="hold" nodeType="afterEffect">
                                  <p:stCondLst>
                                    <p:cond delay="0"/>
                                  </p:stCondLst>
                                  <p:childTnLst>
                                    <p:set>
                                      <p:cBhvr>
                                        <p:cTn id="58" dur="1" fill="hold">
                                          <p:stCondLst>
                                            <p:cond delay="0"/>
                                          </p:stCondLst>
                                        </p:cTn>
                                        <p:tgtEl>
                                          <p:spTgt spid="24"/>
                                        </p:tgtEl>
                                        <p:attrNameLst>
                                          <p:attrName>style.visibility</p:attrName>
                                        </p:attrNameLst>
                                      </p:cBhvr>
                                      <p:to>
                                        <p:strVal val="visible"/>
                                      </p:to>
                                    </p:set>
                                    <p:animEffect transition="in" filter="wipe(down)">
                                      <p:cBhvr>
                                        <p:cTn id="59" dur="500"/>
                                        <p:tgtEl>
                                          <p:spTgt spid="24"/>
                                        </p:tgtEl>
                                      </p:cBhvr>
                                    </p:animEffect>
                                  </p:childTnLst>
                                </p:cTn>
                              </p:par>
                            </p:childTnLst>
                          </p:cTn>
                        </p:par>
                        <p:par>
                          <p:cTn id="60" fill="hold">
                            <p:stCondLst>
                              <p:cond delay="4500"/>
                            </p:stCondLst>
                            <p:childTnLst>
                              <p:par>
                                <p:cTn id="61" presetID="2" presetClass="entr" presetSubtype="8" fill="hold" grpId="0" nodeType="after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par>
                                <p:cTn id="65" presetID="2" presetClass="entr" presetSubtype="8"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0-#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childTnLst>
                          </p:cTn>
                        </p:par>
                        <p:par>
                          <p:cTn id="69" fill="hold">
                            <p:stCondLst>
                              <p:cond delay="5000"/>
                            </p:stCondLst>
                            <p:childTnLst>
                              <p:par>
                                <p:cTn id="70" presetID="22" presetClass="entr" presetSubtype="4" fill="hold" nodeType="afterEffect">
                                  <p:stCondLst>
                                    <p:cond delay="0"/>
                                  </p:stCondLst>
                                  <p:childTnLst>
                                    <p:set>
                                      <p:cBhvr>
                                        <p:cTn id="71" dur="1" fill="hold">
                                          <p:stCondLst>
                                            <p:cond delay="0"/>
                                          </p:stCondLst>
                                        </p:cTn>
                                        <p:tgtEl>
                                          <p:spTgt spid="29"/>
                                        </p:tgtEl>
                                        <p:attrNameLst>
                                          <p:attrName>style.visibility</p:attrName>
                                        </p:attrNameLst>
                                      </p:cBhvr>
                                      <p:to>
                                        <p:strVal val="visible"/>
                                      </p:to>
                                    </p:set>
                                    <p:animEffect transition="in" filter="wipe(down)">
                                      <p:cBhvr>
                                        <p:cTn id="72" dur="500"/>
                                        <p:tgtEl>
                                          <p:spTgt spid="29"/>
                                        </p:tgtEl>
                                      </p:cBhvr>
                                    </p:animEffect>
                                  </p:childTnLst>
                                </p:cTn>
                              </p:par>
                            </p:childTnLst>
                          </p:cTn>
                        </p:par>
                        <p:par>
                          <p:cTn id="73" fill="hold">
                            <p:stCondLst>
                              <p:cond delay="5500"/>
                            </p:stCondLst>
                            <p:childTnLst>
                              <p:par>
                                <p:cTn id="74" presetID="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 calcmode="lin" valueType="num">
                                      <p:cBhvr additive="base">
                                        <p:cTn id="76" dur="500" fill="hold"/>
                                        <p:tgtEl>
                                          <p:spTgt spid="33"/>
                                        </p:tgtEl>
                                        <p:attrNameLst>
                                          <p:attrName>ppt_x</p:attrName>
                                        </p:attrNameLst>
                                      </p:cBhvr>
                                      <p:tavLst>
                                        <p:tav tm="0">
                                          <p:val>
                                            <p:strVal val="0-#ppt_w/2"/>
                                          </p:val>
                                        </p:tav>
                                        <p:tav tm="100000">
                                          <p:val>
                                            <p:strVal val="#ppt_x"/>
                                          </p:val>
                                        </p:tav>
                                      </p:tavLst>
                                    </p:anim>
                                    <p:anim calcmode="lin" valueType="num">
                                      <p:cBhvr additive="base">
                                        <p:cTn id="77" dur="500" fill="hold"/>
                                        <p:tgtEl>
                                          <p:spTgt spid="33"/>
                                        </p:tgtEl>
                                        <p:attrNameLst>
                                          <p:attrName>ppt_y</p:attrName>
                                        </p:attrNameLst>
                                      </p:cBhvr>
                                      <p:tavLst>
                                        <p:tav tm="0">
                                          <p:val>
                                            <p:strVal val="#ppt_y"/>
                                          </p:val>
                                        </p:tav>
                                        <p:tav tm="100000">
                                          <p:val>
                                            <p:strVal val="#ppt_y"/>
                                          </p:val>
                                        </p:tav>
                                      </p:tavLst>
                                    </p:anim>
                                  </p:childTnLst>
                                </p:cTn>
                              </p:par>
                              <p:par>
                                <p:cTn id="78" presetID="2" presetClass="entr" presetSubtype="8" fill="hold" grpId="0" nodeType="withEffect">
                                  <p:stCondLst>
                                    <p:cond delay="0"/>
                                  </p:stCondLst>
                                  <p:childTnLst>
                                    <p:set>
                                      <p:cBhvr>
                                        <p:cTn id="79" dur="1" fill="hold">
                                          <p:stCondLst>
                                            <p:cond delay="0"/>
                                          </p:stCondLst>
                                        </p:cTn>
                                        <p:tgtEl>
                                          <p:spTgt spid="37"/>
                                        </p:tgtEl>
                                        <p:attrNameLst>
                                          <p:attrName>style.visibility</p:attrName>
                                        </p:attrNameLst>
                                      </p:cBhvr>
                                      <p:to>
                                        <p:strVal val="visible"/>
                                      </p:to>
                                    </p:set>
                                    <p:anim calcmode="lin" valueType="num">
                                      <p:cBhvr additive="base">
                                        <p:cTn id="80" dur="500" fill="hold"/>
                                        <p:tgtEl>
                                          <p:spTgt spid="37"/>
                                        </p:tgtEl>
                                        <p:attrNameLst>
                                          <p:attrName>ppt_x</p:attrName>
                                        </p:attrNameLst>
                                      </p:cBhvr>
                                      <p:tavLst>
                                        <p:tav tm="0">
                                          <p:val>
                                            <p:strVal val="0-#ppt_w/2"/>
                                          </p:val>
                                        </p:tav>
                                        <p:tav tm="100000">
                                          <p:val>
                                            <p:strVal val="#ppt_x"/>
                                          </p:val>
                                        </p:tav>
                                      </p:tavLst>
                                    </p:anim>
                                    <p:anim calcmode="lin" valueType="num">
                                      <p:cBhvr additive="base">
                                        <p:cTn id="81" dur="500" fill="hold"/>
                                        <p:tgtEl>
                                          <p:spTgt spid="37"/>
                                        </p:tgtEl>
                                        <p:attrNameLst>
                                          <p:attrName>ppt_y</p:attrName>
                                        </p:attrNameLst>
                                      </p:cBhvr>
                                      <p:tavLst>
                                        <p:tav tm="0">
                                          <p:val>
                                            <p:strVal val="#ppt_y"/>
                                          </p:val>
                                        </p:tav>
                                        <p:tav tm="100000">
                                          <p:val>
                                            <p:strVal val="#ppt_y"/>
                                          </p:val>
                                        </p:tav>
                                      </p:tavLst>
                                    </p:anim>
                                  </p:childTnLst>
                                </p:cTn>
                              </p:par>
                            </p:childTnLst>
                          </p:cTn>
                        </p:par>
                        <p:par>
                          <p:cTn id="82" fill="hold">
                            <p:stCondLst>
                              <p:cond delay="6000"/>
                            </p:stCondLst>
                            <p:childTnLst>
                              <p:par>
                                <p:cTn id="83" presetID="22" presetClass="entr" presetSubtype="4" fill="hold" nodeType="afterEffect">
                                  <p:stCondLst>
                                    <p:cond delay="0"/>
                                  </p:stCondLst>
                                  <p:childTnLst>
                                    <p:set>
                                      <p:cBhvr>
                                        <p:cTn id="84" dur="1" fill="hold">
                                          <p:stCondLst>
                                            <p:cond delay="0"/>
                                          </p:stCondLst>
                                        </p:cTn>
                                        <p:tgtEl>
                                          <p:spTgt spid="34"/>
                                        </p:tgtEl>
                                        <p:attrNameLst>
                                          <p:attrName>style.visibility</p:attrName>
                                        </p:attrNameLst>
                                      </p:cBhvr>
                                      <p:to>
                                        <p:strVal val="visible"/>
                                      </p:to>
                                    </p:set>
                                    <p:animEffect transition="in" filter="wipe(down)">
                                      <p:cBhvr>
                                        <p:cTn id="85" dur="500"/>
                                        <p:tgtEl>
                                          <p:spTgt spid="34"/>
                                        </p:tgtEl>
                                      </p:cBhvr>
                                    </p:animEffect>
                                  </p:childTnLst>
                                </p:cTn>
                              </p:par>
                            </p:childTnLst>
                          </p:cTn>
                        </p:par>
                        <p:par>
                          <p:cTn id="86" fill="hold">
                            <p:stCondLst>
                              <p:cond delay="6500"/>
                            </p:stCondLst>
                            <p:childTnLst>
                              <p:par>
                                <p:cTn id="87" presetID="42" presetClass="entr" presetSubtype="0" fill="hold" grpId="0"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fade">
                                      <p:cBhvr>
                                        <p:cTn id="89" dur="1000"/>
                                        <p:tgtEl>
                                          <p:spTgt spid="38"/>
                                        </p:tgtEl>
                                      </p:cBhvr>
                                    </p:animEffect>
                                    <p:anim calcmode="lin" valueType="num">
                                      <p:cBhvr>
                                        <p:cTn id="90" dur="1000" fill="hold"/>
                                        <p:tgtEl>
                                          <p:spTgt spid="38"/>
                                        </p:tgtEl>
                                        <p:attrNameLst>
                                          <p:attrName>ppt_x</p:attrName>
                                        </p:attrNameLst>
                                      </p:cBhvr>
                                      <p:tavLst>
                                        <p:tav tm="0">
                                          <p:val>
                                            <p:strVal val="#ppt_x"/>
                                          </p:val>
                                        </p:tav>
                                        <p:tav tm="100000">
                                          <p:val>
                                            <p:strVal val="#ppt_x"/>
                                          </p:val>
                                        </p:tav>
                                      </p:tavLst>
                                    </p:anim>
                                    <p:anim calcmode="lin" valueType="num">
                                      <p:cBhvr>
                                        <p:cTn id="91"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7" grpId="0"/>
      <p:bldP spid="9" grpId="0" animBg="1"/>
      <p:bldP spid="13" grpId="0" animBg="1"/>
      <p:bldP spid="17" grpId="0" animBg="1"/>
      <p:bldP spid="18" grpId="0" animBg="1"/>
      <p:bldP spid="22" grpId="0" animBg="1"/>
      <p:bldP spid="23" grpId="0" animBg="1"/>
      <p:bldP spid="27" grpId="0" animBg="1"/>
      <p:bldP spid="28" grpId="0" animBg="1"/>
      <p:bldP spid="32" grpId="0" animBg="1"/>
      <p:bldP spid="33" grpId="0" animBg="1"/>
      <p:bldP spid="37"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72" name="Group 71"/>
          <p:cNvGrpSpPr/>
          <p:nvPr/>
        </p:nvGrpSpPr>
        <p:grpSpPr>
          <a:xfrm>
            <a:off x="7205133" y="2068763"/>
            <a:ext cx="1238251" cy="1371601"/>
            <a:chOff x="5403850" y="2404837"/>
            <a:chExt cx="928688" cy="1028701"/>
          </a:xfrm>
          <a:solidFill>
            <a:srgbClr val="01AA8D"/>
          </a:solidFill>
          <a:effectLst>
            <a:outerShdw blurRad="50800" dist="38100" dir="2700000" algn="tl" rotWithShape="0">
              <a:prstClr val="black">
                <a:alpha val="40000"/>
              </a:prstClr>
            </a:outerShdw>
          </a:effectLst>
        </p:grpSpPr>
        <p:sp>
          <p:nvSpPr>
            <p:cNvPr id="9238" name="Freeform 22"/>
            <p:cNvSpPr>
              <a:spLocks/>
            </p:cNvSpPr>
            <p:nvPr/>
          </p:nvSpPr>
          <p:spPr bwMode="auto">
            <a:xfrm rot="5400000">
              <a:off x="5715794" y="2816793"/>
              <a:ext cx="515938" cy="717550"/>
            </a:xfrm>
            <a:custGeom>
              <a:avLst/>
              <a:gdLst/>
              <a:ahLst/>
              <a:cxnLst>
                <a:cxn ang="0">
                  <a:pos x="0" y="322"/>
                </a:cxn>
                <a:cxn ang="0">
                  <a:pos x="0" y="0"/>
                </a:cxn>
                <a:cxn ang="0">
                  <a:pos x="325" y="199"/>
                </a:cxn>
                <a:cxn ang="0">
                  <a:pos x="325" y="452"/>
                </a:cxn>
                <a:cxn ang="0">
                  <a:pos x="0" y="322"/>
                </a:cxn>
              </a:cxnLst>
              <a:rect l="0" t="0" r="r" b="b"/>
              <a:pathLst>
                <a:path w="325" h="452">
                  <a:moveTo>
                    <a:pt x="0" y="322"/>
                  </a:moveTo>
                  <a:lnTo>
                    <a:pt x="0" y="0"/>
                  </a:lnTo>
                  <a:lnTo>
                    <a:pt x="325" y="199"/>
                  </a:lnTo>
                  <a:lnTo>
                    <a:pt x="325" y="452"/>
                  </a:lnTo>
                  <a:lnTo>
                    <a:pt x="0" y="322"/>
                  </a:lnTo>
                  <a:close/>
                </a:path>
              </a:pathLst>
            </a:custGeom>
            <a:solidFill>
              <a:srgbClr val="1FC8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39" name="Freeform 23"/>
            <p:cNvSpPr>
              <a:spLocks/>
            </p:cNvSpPr>
            <p:nvPr/>
          </p:nvSpPr>
          <p:spPr bwMode="auto">
            <a:xfrm rot="5400000">
              <a:off x="5098257" y="2710431"/>
              <a:ext cx="1028700" cy="417513"/>
            </a:xfrm>
            <a:custGeom>
              <a:avLst/>
              <a:gdLst/>
              <a:ahLst/>
              <a:cxnLst>
                <a:cxn ang="0">
                  <a:pos x="323" y="263"/>
                </a:cxn>
                <a:cxn ang="0">
                  <a:pos x="0" y="128"/>
                </a:cxn>
                <a:cxn ang="0">
                  <a:pos x="323" y="0"/>
                </a:cxn>
                <a:cxn ang="0">
                  <a:pos x="648" y="130"/>
                </a:cxn>
                <a:cxn ang="0">
                  <a:pos x="323" y="263"/>
                </a:cxn>
              </a:cxnLst>
              <a:rect l="0" t="0" r="r" b="b"/>
              <a:pathLst>
                <a:path w="648" h="263">
                  <a:moveTo>
                    <a:pt x="323" y="263"/>
                  </a:moveTo>
                  <a:lnTo>
                    <a:pt x="0" y="128"/>
                  </a:lnTo>
                  <a:lnTo>
                    <a:pt x="323" y="0"/>
                  </a:lnTo>
                  <a:lnTo>
                    <a:pt x="648" y="130"/>
                  </a:lnTo>
                  <a:lnTo>
                    <a:pt x="323" y="263"/>
                  </a:lnTo>
                  <a:close/>
                </a:path>
              </a:pathLst>
            </a:custGeom>
            <a:solidFill>
              <a:srgbClr val="01826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0" name="Freeform 24"/>
            <p:cNvSpPr>
              <a:spLocks/>
            </p:cNvSpPr>
            <p:nvPr/>
          </p:nvSpPr>
          <p:spPr bwMode="auto">
            <a:xfrm rot="5400000">
              <a:off x="5718969" y="2304031"/>
              <a:ext cx="512763" cy="714375"/>
            </a:xfrm>
            <a:custGeom>
              <a:avLst/>
              <a:gdLst/>
              <a:ahLst/>
              <a:cxnLst>
                <a:cxn ang="0">
                  <a:pos x="323" y="322"/>
                </a:cxn>
                <a:cxn ang="0">
                  <a:pos x="0" y="450"/>
                </a:cxn>
                <a:cxn ang="0">
                  <a:pos x="0" y="192"/>
                </a:cxn>
                <a:cxn ang="0">
                  <a:pos x="323" y="0"/>
                </a:cxn>
                <a:cxn ang="0">
                  <a:pos x="323" y="322"/>
                </a:cxn>
              </a:cxnLst>
              <a:rect l="0" t="0" r="r" b="b"/>
              <a:pathLst>
                <a:path w="323" h="450">
                  <a:moveTo>
                    <a:pt x="323" y="322"/>
                  </a:moveTo>
                  <a:lnTo>
                    <a:pt x="0" y="450"/>
                  </a:lnTo>
                  <a:lnTo>
                    <a:pt x="0" y="192"/>
                  </a:lnTo>
                  <a:lnTo>
                    <a:pt x="323" y="0"/>
                  </a:lnTo>
                  <a:lnTo>
                    <a:pt x="323" y="3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1" name="Group 70"/>
          <p:cNvGrpSpPr/>
          <p:nvPr/>
        </p:nvGrpSpPr>
        <p:grpSpPr>
          <a:xfrm>
            <a:off x="6432550" y="1658130"/>
            <a:ext cx="1073151" cy="2163233"/>
            <a:chOff x="4824412" y="2096862"/>
            <a:chExt cx="804863" cy="1622425"/>
          </a:xfrm>
          <a:solidFill>
            <a:srgbClr val="FFA803"/>
          </a:solidFill>
          <a:effectLst>
            <a:outerShdw blurRad="50800" dist="38100" dir="2700000" algn="tl" rotWithShape="0">
              <a:prstClr val="black">
                <a:alpha val="40000"/>
              </a:prstClr>
            </a:outerShdw>
          </a:effectLst>
        </p:grpSpPr>
        <p:sp>
          <p:nvSpPr>
            <p:cNvPr id="9241" name="Freeform 25"/>
            <p:cNvSpPr>
              <a:spLocks/>
            </p:cNvSpPr>
            <p:nvPr/>
          </p:nvSpPr>
          <p:spPr bwMode="auto">
            <a:xfrm rot="5400000">
              <a:off x="4893469" y="2181794"/>
              <a:ext cx="820738" cy="650875"/>
            </a:xfrm>
            <a:custGeom>
              <a:avLst/>
              <a:gdLst/>
              <a:ahLst/>
              <a:cxnLst>
                <a:cxn ang="0">
                  <a:pos x="0" y="410"/>
                </a:cxn>
                <a:cxn ang="0">
                  <a:pos x="0" y="147"/>
                </a:cxn>
                <a:cxn ang="0">
                  <a:pos x="517" y="0"/>
                </a:cxn>
                <a:cxn ang="0">
                  <a:pos x="517" y="336"/>
                </a:cxn>
                <a:cxn ang="0">
                  <a:pos x="0" y="410"/>
                </a:cxn>
              </a:cxnLst>
              <a:rect l="0" t="0" r="r" b="b"/>
              <a:pathLst>
                <a:path w="517" h="410">
                  <a:moveTo>
                    <a:pt x="0" y="410"/>
                  </a:moveTo>
                  <a:lnTo>
                    <a:pt x="0" y="147"/>
                  </a:lnTo>
                  <a:lnTo>
                    <a:pt x="517" y="0"/>
                  </a:lnTo>
                  <a:lnTo>
                    <a:pt x="517" y="336"/>
                  </a:lnTo>
                  <a:lnTo>
                    <a:pt x="0" y="4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2" name="Freeform 26"/>
            <p:cNvSpPr>
              <a:spLocks/>
            </p:cNvSpPr>
            <p:nvPr/>
          </p:nvSpPr>
          <p:spPr bwMode="auto">
            <a:xfrm rot="5400000">
              <a:off x="4897437" y="2987449"/>
              <a:ext cx="801688" cy="661988"/>
            </a:xfrm>
            <a:custGeom>
              <a:avLst/>
              <a:gdLst/>
              <a:ahLst/>
              <a:cxnLst>
                <a:cxn ang="0">
                  <a:pos x="505" y="417"/>
                </a:cxn>
                <a:cxn ang="0">
                  <a:pos x="0" y="336"/>
                </a:cxn>
                <a:cxn ang="0">
                  <a:pos x="0" y="0"/>
                </a:cxn>
                <a:cxn ang="0">
                  <a:pos x="503" y="149"/>
                </a:cxn>
                <a:cxn ang="0">
                  <a:pos x="505" y="417"/>
                </a:cxn>
                <a:cxn ang="0">
                  <a:pos x="505" y="417"/>
                </a:cxn>
              </a:cxnLst>
              <a:rect l="0" t="0" r="r" b="b"/>
              <a:pathLst>
                <a:path w="505" h="417">
                  <a:moveTo>
                    <a:pt x="505" y="417"/>
                  </a:moveTo>
                  <a:lnTo>
                    <a:pt x="0" y="336"/>
                  </a:lnTo>
                  <a:lnTo>
                    <a:pt x="0" y="0"/>
                  </a:lnTo>
                  <a:lnTo>
                    <a:pt x="503" y="149"/>
                  </a:lnTo>
                  <a:lnTo>
                    <a:pt x="505" y="417"/>
                  </a:lnTo>
                  <a:lnTo>
                    <a:pt x="505" y="417"/>
                  </a:lnTo>
                  <a:close/>
                </a:path>
              </a:pathLst>
            </a:custGeom>
            <a:solidFill>
              <a:srgbClr val="FFD02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3" name="Freeform 27"/>
            <p:cNvSpPr>
              <a:spLocks/>
            </p:cNvSpPr>
            <p:nvPr/>
          </p:nvSpPr>
          <p:spPr bwMode="auto">
            <a:xfrm rot="5400000">
              <a:off x="4148931" y="2772343"/>
              <a:ext cx="1622425" cy="271463"/>
            </a:xfrm>
            <a:custGeom>
              <a:avLst/>
              <a:gdLst/>
              <a:ahLst/>
              <a:cxnLst>
                <a:cxn ang="0">
                  <a:pos x="517" y="0"/>
                </a:cxn>
                <a:cxn ang="0">
                  <a:pos x="1022" y="81"/>
                </a:cxn>
                <a:cxn ang="0">
                  <a:pos x="517" y="171"/>
                </a:cxn>
                <a:cxn ang="0">
                  <a:pos x="0" y="74"/>
                </a:cxn>
                <a:cxn ang="0">
                  <a:pos x="517" y="0"/>
                </a:cxn>
              </a:cxnLst>
              <a:rect l="0" t="0" r="r" b="b"/>
              <a:pathLst>
                <a:path w="1022" h="171">
                  <a:moveTo>
                    <a:pt x="517" y="0"/>
                  </a:moveTo>
                  <a:lnTo>
                    <a:pt x="1022" y="81"/>
                  </a:lnTo>
                  <a:lnTo>
                    <a:pt x="517" y="171"/>
                  </a:lnTo>
                  <a:lnTo>
                    <a:pt x="0" y="74"/>
                  </a:lnTo>
                  <a:lnTo>
                    <a:pt x="517" y="0"/>
                  </a:lnTo>
                  <a:close/>
                </a:path>
              </a:pathLst>
            </a:custGeom>
            <a:solidFill>
              <a:srgbClr val="D780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p:nvPr/>
        </p:nvGrpSpPr>
        <p:grpSpPr>
          <a:xfrm>
            <a:off x="3748617" y="2068763"/>
            <a:ext cx="1244601" cy="1371601"/>
            <a:chOff x="2811462" y="2404837"/>
            <a:chExt cx="933451" cy="1028701"/>
          </a:xfrm>
          <a:solidFill>
            <a:srgbClr val="FF2B2A"/>
          </a:solidFill>
          <a:effectLst>
            <a:outerShdw blurRad="50800" dist="38100" dir="8100000" algn="tr" rotWithShape="0">
              <a:prstClr val="black">
                <a:alpha val="40000"/>
              </a:prstClr>
            </a:outerShdw>
          </a:effectLst>
        </p:grpSpPr>
        <p:sp>
          <p:nvSpPr>
            <p:cNvPr id="9244" name="Freeform 28"/>
            <p:cNvSpPr>
              <a:spLocks/>
            </p:cNvSpPr>
            <p:nvPr/>
          </p:nvSpPr>
          <p:spPr bwMode="auto">
            <a:xfrm rot="5400000">
              <a:off x="2914650" y="2814412"/>
              <a:ext cx="515938" cy="722313"/>
            </a:xfrm>
            <a:custGeom>
              <a:avLst/>
              <a:gdLst/>
              <a:ahLst/>
              <a:cxnLst>
                <a:cxn ang="0">
                  <a:pos x="0" y="130"/>
                </a:cxn>
                <a:cxn ang="0">
                  <a:pos x="0" y="455"/>
                </a:cxn>
                <a:cxn ang="0">
                  <a:pos x="325" y="253"/>
                </a:cxn>
                <a:cxn ang="0">
                  <a:pos x="325" y="0"/>
                </a:cxn>
                <a:cxn ang="0">
                  <a:pos x="0" y="130"/>
                </a:cxn>
              </a:cxnLst>
              <a:rect l="0" t="0" r="r" b="b"/>
              <a:pathLst>
                <a:path w="325" h="455">
                  <a:moveTo>
                    <a:pt x="0" y="130"/>
                  </a:moveTo>
                  <a:lnTo>
                    <a:pt x="0" y="455"/>
                  </a:lnTo>
                  <a:lnTo>
                    <a:pt x="325" y="253"/>
                  </a:lnTo>
                  <a:lnTo>
                    <a:pt x="325" y="0"/>
                  </a:lnTo>
                  <a:lnTo>
                    <a:pt x="0" y="130"/>
                  </a:lnTo>
                  <a:close/>
                </a:path>
              </a:pathLst>
            </a:custGeom>
            <a:solidFill>
              <a:srgbClr val="FF535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5" name="Freeform 29"/>
            <p:cNvSpPr>
              <a:spLocks/>
            </p:cNvSpPr>
            <p:nvPr/>
          </p:nvSpPr>
          <p:spPr bwMode="auto">
            <a:xfrm rot="5400000">
              <a:off x="3021807" y="2710431"/>
              <a:ext cx="1028700" cy="417513"/>
            </a:xfrm>
            <a:custGeom>
              <a:avLst/>
              <a:gdLst/>
              <a:ahLst/>
              <a:cxnLst>
                <a:cxn ang="0">
                  <a:pos x="323" y="0"/>
                </a:cxn>
                <a:cxn ang="0">
                  <a:pos x="0" y="135"/>
                </a:cxn>
                <a:cxn ang="0">
                  <a:pos x="323" y="263"/>
                </a:cxn>
                <a:cxn ang="0">
                  <a:pos x="648" y="133"/>
                </a:cxn>
                <a:cxn ang="0">
                  <a:pos x="323" y="0"/>
                </a:cxn>
              </a:cxnLst>
              <a:rect l="0" t="0" r="r" b="b"/>
              <a:pathLst>
                <a:path w="648" h="263">
                  <a:moveTo>
                    <a:pt x="323" y="0"/>
                  </a:moveTo>
                  <a:lnTo>
                    <a:pt x="0" y="135"/>
                  </a:lnTo>
                  <a:lnTo>
                    <a:pt x="323" y="263"/>
                  </a:lnTo>
                  <a:lnTo>
                    <a:pt x="648" y="133"/>
                  </a:lnTo>
                  <a:lnTo>
                    <a:pt x="323"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6" name="Freeform 30"/>
            <p:cNvSpPr>
              <a:spLocks/>
            </p:cNvSpPr>
            <p:nvPr/>
          </p:nvSpPr>
          <p:spPr bwMode="auto">
            <a:xfrm rot="5400000">
              <a:off x="2914650" y="2301650"/>
              <a:ext cx="512763" cy="719138"/>
            </a:xfrm>
            <a:custGeom>
              <a:avLst/>
              <a:gdLst/>
              <a:ahLst/>
              <a:cxnLst>
                <a:cxn ang="0">
                  <a:pos x="323" y="128"/>
                </a:cxn>
                <a:cxn ang="0">
                  <a:pos x="0" y="0"/>
                </a:cxn>
                <a:cxn ang="0">
                  <a:pos x="0" y="258"/>
                </a:cxn>
                <a:cxn ang="0">
                  <a:pos x="323" y="453"/>
                </a:cxn>
                <a:cxn ang="0">
                  <a:pos x="323" y="128"/>
                </a:cxn>
              </a:cxnLst>
              <a:rect l="0" t="0" r="r" b="b"/>
              <a:pathLst>
                <a:path w="323" h="453">
                  <a:moveTo>
                    <a:pt x="323" y="128"/>
                  </a:moveTo>
                  <a:lnTo>
                    <a:pt x="0" y="0"/>
                  </a:lnTo>
                  <a:lnTo>
                    <a:pt x="0" y="258"/>
                  </a:lnTo>
                  <a:lnTo>
                    <a:pt x="323" y="453"/>
                  </a:lnTo>
                  <a:lnTo>
                    <a:pt x="323" y="12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p:cNvGrpSpPr/>
          <p:nvPr/>
        </p:nvGrpSpPr>
        <p:grpSpPr>
          <a:xfrm>
            <a:off x="4692650" y="1658130"/>
            <a:ext cx="1073151" cy="2163233"/>
            <a:chOff x="3519487" y="2096862"/>
            <a:chExt cx="804863" cy="1622425"/>
          </a:xfrm>
          <a:solidFill>
            <a:srgbClr val="85C401"/>
          </a:solidFill>
          <a:effectLst>
            <a:outerShdw blurRad="50800" dist="38100" dir="8100000" algn="tr" rotWithShape="0">
              <a:prstClr val="black">
                <a:alpha val="40000"/>
              </a:prstClr>
            </a:outerShdw>
          </a:effectLst>
        </p:grpSpPr>
        <p:sp>
          <p:nvSpPr>
            <p:cNvPr id="9247" name="Freeform 31"/>
            <p:cNvSpPr>
              <a:spLocks/>
            </p:cNvSpPr>
            <p:nvPr/>
          </p:nvSpPr>
          <p:spPr bwMode="auto">
            <a:xfrm rot="5400000">
              <a:off x="3434557" y="2181794"/>
              <a:ext cx="820738" cy="650875"/>
            </a:xfrm>
            <a:custGeom>
              <a:avLst/>
              <a:gdLst/>
              <a:ahLst/>
              <a:cxnLst>
                <a:cxn ang="0">
                  <a:pos x="0" y="0"/>
                </a:cxn>
                <a:cxn ang="0">
                  <a:pos x="0" y="263"/>
                </a:cxn>
                <a:cxn ang="0">
                  <a:pos x="517" y="410"/>
                </a:cxn>
                <a:cxn ang="0">
                  <a:pos x="517" y="74"/>
                </a:cxn>
                <a:cxn ang="0">
                  <a:pos x="0" y="0"/>
                </a:cxn>
              </a:cxnLst>
              <a:rect l="0" t="0" r="r" b="b"/>
              <a:pathLst>
                <a:path w="517" h="410">
                  <a:moveTo>
                    <a:pt x="0" y="0"/>
                  </a:moveTo>
                  <a:lnTo>
                    <a:pt x="0" y="263"/>
                  </a:lnTo>
                  <a:lnTo>
                    <a:pt x="517" y="410"/>
                  </a:lnTo>
                  <a:lnTo>
                    <a:pt x="517" y="74"/>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8" name="Freeform 32"/>
            <p:cNvSpPr>
              <a:spLocks/>
            </p:cNvSpPr>
            <p:nvPr/>
          </p:nvSpPr>
          <p:spPr bwMode="auto">
            <a:xfrm rot="5400000">
              <a:off x="3449637" y="2987449"/>
              <a:ext cx="801688" cy="661988"/>
            </a:xfrm>
            <a:custGeom>
              <a:avLst/>
              <a:gdLst/>
              <a:ahLst/>
              <a:cxnLst>
                <a:cxn ang="0">
                  <a:pos x="505" y="0"/>
                </a:cxn>
                <a:cxn ang="0">
                  <a:pos x="0" y="81"/>
                </a:cxn>
                <a:cxn ang="0">
                  <a:pos x="0" y="417"/>
                </a:cxn>
                <a:cxn ang="0">
                  <a:pos x="503" y="270"/>
                </a:cxn>
                <a:cxn ang="0">
                  <a:pos x="505" y="0"/>
                </a:cxn>
                <a:cxn ang="0">
                  <a:pos x="505" y="0"/>
                </a:cxn>
              </a:cxnLst>
              <a:rect l="0" t="0" r="r" b="b"/>
              <a:pathLst>
                <a:path w="505" h="417">
                  <a:moveTo>
                    <a:pt x="505" y="0"/>
                  </a:moveTo>
                  <a:lnTo>
                    <a:pt x="0" y="81"/>
                  </a:lnTo>
                  <a:lnTo>
                    <a:pt x="0" y="417"/>
                  </a:lnTo>
                  <a:lnTo>
                    <a:pt x="503" y="270"/>
                  </a:lnTo>
                  <a:lnTo>
                    <a:pt x="505" y="0"/>
                  </a:lnTo>
                  <a:lnTo>
                    <a:pt x="505" y="0"/>
                  </a:lnTo>
                  <a:close/>
                </a:path>
              </a:pathLst>
            </a:custGeom>
            <a:solidFill>
              <a:srgbClr val="A3E21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49" name="Freeform 33"/>
            <p:cNvSpPr>
              <a:spLocks/>
            </p:cNvSpPr>
            <p:nvPr/>
          </p:nvSpPr>
          <p:spPr bwMode="auto">
            <a:xfrm rot="5400000">
              <a:off x="3377406" y="2772343"/>
              <a:ext cx="1622425" cy="271463"/>
            </a:xfrm>
            <a:custGeom>
              <a:avLst/>
              <a:gdLst/>
              <a:ahLst/>
              <a:cxnLst>
                <a:cxn ang="0">
                  <a:pos x="0" y="97"/>
                </a:cxn>
                <a:cxn ang="0">
                  <a:pos x="517" y="171"/>
                </a:cxn>
                <a:cxn ang="0">
                  <a:pos x="1022" y="90"/>
                </a:cxn>
                <a:cxn ang="0">
                  <a:pos x="517" y="0"/>
                </a:cxn>
                <a:cxn ang="0">
                  <a:pos x="0" y="97"/>
                </a:cxn>
              </a:cxnLst>
              <a:rect l="0" t="0" r="r" b="b"/>
              <a:pathLst>
                <a:path w="1022" h="171">
                  <a:moveTo>
                    <a:pt x="0" y="97"/>
                  </a:moveTo>
                  <a:lnTo>
                    <a:pt x="517" y="171"/>
                  </a:lnTo>
                  <a:lnTo>
                    <a:pt x="1022" y="90"/>
                  </a:lnTo>
                  <a:lnTo>
                    <a:pt x="517" y="0"/>
                  </a:lnTo>
                  <a:lnTo>
                    <a:pt x="0" y="97"/>
                  </a:lnTo>
                  <a:close/>
                </a:path>
              </a:pathLst>
            </a:custGeom>
            <a:solidFill>
              <a:srgbClr val="5D9C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p:cNvGrpSpPr/>
          <p:nvPr/>
        </p:nvGrpSpPr>
        <p:grpSpPr>
          <a:xfrm>
            <a:off x="5609168" y="1241145"/>
            <a:ext cx="948267" cy="3014133"/>
            <a:chOff x="4206876" y="1784124"/>
            <a:chExt cx="711200" cy="2260600"/>
          </a:xfrm>
          <a:solidFill>
            <a:srgbClr val="3EB8CD"/>
          </a:solidFill>
          <a:effectLst>
            <a:outerShdw blurRad="63500" sx="102000" sy="102000" algn="ctr" rotWithShape="0">
              <a:prstClr val="black">
                <a:alpha val="40000"/>
              </a:prstClr>
            </a:outerShdw>
          </a:effectLst>
        </p:grpSpPr>
        <p:sp>
          <p:nvSpPr>
            <p:cNvPr id="9250" name="Freeform 34"/>
            <p:cNvSpPr>
              <a:spLocks/>
            </p:cNvSpPr>
            <p:nvPr/>
          </p:nvSpPr>
          <p:spPr bwMode="auto">
            <a:xfrm rot="5400000">
              <a:off x="3998913" y="3125562"/>
              <a:ext cx="1127125" cy="711200"/>
            </a:xfrm>
            <a:custGeom>
              <a:avLst/>
              <a:gdLst/>
              <a:ahLst/>
              <a:cxnLst>
                <a:cxn ang="0">
                  <a:pos x="0" y="448"/>
                </a:cxn>
                <a:cxn ang="0">
                  <a:pos x="0" y="0"/>
                </a:cxn>
                <a:cxn ang="0">
                  <a:pos x="710" y="78"/>
                </a:cxn>
                <a:cxn ang="0">
                  <a:pos x="710" y="369"/>
                </a:cxn>
                <a:cxn ang="0">
                  <a:pos x="0" y="448"/>
                </a:cxn>
              </a:cxnLst>
              <a:rect l="0" t="0" r="r" b="b"/>
              <a:pathLst>
                <a:path w="710" h="448">
                  <a:moveTo>
                    <a:pt x="0" y="448"/>
                  </a:moveTo>
                  <a:lnTo>
                    <a:pt x="0" y="0"/>
                  </a:lnTo>
                  <a:lnTo>
                    <a:pt x="710" y="78"/>
                  </a:lnTo>
                  <a:lnTo>
                    <a:pt x="710" y="369"/>
                  </a:lnTo>
                  <a:lnTo>
                    <a:pt x="0" y="448"/>
                  </a:lnTo>
                  <a:close/>
                </a:path>
              </a:pathLst>
            </a:custGeom>
            <a:solidFill>
              <a:srgbClr val="5CD6E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51" name="Freeform 35"/>
            <p:cNvSpPr>
              <a:spLocks/>
            </p:cNvSpPr>
            <p:nvPr/>
          </p:nvSpPr>
          <p:spPr bwMode="auto">
            <a:xfrm rot="5400000">
              <a:off x="3995738" y="1995262"/>
              <a:ext cx="1133475" cy="711200"/>
            </a:xfrm>
            <a:custGeom>
              <a:avLst/>
              <a:gdLst/>
              <a:ahLst/>
              <a:cxnLst>
                <a:cxn ang="0">
                  <a:pos x="714" y="0"/>
                </a:cxn>
                <a:cxn ang="0">
                  <a:pos x="714" y="448"/>
                </a:cxn>
                <a:cxn ang="0">
                  <a:pos x="0" y="369"/>
                </a:cxn>
                <a:cxn ang="0">
                  <a:pos x="0" y="83"/>
                </a:cxn>
                <a:cxn ang="0">
                  <a:pos x="714" y="0"/>
                </a:cxn>
              </a:cxnLst>
              <a:rect l="0" t="0" r="r" b="b"/>
              <a:pathLst>
                <a:path w="714" h="448">
                  <a:moveTo>
                    <a:pt x="714" y="0"/>
                  </a:moveTo>
                  <a:lnTo>
                    <a:pt x="714" y="448"/>
                  </a:lnTo>
                  <a:lnTo>
                    <a:pt x="0" y="369"/>
                  </a:lnTo>
                  <a:lnTo>
                    <a:pt x="0" y="83"/>
                  </a:lnTo>
                  <a:lnTo>
                    <a:pt x="7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81"/>
          <p:cNvGrpSpPr/>
          <p:nvPr/>
        </p:nvGrpSpPr>
        <p:grpSpPr>
          <a:xfrm flipH="1" flipV="1">
            <a:off x="7258012" y="3897013"/>
            <a:ext cx="1461718" cy="995810"/>
            <a:chOff x="3376482" y="1459073"/>
            <a:chExt cx="455253" cy="221445"/>
          </a:xfrm>
        </p:grpSpPr>
        <p:cxnSp>
          <p:nvCxnSpPr>
            <p:cNvPr id="60" name="Straight Connector 5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53" name="Group 52"/>
          <p:cNvGrpSpPr/>
          <p:nvPr/>
        </p:nvGrpSpPr>
        <p:grpSpPr>
          <a:xfrm>
            <a:off x="9146553" y="1702250"/>
            <a:ext cx="2623176" cy="1602398"/>
            <a:chOff x="1879600" y="3095483"/>
            <a:chExt cx="4564985" cy="962330"/>
          </a:xfrm>
        </p:grpSpPr>
        <p:sp>
          <p:nvSpPr>
            <p:cNvPr id="54" name="Text Box 10"/>
            <p:cNvSpPr txBox="1">
              <a:spLocks noChangeArrowheads="1"/>
            </p:cNvSpPr>
            <p:nvPr/>
          </p:nvSpPr>
          <p:spPr bwMode="auto">
            <a:xfrm>
              <a:off x="1879600" y="3299981"/>
              <a:ext cx="4564985" cy="757832"/>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55" name="Rectangle 5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01AA8D"/>
                  </a:solidFill>
                  <a:latin typeface="Candara" panose="020E0502030303020204" pitchFamily="34" charset="0"/>
                  <a:ea typeface="Open Sans" pitchFamily="34" charset="0"/>
                  <a:cs typeface="Open Sans" pitchFamily="34" charset="0"/>
                </a:rPr>
                <a:t>Lorem Ipsum</a:t>
              </a:r>
            </a:p>
          </p:txBody>
        </p:sp>
      </p:grpSp>
      <p:grpSp>
        <p:nvGrpSpPr>
          <p:cNvPr id="62" name="Group 61"/>
          <p:cNvGrpSpPr/>
          <p:nvPr/>
        </p:nvGrpSpPr>
        <p:grpSpPr>
          <a:xfrm>
            <a:off x="615011" y="2007940"/>
            <a:ext cx="2623176" cy="1607680"/>
            <a:chOff x="1824088" y="3095483"/>
            <a:chExt cx="4564985" cy="965499"/>
          </a:xfrm>
        </p:grpSpPr>
        <p:sp>
          <p:nvSpPr>
            <p:cNvPr id="63" name="Text Box 10"/>
            <p:cNvSpPr txBox="1">
              <a:spLocks noChangeArrowheads="1"/>
            </p:cNvSpPr>
            <p:nvPr/>
          </p:nvSpPr>
          <p:spPr bwMode="auto">
            <a:xfrm>
              <a:off x="1824088" y="3303152"/>
              <a:ext cx="4564985" cy="757830"/>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4" name="Rectangle 63"/>
            <p:cNvSpPr/>
            <p:nvPr/>
          </p:nvSpPr>
          <p:spPr>
            <a:xfrm>
              <a:off x="1942959" y="3095483"/>
              <a:ext cx="4318675" cy="203320"/>
            </a:xfrm>
            <a:prstGeom prst="rect">
              <a:avLst/>
            </a:prstGeom>
            <a:noFill/>
            <a:ln w="6350">
              <a:noFill/>
            </a:ln>
            <a:effectLst/>
          </p:spPr>
          <p:txBody>
            <a:bodyPr wrap="square" anchor="ctr" anchorCtr="1">
              <a:spAutoFit/>
            </a:bodyPr>
            <a:lstStyle/>
            <a:p>
              <a:pPr algn="ctr" defTabSz="1450940"/>
              <a:r>
                <a:rPr lang="en-US" sz="1600" b="1" dirty="0">
                  <a:solidFill>
                    <a:srgbClr val="FF2B2A"/>
                  </a:solidFill>
                  <a:latin typeface="Candara" panose="020E0502030303020204" pitchFamily="34" charset="0"/>
                  <a:ea typeface="Open Sans" pitchFamily="34" charset="0"/>
                  <a:cs typeface="Open Sans" pitchFamily="34" charset="0"/>
                </a:rPr>
                <a:t>Lorem Ipsum</a:t>
              </a:r>
            </a:p>
          </p:txBody>
        </p:sp>
      </p:grpSp>
      <p:grpSp>
        <p:nvGrpSpPr>
          <p:cNvPr id="65" name="Group 64"/>
          <p:cNvGrpSpPr/>
          <p:nvPr/>
        </p:nvGrpSpPr>
        <p:grpSpPr>
          <a:xfrm>
            <a:off x="5001541" y="4837254"/>
            <a:ext cx="2623176" cy="1613289"/>
            <a:chOff x="1879600" y="3095483"/>
            <a:chExt cx="4564985" cy="968869"/>
          </a:xfrm>
        </p:grpSpPr>
        <p:sp>
          <p:nvSpPr>
            <p:cNvPr id="66" name="Text Box 10"/>
            <p:cNvSpPr txBox="1">
              <a:spLocks noChangeArrowheads="1"/>
            </p:cNvSpPr>
            <p:nvPr/>
          </p:nvSpPr>
          <p:spPr bwMode="auto">
            <a:xfrm>
              <a:off x="1879600" y="3306521"/>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3EB8CD"/>
                  </a:solidFill>
                  <a:latin typeface="Candara" panose="020E0502030303020204" pitchFamily="34" charset="0"/>
                  <a:ea typeface="Open Sans" pitchFamily="34" charset="0"/>
                  <a:cs typeface="Open Sans" pitchFamily="34" charset="0"/>
                </a:rPr>
                <a:t>Lorem Ipsum</a:t>
              </a:r>
            </a:p>
          </p:txBody>
        </p:sp>
      </p:grpSp>
      <p:grpSp>
        <p:nvGrpSpPr>
          <p:cNvPr id="73" name="Group 72"/>
          <p:cNvGrpSpPr/>
          <p:nvPr/>
        </p:nvGrpSpPr>
        <p:grpSpPr>
          <a:xfrm>
            <a:off x="8856907" y="4636684"/>
            <a:ext cx="2623176" cy="1602402"/>
            <a:chOff x="1879600" y="3095483"/>
            <a:chExt cx="4564985" cy="962331"/>
          </a:xfrm>
        </p:grpSpPr>
        <p:sp>
          <p:nvSpPr>
            <p:cNvPr id="74"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5" name="Rectangle 74"/>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FFA803"/>
                  </a:solidFill>
                  <a:latin typeface="Candara" panose="020E0502030303020204" pitchFamily="34" charset="0"/>
                  <a:ea typeface="Open Sans" pitchFamily="34" charset="0"/>
                  <a:cs typeface="Open Sans" pitchFamily="34" charset="0"/>
                </a:rPr>
                <a:t>Lorem Ipsum</a:t>
              </a:r>
            </a:p>
          </p:txBody>
        </p:sp>
      </p:grpSp>
      <p:grpSp>
        <p:nvGrpSpPr>
          <p:cNvPr id="76" name="Group 75"/>
          <p:cNvGrpSpPr/>
          <p:nvPr/>
        </p:nvGrpSpPr>
        <p:grpSpPr>
          <a:xfrm>
            <a:off x="1118281" y="4648357"/>
            <a:ext cx="2623176" cy="1602402"/>
            <a:chOff x="1879600" y="3095483"/>
            <a:chExt cx="4564985" cy="962331"/>
          </a:xfrm>
        </p:grpSpPr>
        <p:sp>
          <p:nvSpPr>
            <p:cNvPr id="77" name="Text Box 10"/>
            <p:cNvSpPr txBox="1">
              <a:spLocks noChangeArrowheads="1"/>
            </p:cNvSpPr>
            <p:nvPr/>
          </p:nvSpPr>
          <p:spPr bwMode="auto">
            <a:xfrm>
              <a:off x="1879600" y="3299983"/>
              <a:ext cx="4564985" cy="757831"/>
            </a:xfrm>
            <a:prstGeom prst="rect">
              <a:avLst/>
            </a:prstGeom>
            <a:noFill/>
            <a:ln w="9525">
              <a:noFill/>
              <a:miter lim="800000"/>
              <a:headEnd/>
              <a:tailEnd/>
            </a:ln>
          </p:spPr>
          <p:txBody>
            <a:bodyPr wrap="square" lIns="60960" tIns="30480" rIns="60960" bIns="3048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8" name="Rectangle 77"/>
            <p:cNvSpPr/>
            <p:nvPr/>
          </p:nvSpPr>
          <p:spPr>
            <a:xfrm>
              <a:off x="1942961" y="3095483"/>
              <a:ext cx="3182571" cy="203320"/>
            </a:xfrm>
            <a:prstGeom prst="rect">
              <a:avLst/>
            </a:prstGeom>
            <a:noFill/>
            <a:ln w="6350">
              <a:noFill/>
            </a:ln>
            <a:effectLst/>
          </p:spPr>
          <p:txBody>
            <a:bodyPr wrap="square" anchor="ctr" anchorCtr="1">
              <a:spAutoFit/>
            </a:bodyPr>
            <a:lstStyle/>
            <a:p>
              <a:pPr algn="ctr" defTabSz="1450940"/>
              <a:r>
                <a:rPr lang="en-US" sz="1600" b="1" dirty="0">
                  <a:solidFill>
                    <a:srgbClr val="85C401"/>
                  </a:solidFill>
                  <a:latin typeface="Candara" panose="020E0502030303020204" pitchFamily="34" charset="0"/>
                  <a:ea typeface="Open Sans" pitchFamily="34" charset="0"/>
                  <a:cs typeface="Open Sans" pitchFamily="34" charset="0"/>
                </a:rPr>
                <a:t>Lorem Ipsum</a:t>
              </a:r>
            </a:p>
          </p:txBody>
        </p:sp>
      </p:grpSp>
      <p:grpSp>
        <p:nvGrpSpPr>
          <p:cNvPr id="79" name="Group 81"/>
          <p:cNvGrpSpPr/>
          <p:nvPr/>
        </p:nvGrpSpPr>
        <p:grpSpPr>
          <a:xfrm rot="8196604" flipH="1" flipV="1">
            <a:off x="8183709" y="1645999"/>
            <a:ext cx="724076" cy="635278"/>
            <a:chOff x="3376482" y="1459073"/>
            <a:chExt cx="455253" cy="221445"/>
          </a:xfrm>
        </p:grpSpPr>
        <p:cxnSp>
          <p:nvCxnSpPr>
            <p:cNvPr id="80" name="Straight Connector 79"/>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1" name="Straight Connector 80"/>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5" name="Group 81"/>
          <p:cNvGrpSpPr/>
          <p:nvPr/>
        </p:nvGrpSpPr>
        <p:grpSpPr>
          <a:xfrm flipV="1">
            <a:off x="3145508" y="3897013"/>
            <a:ext cx="1770095" cy="995810"/>
            <a:chOff x="3280437" y="1459073"/>
            <a:chExt cx="551298" cy="221445"/>
          </a:xfrm>
        </p:grpSpPr>
        <p:cxnSp>
          <p:nvCxnSpPr>
            <p:cNvPr id="86" name="Straight Connector 85"/>
            <p:cNvCxnSpPr/>
            <p:nvPr/>
          </p:nvCxnSpPr>
          <p:spPr>
            <a:xfrm flipH="1" flipV="1">
              <a:off x="3592681" y="1460250"/>
              <a:ext cx="239054" cy="220268"/>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87" name="Straight Connector 86"/>
            <p:cNvCxnSpPr/>
            <p:nvPr/>
          </p:nvCxnSpPr>
          <p:spPr>
            <a:xfrm flipH="1" flipV="1">
              <a:off x="3280437" y="1459073"/>
              <a:ext cx="31327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grpSp>
        <p:nvGrpSpPr>
          <p:cNvPr id="88" name="Group 81"/>
          <p:cNvGrpSpPr/>
          <p:nvPr/>
        </p:nvGrpSpPr>
        <p:grpSpPr>
          <a:xfrm rot="13403396" flipV="1">
            <a:off x="3008213" y="1570056"/>
            <a:ext cx="806411" cy="1097276"/>
            <a:chOff x="3376482" y="1457904"/>
            <a:chExt cx="507024" cy="382489"/>
          </a:xfrm>
        </p:grpSpPr>
        <p:cxnSp>
          <p:nvCxnSpPr>
            <p:cNvPr id="89" name="Straight Connector 88"/>
            <p:cNvCxnSpPr/>
            <p:nvPr/>
          </p:nvCxnSpPr>
          <p:spPr>
            <a:xfrm flipH="1" flipV="1">
              <a:off x="3596048" y="1457904"/>
              <a:ext cx="287458" cy="382489"/>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cxnSp>
          <p:nvCxnSpPr>
            <p:cNvPr id="90" name="Straight Connector 89"/>
            <p:cNvCxnSpPr/>
            <p:nvPr/>
          </p:nvCxnSpPr>
          <p:spPr>
            <a:xfrm flipH="1" flipV="1">
              <a:off x="3376482" y="1459073"/>
              <a:ext cx="21620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grpSp>
      <p:cxnSp>
        <p:nvCxnSpPr>
          <p:cNvPr id="91" name="Straight Connector 90"/>
          <p:cNvCxnSpPr/>
          <p:nvPr/>
        </p:nvCxnSpPr>
        <p:spPr>
          <a:xfrm rot="5400000" flipH="1">
            <a:off x="5871634" y="4531725"/>
            <a:ext cx="365760" cy="0"/>
          </a:xfrm>
          <a:prstGeom prst="line">
            <a:avLst/>
          </a:prstGeom>
          <a:ln w="19050" cap="rnd">
            <a:solidFill>
              <a:srgbClr val="56595E"/>
            </a:solidFill>
            <a:prstDash val="solid"/>
            <a:headEnd type="oval"/>
            <a:tailEnd type="oval"/>
          </a:ln>
        </p:spPr>
        <p:style>
          <a:lnRef idx="1">
            <a:schemeClr val="accent1"/>
          </a:lnRef>
          <a:fillRef idx="0">
            <a:schemeClr val="accent1"/>
          </a:fillRef>
          <a:effectRef idx="0">
            <a:schemeClr val="accent1"/>
          </a:effectRef>
          <a:fontRef idx="minor">
            <a:schemeClr val="tx1"/>
          </a:fontRef>
        </p:style>
      </p:cxnSp>
      <p:sp>
        <p:nvSpPr>
          <p:cNvPr id="49" name="TextBox 48"/>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6925716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 presetClass="entr" presetSubtype="4" accel="50000" decel="50000"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500" fill="hold"/>
                                        <p:tgtEl>
                                          <p:spTgt spid="70"/>
                                        </p:tgtEl>
                                        <p:attrNameLst>
                                          <p:attrName>ppt_x</p:attrName>
                                        </p:attrNameLst>
                                      </p:cBhvr>
                                      <p:tavLst>
                                        <p:tav tm="0">
                                          <p:val>
                                            <p:strVal val="#ppt_x"/>
                                          </p:val>
                                        </p:tav>
                                        <p:tav tm="100000">
                                          <p:val>
                                            <p:strVal val="#ppt_x"/>
                                          </p:val>
                                        </p:tav>
                                      </p:tavLst>
                                    </p:anim>
                                    <p:anim calcmode="lin" valueType="num">
                                      <p:cBhvr additive="base">
                                        <p:cTn id="12" dur="5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up)">
                                      <p:cBhvr>
                                        <p:cTn id="16" dur="500"/>
                                        <p:tgtEl>
                                          <p:spTgt spid="91"/>
                                        </p:tgtEl>
                                      </p:cBhvr>
                                    </p:animEffect>
                                  </p:childTnLst>
                                </p:cTn>
                              </p:par>
                            </p:childTnLst>
                          </p:cTn>
                        </p:par>
                        <p:par>
                          <p:cTn id="17" fill="hold">
                            <p:stCondLst>
                              <p:cond delay="1500"/>
                            </p:stCondLst>
                            <p:childTnLst>
                              <p:par>
                                <p:cTn id="18" presetID="42" presetClass="entr" presetSubtype="0"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Effect transition="in" filter="fade">
                                      <p:cBhvr>
                                        <p:cTn id="20" dur="1000"/>
                                        <p:tgtEl>
                                          <p:spTgt spid="65"/>
                                        </p:tgtEl>
                                      </p:cBhvr>
                                    </p:animEffect>
                                    <p:anim calcmode="lin" valueType="num">
                                      <p:cBhvr>
                                        <p:cTn id="21" dur="1000" fill="hold"/>
                                        <p:tgtEl>
                                          <p:spTgt spid="65"/>
                                        </p:tgtEl>
                                        <p:attrNameLst>
                                          <p:attrName>ppt_x</p:attrName>
                                        </p:attrNameLst>
                                      </p:cBhvr>
                                      <p:tavLst>
                                        <p:tav tm="0">
                                          <p:val>
                                            <p:strVal val="#ppt_x"/>
                                          </p:val>
                                        </p:tav>
                                        <p:tav tm="100000">
                                          <p:val>
                                            <p:strVal val="#ppt_x"/>
                                          </p:val>
                                        </p:tav>
                                      </p:tavLst>
                                    </p:anim>
                                    <p:anim calcmode="lin" valueType="num">
                                      <p:cBhvr>
                                        <p:cTn id="22" dur="1000" fill="hold"/>
                                        <p:tgtEl>
                                          <p:spTgt spid="65"/>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8" accel="50000" decel="50000" fill="hold"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additive="base">
                                        <p:cTn id="26" dur="500" fill="hold"/>
                                        <p:tgtEl>
                                          <p:spTgt spid="69"/>
                                        </p:tgtEl>
                                        <p:attrNameLst>
                                          <p:attrName>ppt_x</p:attrName>
                                        </p:attrNameLst>
                                      </p:cBhvr>
                                      <p:tavLst>
                                        <p:tav tm="0">
                                          <p:val>
                                            <p:strVal val="0-#ppt_w/2"/>
                                          </p:val>
                                        </p:tav>
                                        <p:tav tm="100000">
                                          <p:val>
                                            <p:strVal val="#ppt_x"/>
                                          </p:val>
                                        </p:tav>
                                      </p:tavLst>
                                    </p:anim>
                                    <p:anim calcmode="lin" valueType="num">
                                      <p:cBhvr additive="base">
                                        <p:cTn id="27" dur="500" fill="hold"/>
                                        <p:tgtEl>
                                          <p:spTgt spid="69"/>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85"/>
                                        </p:tgtEl>
                                        <p:attrNameLst>
                                          <p:attrName>style.visibility</p:attrName>
                                        </p:attrNameLst>
                                      </p:cBhvr>
                                      <p:to>
                                        <p:strVal val="visible"/>
                                      </p:to>
                                    </p:set>
                                    <p:animEffect transition="in" filter="wipe(right)">
                                      <p:cBhvr>
                                        <p:cTn id="31" dur="500"/>
                                        <p:tgtEl>
                                          <p:spTgt spid="85"/>
                                        </p:tgtEl>
                                      </p:cBhvr>
                                    </p:animEffect>
                                  </p:childTnLst>
                                </p:cTn>
                              </p:par>
                            </p:childTnLst>
                          </p:cTn>
                        </p:par>
                        <p:par>
                          <p:cTn id="32" fill="hold">
                            <p:stCondLst>
                              <p:cond delay="3500"/>
                            </p:stCondLst>
                            <p:childTnLst>
                              <p:par>
                                <p:cTn id="33" presetID="42" presetClass="entr" presetSubtype="0" fill="hold" nodeType="afterEffect">
                                  <p:stCondLst>
                                    <p:cond delay="0"/>
                                  </p:stCondLst>
                                  <p:childTnLst>
                                    <p:set>
                                      <p:cBhvr>
                                        <p:cTn id="34" dur="1" fill="hold">
                                          <p:stCondLst>
                                            <p:cond delay="0"/>
                                          </p:stCondLst>
                                        </p:cTn>
                                        <p:tgtEl>
                                          <p:spTgt spid="76"/>
                                        </p:tgtEl>
                                        <p:attrNameLst>
                                          <p:attrName>style.visibility</p:attrName>
                                        </p:attrNameLst>
                                      </p:cBhvr>
                                      <p:to>
                                        <p:strVal val="visible"/>
                                      </p:to>
                                    </p:set>
                                    <p:animEffect transition="in" filter="fade">
                                      <p:cBhvr>
                                        <p:cTn id="35" dur="1000"/>
                                        <p:tgtEl>
                                          <p:spTgt spid="76"/>
                                        </p:tgtEl>
                                      </p:cBhvr>
                                    </p:animEffect>
                                    <p:anim calcmode="lin" valueType="num">
                                      <p:cBhvr>
                                        <p:cTn id="36" dur="1000" fill="hold"/>
                                        <p:tgtEl>
                                          <p:spTgt spid="76"/>
                                        </p:tgtEl>
                                        <p:attrNameLst>
                                          <p:attrName>ppt_x</p:attrName>
                                        </p:attrNameLst>
                                      </p:cBhvr>
                                      <p:tavLst>
                                        <p:tav tm="0">
                                          <p:val>
                                            <p:strVal val="#ppt_x"/>
                                          </p:val>
                                        </p:tav>
                                        <p:tav tm="100000">
                                          <p:val>
                                            <p:strVal val="#ppt_x"/>
                                          </p:val>
                                        </p:tav>
                                      </p:tavLst>
                                    </p:anim>
                                    <p:anim calcmode="lin" valueType="num">
                                      <p:cBhvr>
                                        <p:cTn id="37" dur="1000" fill="hold"/>
                                        <p:tgtEl>
                                          <p:spTgt spid="76"/>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2" accel="50000" decel="50000" fill="hold" nodeType="afterEffect">
                                  <p:stCondLst>
                                    <p:cond delay="0"/>
                                  </p:stCondLst>
                                  <p:childTnLst>
                                    <p:set>
                                      <p:cBhvr>
                                        <p:cTn id="40" dur="1" fill="hold">
                                          <p:stCondLst>
                                            <p:cond delay="0"/>
                                          </p:stCondLst>
                                        </p:cTn>
                                        <p:tgtEl>
                                          <p:spTgt spid="71"/>
                                        </p:tgtEl>
                                        <p:attrNameLst>
                                          <p:attrName>style.visibility</p:attrName>
                                        </p:attrNameLst>
                                      </p:cBhvr>
                                      <p:to>
                                        <p:strVal val="visible"/>
                                      </p:to>
                                    </p:set>
                                    <p:anim calcmode="lin" valueType="num">
                                      <p:cBhvr additive="base">
                                        <p:cTn id="41" dur="500" fill="hold"/>
                                        <p:tgtEl>
                                          <p:spTgt spid="71"/>
                                        </p:tgtEl>
                                        <p:attrNameLst>
                                          <p:attrName>ppt_x</p:attrName>
                                        </p:attrNameLst>
                                      </p:cBhvr>
                                      <p:tavLst>
                                        <p:tav tm="0">
                                          <p:val>
                                            <p:strVal val="1+#ppt_w/2"/>
                                          </p:val>
                                        </p:tav>
                                        <p:tav tm="100000">
                                          <p:val>
                                            <p:strVal val="#ppt_x"/>
                                          </p:val>
                                        </p:tav>
                                      </p:tavLst>
                                    </p:anim>
                                    <p:anim calcmode="lin" valueType="num">
                                      <p:cBhvr additive="base">
                                        <p:cTn id="42" dur="500" fill="hold"/>
                                        <p:tgtEl>
                                          <p:spTgt spid="71"/>
                                        </p:tgtEl>
                                        <p:attrNameLst>
                                          <p:attrName>ppt_y</p:attrName>
                                        </p:attrNameLst>
                                      </p:cBhvr>
                                      <p:tavLst>
                                        <p:tav tm="0">
                                          <p:val>
                                            <p:strVal val="#ppt_y"/>
                                          </p:val>
                                        </p:tav>
                                        <p:tav tm="100000">
                                          <p:val>
                                            <p:strVal val="#ppt_y"/>
                                          </p:val>
                                        </p:tav>
                                      </p:tavLst>
                                    </p:anim>
                                  </p:childTnLst>
                                </p:cTn>
                              </p:par>
                            </p:childTnLst>
                          </p:cTn>
                        </p:par>
                        <p:par>
                          <p:cTn id="43" fill="hold">
                            <p:stCondLst>
                              <p:cond delay="5000"/>
                            </p:stCondLst>
                            <p:childTnLst>
                              <p:par>
                                <p:cTn id="44" presetID="22" presetClass="entr" presetSubtype="8" fill="hold" nodeType="afterEffect">
                                  <p:stCondLst>
                                    <p:cond delay="0"/>
                                  </p:stCondLst>
                                  <p:childTnLst>
                                    <p:set>
                                      <p:cBhvr>
                                        <p:cTn id="45" dur="1" fill="hold">
                                          <p:stCondLst>
                                            <p:cond delay="0"/>
                                          </p:stCondLst>
                                        </p:cTn>
                                        <p:tgtEl>
                                          <p:spTgt spid="59"/>
                                        </p:tgtEl>
                                        <p:attrNameLst>
                                          <p:attrName>style.visibility</p:attrName>
                                        </p:attrNameLst>
                                      </p:cBhvr>
                                      <p:to>
                                        <p:strVal val="visible"/>
                                      </p:to>
                                    </p:set>
                                    <p:animEffect transition="in" filter="wipe(left)">
                                      <p:cBhvr>
                                        <p:cTn id="46" dur="500"/>
                                        <p:tgtEl>
                                          <p:spTgt spid="59"/>
                                        </p:tgtEl>
                                      </p:cBhvr>
                                    </p:animEffect>
                                  </p:childTnLst>
                                </p:cTn>
                              </p:par>
                            </p:childTnLst>
                          </p:cTn>
                        </p:par>
                        <p:par>
                          <p:cTn id="47" fill="hold">
                            <p:stCondLst>
                              <p:cond delay="5500"/>
                            </p:stCondLst>
                            <p:childTnLst>
                              <p:par>
                                <p:cTn id="48" presetID="42" presetClass="entr" presetSubtype="0" fill="hold" nodeType="afterEffect">
                                  <p:stCondLst>
                                    <p:cond delay="0"/>
                                  </p:stCondLst>
                                  <p:childTnLst>
                                    <p:set>
                                      <p:cBhvr>
                                        <p:cTn id="49" dur="1" fill="hold">
                                          <p:stCondLst>
                                            <p:cond delay="0"/>
                                          </p:stCondLst>
                                        </p:cTn>
                                        <p:tgtEl>
                                          <p:spTgt spid="73"/>
                                        </p:tgtEl>
                                        <p:attrNameLst>
                                          <p:attrName>style.visibility</p:attrName>
                                        </p:attrNameLst>
                                      </p:cBhvr>
                                      <p:to>
                                        <p:strVal val="visible"/>
                                      </p:to>
                                    </p:set>
                                    <p:animEffect transition="in" filter="fade">
                                      <p:cBhvr>
                                        <p:cTn id="50" dur="1000"/>
                                        <p:tgtEl>
                                          <p:spTgt spid="73"/>
                                        </p:tgtEl>
                                      </p:cBhvr>
                                    </p:animEffect>
                                    <p:anim calcmode="lin" valueType="num">
                                      <p:cBhvr>
                                        <p:cTn id="51" dur="1000" fill="hold"/>
                                        <p:tgtEl>
                                          <p:spTgt spid="73"/>
                                        </p:tgtEl>
                                        <p:attrNameLst>
                                          <p:attrName>ppt_x</p:attrName>
                                        </p:attrNameLst>
                                      </p:cBhvr>
                                      <p:tavLst>
                                        <p:tav tm="0">
                                          <p:val>
                                            <p:strVal val="#ppt_x"/>
                                          </p:val>
                                        </p:tav>
                                        <p:tav tm="100000">
                                          <p:val>
                                            <p:strVal val="#ppt_x"/>
                                          </p:val>
                                        </p:tav>
                                      </p:tavLst>
                                    </p:anim>
                                    <p:anim calcmode="lin" valueType="num">
                                      <p:cBhvr>
                                        <p:cTn id="52" dur="1000" fill="hold"/>
                                        <p:tgtEl>
                                          <p:spTgt spid="73"/>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8" accel="50000" decel="50000" fill="hold" nodeType="afterEffect">
                                  <p:stCondLst>
                                    <p:cond delay="0"/>
                                  </p:stCondLst>
                                  <p:childTnLst>
                                    <p:set>
                                      <p:cBhvr>
                                        <p:cTn id="55" dur="1" fill="hold">
                                          <p:stCondLst>
                                            <p:cond delay="0"/>
                                          </p:stCondLst>
                                        </p:cTn>
                                        <p:tgtEl>
                                          <p:spTgt spid="68"/>
                                        </p:tgtEl>
                                        <p:attrNameLst>
                                          <p:attrName>style.visibility</p:attrName>
                                        </p:attrNameLst>
                                      </p:cBhvr>
                                      <p:to>
                                        <p:strVal val="visible"/>
                                      </p:to>
                                    </p:set>
                                    <p:anim calcmode="lin" valueType="num">
                                      <p:cBhvr additive="base">
                                        <p:cTn id="56" dur="500" fill="hold"/>
                                        <p:tgtEl>
                                          <p:spTgt spid="68"/>
                                        </p:tgtEl>
                                        <p:attrNameLst>
                                          <p:attrName>ppt_x</p:attrName>
                                        </p:attrNameLst>
                                      </p:cBhvr>
                                      <p:tavLst>
                                        <p:tav tm="0">
                                          <p:val>
                                            <p:strVal val="0-#ppt_w/2"/>
                                          </p:val>
                                        </p:tav>
                                        <p:tav tm="100000">
                                          <p:val>
                                            <p:strVal val="#ppt_x"/>
                                          </p:val>
                                        </p:tav>
                                      </p:tavLst>
                                    </p:anim>
                                    <p:anim calcmode="lin" valueType="num">
                                      <p:cBhvr additive="base">
                                        <p:cTn id="57" dur="500" fill="hold"/>
                                        <p:tgtEl>
                                          <p:spTgt spid="68"/>
                                        </p:tgtEl>
                                        <p:attrNameLst>
                                          <p:attrName>ppt_y</p:attrName>
                                        </p:attrNameLst>
                                      </p:cBhvr>
                                      <p:tavLst>
                                        <p:tav tm="0">
                                          <p:val>
                                            <p:strVal val="#ppt_y"/>
                                          </p:val>
                                        </p:tav>
                                        <p:tav tm="100000">
                                          <p:val>
                                            <p:strVal val="#ppt_y"/>
                                          </p:val>
                                        </p:tav>
                                      </p:tavLst>
                                    </p:anim>
                                  </p:childTnLst>
                                </p:cTn>
                              </p:par>
                            </p:childTnLst>
                          </p:cTn>
                        </p:par>
                        <p:par>
                          <p:cTn id="58" fill="hold">
                            <p:stCondLst>
                              <p:cond delay="7000"/>
                            </p:stCondLst>
                            <p:childTnLst>
                              <p:par>
                                <p:cTn id="59" presetID="22" presetClass="entr" presetSubtype="2" fill="hold" nodeType="afterEffect">
                                  <p:stCondLst>
                                    <p:cond delay="0"/>
                                  </p:stCondLst>
                                  <p:childTnLst>
                                    <p:set>
                                      <p:cBhvr>
                                        <p:cTn id="60" dur="1" fill="hold">
                                          <p:stCondLst>
                                            <p:cond delay="0"/>
                                          </p:stCondLst>
                                        </p:cTn>
                                        <p:tgtEl>
                                          <p:spTgt spid="88"/>
                                        </p:tgtEl>
                                        <p:attrNameLst>
                                          <p:attrName>style.visibility</p:attrName>
                                        </p:attrNameLst>
                                      </p:cBhvr>
                                      <p:to>
                                        <p:strVal val="visible"/>
                                      </p:to>
                                    </p:set>
                                    <p:animEffect transition="in" filter="wipe(right)">
                                      <p:cBhvr>
                                        <p:cTn id="61" dur="500"/>
                                        <p:tgtEl>
                                          <p:spTgt spid="88"/>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62"/>
                                        </p:tgtEl>
                                        <p:attrNameLst>
                                          <p:attrName>style.visibility</p:attrName>
                                        </p:attrNameLst>
                                      </p:cBhvr>
                                      <p:to>
                                        <p:strVal val="visible"/>
                                      </p:to>
                                    </p:set>
                                    <p:animEffect transition="in" filter="fade">
                                      <p:cBhvr>
                                        <p:cTn id="65" dur="1000"/>
                                        <p:tgtEl>
                                          <p:spTgt spid="62"/>
                                        </p:tgtEl>
                                      </p:cBhvr>
                                    </p:animEffect>
                                    <p:anim calcmode="lin" valueType="num">
                                      <p:cBhvr>
                                        <p:cTn id="66" dur="1000" fill="hold"/>
                                        <p:tgtEl>
                                          <p:spTgt spid="62"/>
                                        </p:tgtEl>
                                        <p:attrNameLst>
                                          <p:attrName>ppt_x</p:attrName>
                                        </p:attrNameLst>
                                      </p:cBhvr>
                                      <p:tavLst>
                                        <p:tav tm="0">
                                          <p:val>
                                            <p:strVal val="#ppt_x"/>
                                          </p:val>
                                        </p:tav>
                                        <p:tav tm="100000">
                                          <p:val>
                                            <p:strVal val="#ppt_x"/>
                                          </p:val>
                                        </p:tav>
                                      </p:tavLst>
                                    </p:anim>
                                    <p:anim calcmode="lin" valueType="num">
                                      <p:cBhvr>
                                        <p:cTn id="67" dur="1000" fill="hold"/>
                                        <p:tgtEl>
                                          <p:spTgt spid="62"/>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 presetClass="entr" presetSubtype="2" accel="50000" decel="50000" fill="hold" nodeType="afterEffect">
                                  <p:stCondLst>
                                    <p:cond delay="0"/>
                                  </p:stCondLst>
                                  <p:childTnLst>
                                    <p:set>
                                      <p:cBhvr>
                                        <p:cTn id="70" dur="1" fill="hold">
                                          <p:stCondLst>
                                            <p:cond delay="0"/>
                                          </p:stCondLst>
                                        </p:cTn>
                                        <p:tgtEl>
                                          <p:spTgt spid="72"/>
                                        </p:tgtEl>
                                        <p:attrNameLst>
                                          <p:attrName>style.visibility</p:attrName>
                                        </p:attrNameLst>
                                      </p:cBhvr>
                                      <p:to>
                                        <p:strVal val="visible"/>
                                      </p:to>
                                    </p:set>
                                    <p:anim calcmode="lin" valueType="num">
                                      <p:cBhvr additive="base">
                                        <p:cTn id="71" dur="500" fill="hold"/>
                                        <p:tgtEl>
                                          <p:spTgt spid="72"/>
                                        </p:tgtEl>
                                        <p:attrNameLst>
                                          <p:attrName>ppt_x</p:attrName>
                                        </p:attrNameLst>
                                      </p:cBhvr>
                                      <p:tavLst>
                                        <p:tav tm="0">
                                          <p:val>
                                            <p:strVal val="1+#ppt_w/2"/>
                                          </p:val>
                                        </p:tav>
                                        <p:tav tm="100000">
                                          <p:val>
                                            <p:strVal val="#ppt_x"/>
                                          </p:val>
                                        </p:tav>
                                      </p:tavLst>
                                    </p:anim>
                                    <p:anim calcmode="lin" valueType="num">
                                      <p:cBhvr additive="base">
                                        <p:cTn id="72" dur="500" fill="hold"/>
                                        <p:tgtEl>
                                          <p:spTgt spid="72"/>
                                        </p:tgtEl>
                                        <p:attrNameLst>
                                          <p:attrName>ppt_y</p:attrName>
                                        </p:attrNameLst>
                                      </p:cBhvr>
                                      <p:tavLst>
                                        <p:tav tm="0">
                                          <p:val>
                                            <p:strVal val="#ppt_y"/>
                                          </p:val>
                                        </p:tav>
                                        <p:tav tm="100000">
                                          <p:val>
                                            <p:strVal val="#ppt_y"/>
                                          </p:val>
                                        </p:tav>
                                      </p:tavLst>
                                    </p:anim>
                                  </p:childTnLst>
                                </p:cTn>
                              </p:par>
                            </p:childTnLst>
                          </p:cTn>
                        </p:par>
                        <p:par>
                          <p:cTn id="73" fill="hold">
                            <p:stCondLst>
                              <p:cond delay="9000"/>
                            </p:stCondLst>
                            <p:childTnLst>
                              <p:par>
                                <p:cTn id="74" presetID="22" presetClass="entr" presetSubtype="8" fill="hold" nodeType="afterEffect">
                                  <p:stCondLst>
                                    <p:cond delay="0"/>
                                  </p:stCondLst>
                                  <p:childTnLst>
                                    <p:set>
                                      <p:cBhvr>
                                        <p:cTn id="75" dur="1" fill="hold">
                                          <p:stCondLst>
                                            <p:cond delay="0"/>
                                          </p:stCondLst>
                                        </p:cTn>
                                        <p:tgtEl>
                                          <p:spTgt spid="79"/>
                                        </p:tgtEl>
                                        <p:attrNameLst>
                                          <p:attrName>style.visibility</p:attrName>
                                        </p:attrNameLst>
                                      </p:cBhvr>
                                      <p:to>
                                        <p:strVal val="visible"/>
                                      </p:to>
                                    </p:set>
                                    <p:animEffect transition="in" filter="wipe(left)">
                                      <p:cBhvr>
                                        <p:cTn id="76" dur="500"/>
                                        <p:tgtEl>
                                          <p:spTgt spid="79"/>
                                        </p:tgtEl>
                                      </p:cBhvr>
                                    </p:animEffect>
                                  </p:childTnLst>
                                </p:cTn>
                              </p:par>
                            </p:childTnLst>
                          </p:cTn>
                        </p:par>
                        <p:par>
                          <p:cTn id="77" fill="hold">
                            <p:stCondLst>
                              <p:cond delay="9500"/>
                            </p:stCondLst>
                            <p:childTnLst>
                              <p:par>
                                <p:cTn id="78" presetID="42" presetClass="entr" presetSubtype="0" fill="hold" nodeType="afterEffect">
                                  <p:stCondLst>
                                    <p:cond delay="0"/>
                                  </p:stCondLst>
                                  <p:childTnLst>
                                    <p:set>
                                      <p:cBhvr>
                                        <p:cTn id="79" dur="1" fill="hold">
                                          <p:stCondLst>
                                            <p:cond delay="0"/>
                                          </p:stCondLst>
                                        </p:cTn>
                                        <p:tgtEl>
                                          <p:spTgt spid="53"/>
                                        </p:tgtEl>
                                        <p:attrNameLst>
                                          <p:attrName>style.visibility</p:attrName>
                                        </p:attrNameLst>
                                      </p:cBhvr>
                                      <p:to>
                                        <p:strVal val="visible"/>
                                      </p:to>
                                    </p:set>
                                    <p:animEffect transition="in" filter="fade">
                                      <p:cBhvr>
                                        <p:cTn id="80" dur="1000"/>
                                        <p:tgtEl>
                                          <p:spTgt spid="53"/>
                                        </p:tgtEl>
                                      </p:cBhvr>
                                    </p:animEffect>
                                    <p:anim calcmode="lin" valueType="num">
                                      <p:cBhvr>
                                        <p:cTn id="81" dur="1000" fill="hold"/>
                                        <p:tgtEl>
                                          <p:spTgt spid="53"/>
                                        </p:tgtEl>
                                        <p:attrNameLst>
                                          <p:attrName>ppt_x</p:attrName>
                                        </p:attrNameLst>
                                      </p:cBhvr>
                                      <p:tavLst>
                                        <p:tav tm="0">
                                          <p:val>
                                            <p:strVal val="#ppt_x"/>
                                          </p:val>
                                        </p:tav>
                                        <p:tav tm="100000">
                                          <p:val>
                                            <p:strVal val="#ppt_x"/>
                                          </p:val>
                                        </p:tav>
                                      </p:tavLst>
                                    </p:anim>
                                    <p:anim calcmode="lin" valueType="num">
                                      <p:cBhvr>
                                        <p:cTn id="82"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66519F34-9C4C-4FEE-A224-757DC382C5EE}"/>
              </a:ext>
            </a:extLst>
          </p:cNvPr>
          <p:cNvSpPr/>
          <p:nvPr/>
        </p:nvSpPr>
        <p:spPr>
          <a:xfrm>
            <a:off x="3229692" y="1710078"/>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3"/>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156369C3-5218-4E4A-9C3D-29ECFF9E0679}"/>
              </a:ext>
            </a:extLst>
          </p:cNvPr>
          <p:cNvSpPr/>
          <p:nvPr/>
        </p:nvSpPr>
        <p:spPr>
          <a:xfrm>
            <a:off x="153076" y="1710078"/>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a:extLst>
              <a:ext uri="{FF2B5EF4-FFF2-40B4-BE49-F238E27FC236}">
                <a16:creationId xmlns:a16="http://schemas.microsoft.com/office/drawing/2014/main" id="{41069387-E653-439A-B00B-F6E7D9823527}"/>
              </a:ext>
            </a:extLst>
          </p:cNvPr>
          <p:cNvSpPr>
            <a:spLocks noChangeAspect="1"/>
          </p:cNvSpPr>
          <p:nvPr/>
        </p:nvSpPr>
        <p:spPr>
          <a:xfrm>
            <a:off x="2890552" y="1926735"/>
            <a:ext cx="589610" cy="589610"/>
          </a:xfrm>
          <a:prstGeom prst="ellipse">
            <a:avLst/>
          </a:prstGeom>
          <a:solidFill>
            <a:srgbClr val="FF2B2A"/>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1</a:t>
            </a:r>
          </a:p>
        </p:txBody>
      </p:sp>
      <p:sp>
        <p:nvSpPr>
          <p:cNvPr id="66" name="TextBox 65">
            <a:extLst>
              <a:ext uri="{FF2B5EF4-FFF2-40B4-BE49-F238E27FC236}">
                <a16:creationId xmlns:a16="http://schemas.microsoft.com/office/drawing/2014/main" id="{90F14C22-B894-42CF-8FEC-A67BEF22833D}"/>
              </a:ext>
            </a:extLst>
          </p:cNvPr>
          <p:cNvSpPr txBox="1"/>
          <p:nvPr/>
        </p:nvSpPr>
        <p:spPr>
          <a:xfrm>
            <a:off x="240570" y="1864027"/>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67" name="Freeform: Shape 66">
            <a:extLst>
              <a:ext uri="{FF2B5EF4-FFF2-40B4-BE49-F238E27FC236}">
                <a16:creationId xmlns:a16="http://schemas.microsoft.com/office/drawing/2014/main" id="{75E9C63E-81B1-45D8-95D6-EEB4463D95BD}"/>
              </a:ext>
            </a:extLst>
          </p:cNvPr>
          <p:cNvSpPr/>
          <p:nvPr/>
        </p:nvSpPr>
        <p:spPr>
          <a:xfrm rot="10800000">
            <a:off x="8967839" y="2457159"/>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a:extLst>
              <a:ext uri="{FF2B5EF4-FFF2-40B4-BE49-F238E27FC236}">
                <a16:creationId xmlns:a16="http://schemas.microsoft.com/office/drawing/2014/main" id="{9D6ACEA5-4BD8-40CE-A5AB-CE6B1A20762F}"/>
              </a:ext>
            </a:extLst>
          </p:cNvPr>
          <p:cNvSpPr>
            <a:spLocks noChangeAspect="1"/>
          </p:cNvSpPr>
          <p:nvPr/>
        </p:nvSpPr>
        <p:spPr>
          <a:xfrm>
            <a:off x="8720125" y="2692933"/>
            <a:ext cx="589610" cy="589611"/>
          </a:xfrm>
          <a:prstGeom prst="ellipse">
            <a:avLst/>
          </a:prstGeom>
          <a:solidFill>
            <a:srgbClr val="85C401"/>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2</a:t>
            </a:r>
          </a:p>
        </p:txBody>
      </p:sp>
      <p:sp>
        <p:nvSpPr>
          <p:cNvPr id="69" name="Freeform: Shape 68">
            <a:extLst>
              <a:ext uri="{FF2B5EF4-FFF2-40B4-BE49-F238E27FC236}">
                <a16:creationId xmlns:a16="http://schemas.microsoft.com/office/drawing/2014/main" id="{50454E94-9F5D-4BCA-96EA-BD67E7277B8D}"/>
              </a:ext>
            </a:extLst>
          </p:cNvPr>
          <p:cNvSpPr/>
          <p:nvPr/>
        </p:nvSpPr>
        <p:spPr>
          <a:xfrm rot="10800000">
            <a:off x="7929655" y="2458852"/>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4"/>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TextBox 69">
            <a:extLst>
              <a:ext uri="{FF2B5EF4-FFF2-40B4-BE49-F238E27FC236}">
                <a16:creationId xmlns:a16="http://schemas.microsoft.com/office/drawing/2014/main" id="{7B8DCD66-9216-4CC3-98E3-43AA8BC0A8F2}"/>
              </a:ext>
            </a:extLst>
          </p:cNvPr>
          <p:cNvSpPr txBox="1"/>
          <p:nvPr/>
        </p:nvSpPr>
        <p:spPr>
          <a:xfrm>
            <a:off x="9445864" y="2620431"/>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2" name="Freeform: Shape 71">
            <a:extLst>
              <a:ext uri="{FF2B5EF4-FFF2-40B4-BE49-F238E27FC236}">
                <a16:creationId xmlns:a16="http://schemas.microsoft.com/office/drawing/2014/main" id="{3E9F6EA3-593F-4D48-8DE1-C2DEAA8DD916}"/>
              </a:ext>
            </a:extLst>
          </p:cNvPr>
          <p:cNvSpPr/>
          <p:nvPr/>
        </p:nvSpPr>
        <p:spPr>
          <a:xfrm>
            <a:off x="3229692" y="3051553"/>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5"/>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736D595-48B1-4162-951B-50B1F0EBB01A}"/>
              </a:ext>
            </a:extLst>
          </p:cNvPr>
          <p:cNvSpPr/>
          <p:nvPr/>
        </p:nvSpPr>
        <p:spPr>
          <a:xfrm>
            <a:off x="153076" y="3051553"/>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Oval 73">
            <a:extLst>
              <a:ext uri="{FF2B5EF4-FFF2-40B4-BE49-F238E27FC236}">
                <a16:creationId xmlns:a16="http://schemas.microsoft.com/office/drawing/2014/main" id="{F4A9BF2B-E866-4072-AEAB-D98534FA53F7}"/>
              </a:ext>
            </a:extLst>
          </p:cNvPr>
          <p:cNvSpPr>
            <a:spLocks noChangeAspect="1"/>
          </p:cNvSpPr>
          <p:nvPr/>
        </p:nvSpPr>
        <p:spPr>
          <a:xfrm>
            <a:off x="2890552" y="3268210"/>
            <a:ext cx="589610" cy="589610"/>
          </a:xfrm>
          <a:prstGeom prst="ellipse">
            <a:avLst/>
          </a:prstGeom>
          <a:solidFill>
            <a:srgbClr val="3EB8C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3</a:t>
            </a:r>
          </a:p>
        </p:txBody>
      </p:sp>
      <p:sp>
        <p:nvSpPr>
          <p:cNvPr id="75" name="TextBox 74">
            <a:extLst>
              <a:ext uri="{FF2B5EF4-FFF2-40B4-BE49-F238E27FC236}">
                <a16:creationId xmlns:a16="http://schemas.microsoft.com/office/drawing/2014/main" id="{62204CEA-3704-41BF-A297-126E7B2B45F2}"/>
              </a:ext>
            </a:extLst>
          </p:cNvPr>
          <p:cNvSpPr txBox="1"/>
          <p:nvPr/>
        </p:nvSpPr>
        <p:spPr>
          <a:xfrm>
            <a:off x="240570" y="3205502"/>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77" name="Freeform: Shape 76">
            <a:extLst>
              <a:ext uri="{FF2B5EF4-FFF2-40B4-BE49-F238E27FC236}">
                <a16:creationId xmlns:a16="http://schemas.microsoft.com/office/drawing/2014/main" id="{BBBC6417-71F7-4448-A3DD-2AC70470B750}"/>
              </a:ext>
            </a:extLst>
          </p:cNvPr>
          <p:cNvSpPr/>
          <p:nvPr/>
        </p:nvSpPr>
        <p:spPr>
          <a:xfrm rot="10800000">
            <a:off x="8967839" y="3798634"/>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Oval 77">
            <a:extLst>
              <a:ext uri="{FF2B5EF4-FFF2-40B4-BE49-F238E27FC236}">
                <a16:creationId xmlns:a16="http://schemas.microsoft.com/office/drawing/2014/main" id="{D2886446-328E-4133-AFC2-8429BD1164D3}"/>
              </a:ext>
            </a:extLst>
          </p:cNvPr>
          <p:cNvSpPr>
            <a:spLocks noChangeAspect="1"/>
          </p:cNvSpPr>
          <p:nvPr/>
        </p:nvSpPr>
        <p:spPr>
          <a:xfrm>
            <a:off x="8720125" y="4034408"/>
            <a:ext cx="589610" cy="589611"/>
          </a:xfrm>
          <a:prstGeom prst="ellipse">
            <a:avLst/>
          </a:prstGeom>
          <a:solidFill>
            <a:srgbClr val="FFA803"/>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4</a:t>
            </a:r>
          </a:p>
        </p:txBody>
      </p:sp>
      <p:sp>
        <p:nvSpPr>
          <p:cNvPr id="79" name="Freeform: Shape 78">
            <a:extLst>
              <a:ext uri="{FF2B5EF4-FFF2-40B4-BE49-F238E27FC236}">
                <a16:creationId xmlns:a16="http://schemas.microsoft.com/office/drawing/2014/main" id="{09B07FCC-D7DF-485A-B4E2-A76E34C0F740}"/>
              </a:ext>
            </a:extLst>
          </p:cNvPr>
          <p:cNvSpPr/>
          <p:nvPr/>
        </p:nvSpPr>
        <p:spPr>
          <a:xfrm rot="10800000">
            <a:off x="7929655" y="3800327"/>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6"/>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TextBox 79">
            <a:extLst>
              <a:ext uri="{FF2B5EF4-FFF2-40B4-BE49-F238E27FC236}">
                <a16:creationId xmlns:a16="http://schemas.microsoft.com/office/drawing/2014/main" id="{DA5F26AC-7EA6-48CA-932A-E16B5C2B4276}"/>
              </a:ext>
            </a:extLst>
          </p:cNvPr>
          <p:cNvSpPr txBox="1"/>
          <p:nvPr/>
        </p:nvSpPr>
        <p:spPr>
          <a:xfrm>
            <a:off x="9445864" y="3961906"/>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2" name="Freeform: Shape 81">
            <a:extLst>
              <a:ext uri="{FF2B5EF4-FFF2-40B4-BE49-F238E27FC236}">
                <a16:creationId xmlns:a16="http://schemas.microsoft.com/office/drawing/2014/main" id="{09FC2D54-A795-47F8-91BC-69A5EECEEBA6}"/>
              </a:ext>
            </a:extLst>
          </p:cNvPr>
          <p:cNvSpPr/>
          <p:nvPr/>
        </p:nvSpPr>
        <p:spPr>
          <a:xfrm>
            <a:off x="3229692" y="4296362"/>
            <a:ext cx="1038184" cy="1038183"/>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a:blip r:embed="rId7"/>
            <a:stretch>
              <a:fillRect/>
            </a:stretch>
          </a:blipFill>
          <a:ln w="6350">
            <a:solidFill>
              <a:schemeClr val="bg1">
                <a:alpha val="1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Freeform: Shape 82">
            <a:extLst>
              <a:ext uri="{FF2B5EF4-FFF2-40B4-BE49-F238E27FC236}">
                <a16:creationId xmlns:a16="http://schemas.microsoft.com/office/drawing/2014/main" id="{F79B6231-9975-4556-B5B9-16A4123D7D26}"/>
              </a:ext>
            </a:extLst>
          </p:cNvPr>
          <p:cNvSpPr/>
          <p:nvPr/>
        </p:nvSpPr>
        <p:spPr>
          <a:xfrm>
            <a:off x="153076" y="4296362"/>
            <a:ext cx="3076616" cy="1038183"/>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Oval 83">
            <a:extLst>
              <a:ext uri="{FF2B5EF4-FFF2-40B4-BE49-F238E27FC236}">
                <a16:creationId xmlns:a16="http://schemas.microsoft.com/office/drawing/2014/main" id="{BA08D9B1-3124-40A7-85FC-EBB003348F7B}"/>
              </a:ext>
            </a:extLst>
          </p:cNvPr>
          <p:cNvSpPr>
            <a:spLocks noChangeAspect="1"/>
          </p:cNvSpPr>
          <p:nvPr/>
        </p:nvSpPr>
        <p:spPr>
          <a:xfrm>
            <a:off x="2890552" y="4513019"/>
            <a:ext cx="589610" cy="589610"/>
          </a:xfrm>
          <a:prstGeom prst="ellipse">
            <a:avLst/>
          </a:prstGeom>
          <a:solidFill>
            <a:srgbClr val="01AA8D"/>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5</a:t>
            </a:r>
          </a:p>
        </p:txBody>
      </p:sp>
      <p:sp>
        <p:nvSpPr>
          <p:cNvPr id="85" name="TextBox 84">
            <a:extLst>
              <a:ext uri="{FF2B5EF4-FFF2-40B4-BE49-F238E27FC236}">
                <a16:creationId xmlns:a16="http://schemas.microsoft.com/office/drawing/2014/main" id="{4BC70A02-2BEA-4584-BCCE-0F7220DD00FD}"/>
              </a:ext>
            </a:extLst>
          </p:cNvPr>
          <p:cNvSpPr txBox="1"/>
          <p:nvPr/>
        </p:nvSpPr>
        <p:spPr>
          <a:xfrm>
            <a:off x="240570" y="4450311"/>
            <a:ext cx="2529739" cy="737122"/>
          </a:xfrm>
          <a:prstGeom prst="rect">
            <a:avLst/>
          </a:prstGeom>
          <a:noFill/>
        </p:spPr>
        <p:txBody>
          <a:bodyPr wrap="square" lIns="0" tIns="0" rIns="0" bIns="0" rtlCol="0" anchor="t">
            <a:spAutoFit/>
          </a:bodyPr>
          <a:lstStyle/>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Freeform: Shape 86">
            <a:extLst>
              <a:ext uri="{FF2B5EF4-FFF2-40B4-BE49-F238E27FC236}">
                <a16:creationId xmlns:a16="http://schemas.microsoft.com/office/drawing/2014/main" id="{BA23C1EE-C492-45F0-AC3B-7ADEC15A3421}"/>
              </a:ext>
            </a:extLst>
          </p:cNvPr>
          <p:cNvSpPr/>
          <p:nvPr/>
        </p:nvSpPr>
        <p:spPr>
          <a:xfrm rot="10800000">
            <a:off x="8967839" y="5043443"/>
            <a:ext cx="3076616" cy="1038185"/>
          </a:xfrm>
          <a:custGeom>
            <a:avLst/>
            <a:gdLst>
              <a:gd name="connsiteX0" fmla="*/ 0 w 3339970"/>
              <a:gd name="connsiteY0" fmla="*/ 0 h 1127051"/>
              <a:gd name="connsiteX1" fmla="*/ 3339970 w 3339970"/>
              <a:gd name="connsiteY1" fmla="*/ 0 h 1127051"/>
              <a:gd name="connsiteX2" fmla="*/ 3339970 w 3339970"/>
              <a:gd name="connsiteY2" fmla="*/ 194335 h 1127051"/>
              <a:gd name="connsiteX3" fmla="*/ 3291840 w 3339970"/>
              <a:gd name="connsiteY3" fmla="*/ 189483 h 1127051"/>
              <a:gd name="connsiteX4" fmla="*/ 2926080 w 3339970"/>
              <a:gd name="connsiteY4" fmla="*/ 555243 h 1127051"/>
              <a:gd name="connsiteX5" fmla="*/ 3291840 w 3339970"/>
              <a:gd name="connsiteY5" fmla="*/ 921003 h 1127051"/>
              <a:gd name="connsiteX6" fmla="*/ 3339970 w 3339970"/>
              <a:gd name="connsiteY6" fmla="*/ 916151 h 1127051"/>
              <a:gd name="connsiteX7" fmla="*/ 3339970 w 3339970"/>
              <a:gd name="connsiteY7" fmla="*/ 1127051 h 1127051"/>
              <a:gd name="connsiteX8" fmla="*/ 0 w 3339970"/>
              <a:gd name="connsiteY8" fmla="*/ 1127051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39970" h="1127051">
                <a:moveTo>
                  <a:pt x="0" y="0"/>
                </a:moveTo>
                <a:lnTo>
                  <a:pt x="3339970" y="0"/>
                </a:lnTo>
                <a:lnTo>
                  <a:pt x="3339970" y="194335"/>
                </a:lnTo>
                <a:lnTo>
                  <a:pt x="3291840" y="189483"/>
                </a:lnTo>
                <a:cubicBezTo>
                  <a:pt x="3089836" y="189483"/>
                  <a:pt x="2926080" y="353239"/>
                  <a:pt x="2926080" y="555243"/>
                </a:cubicBezTo>
                <a:cubicBezTo>
                  <a:pt x="2926080" y="757247"/>
                  <a:pt x="3089836" y="921003"/>
                  <a:pt x="3291840" y="921003"/>
                </a:cubicBezTo>
                <a:lnTo>
                  <a:pt x="3339970" y="916151"/>
                </a:lnTo>
                <a:lnTo>
                  <a:pt x="3339970" y="1127051"/>
                </a:lnTo>
                <a:lnTo>
                  <a:pt x="0" y="1127051"/>
                </a:lnTo>
                <a:close/>
              </a:path>
            </a:pathLst>
          </a:custGeom>
          <a:solidFill>
            <a:schemeClr val="tx1">
              <a:alpha val="75000"/>
            </a:schemeClr>
          </a:solidFill>
          <a:ln w="6350">
            <a:solidFill>
              <a:schemeClr val="bg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Oval 87">
            <a:extLst>
              <a:ext uri="{FF2B5EF4-FFF2-40B4-BE49-F238E27FC236}">
                <a16:creationId xmlns:a16="http://schemas.microsoft.com/office/drawing/2014/main" id="{E00ACECD-B46A-41D4-9920-13EC853A6ADE}"/>
              </a:ext>
            </a:extLst>
          </p:cNvPr>
          <p:cNvSpPr>
            <a:spLocks noChangeAspect="1"/>
          </p:cNvSpPr>
          <p:nvPr/>
        </p:nvSpPr>
        <p:spPr>
          <a:xfrm>
            <a:off x="8720125" y="5279217"/>
            <a:ext cx="589610" cy="589611"/>
          </a:xfrm>
          <a:prstGeom prst="ellipse">
            <a:avLst/>
          </a:prstGeom>
          <a:solidFill>
            <a:srgbClr val="4781CB"/>
          </a:solidFill>
          <a:ln w="6350">
            <a:solidFill>
              <a:schemeClr val="bg1">
                <a:alpha val="15000"/>
              </a:schemeClr>
            </a:solidFill>
            <a:prstDash val="solid"/>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a:rPr>
              <a:t>6</a:t>
            </a:r>
          </a:p>
        </p:txBody>
      </p:sp>
      <p:sp>
        <p:nvSpPr>
          <p:cNvPr id="89" name="Freeform: Shape 88">
            <a:extLst>
              <a:ext uri="{FF2B5EF4-FFF2-40B4-BE49-F238E27FC236}">
                <a16:creationId xmlns:a16="http://schemas.microsoft.com/office/drawing/2014/main" id="{A09226BD-CA69-44D0-B283-97B427CB3600}"/>
              </a:ext>
            </a:extLst>
          </p:cNvPr>
          <p:cNvSpPr/>
          <p:nvPr/>
        </p:nvSpPr>
        <p:spPr>
          <a:xfrm rot="10800000">
            <a:off x="7929655" y="5045136"/>
            <a:ext cx="1038184" cy="1038185"/>
          </a:xfrm>
          <a:custGeom>
            <a:avLst/>
            <a:gdLst>
              <a:gd name="connsiteX0" fmla="*/ 0 w 1127051"/>
              <a:gd name="connsiteY0" fmla="*/ 0 h 1127051"/>
              <a:gd name="connsiteX1" fmla="*/ 1127051 w 1127051"/>
              <a:gd name="connsiteY1" fmla="*/ 0 h 1127051"/>
              <a:gd name="connsiteX2" fmla="*/ 1127051 w 1127051"/>
              <a:gd name="connsiteY2" fmla="*/ 1127051 h 1127051"/>
              <a:gd name="connsiteX3" fmla="*/ 0 w 1127051"/>
              <a:gd name="connsiteY3" fmla="*/ 1127051 h 1127051"/>
              <a:gd name="connsiteX4" fmla="*/ 0 w 1127051"/>
              <a:gd name="connsiteY4" fmla="*/ 916151 h 1127051"/>
              <a:gd name="connsiteX5" fmla="*/ 25584 w 1127051"/>
              <a:gd name="connsiteY5" fmla="*/ 913572 h 1127051"/>
              <a:gd name="connsiteX6" fmla="*/ 317630 w 1127051"/>
              <a:gd name="connsiteY6" fmla="*/ 555243 h 1127051"/>
              <a:gd name="connsiteX7" fmla="*/ 25584 w 1127051"/>
              <a:gd name="connsiteY7" fmla="*/ 196914 h 1127051"/>
              <a:gd name="connsiteX8" fmla="*/ 0 w 1127051"/>
              <a:gd name="connsiteY8" fmla="*/ 194335 h 11270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27051" h="1127051">
                <a:moveTo>
                  <a:pt x="0" y="0"/>
                </a:moveTo>
                <a:lnTo>
                  <a:pt x="1127051" y="0"/>
                </a:lnTo>
                <a:lnTo>
                  <a:pt x="1127051" y="1127051"/>
                </a:lnTo>
                <a:lnTo>
                  <a:pt x="0" y="1127051"/>
                </a:lnTo>
                <a:lnTo>
                  <a:pt x="0" y="916151"/>
                </a:lnTo>
                <a:lnTo>
                  <a:pt x="25584" y="913572"/>
                </a:lnTo>
                <a:cubicBezTo>
                  <a:pt x="192255" y="879467"/>
                  <a:pt x="317630" y="731997"/>
                  <a:pt x="317630" y="555243"/>
                </a:cubicBezTo>
                <a:cubicBezTo>
                  <a:pt x="317630" y="378490"/>
                  <a:pt x="192255" y="231020"/>
                  <a:pt x="25584" y="196914"/>
                </a:cubicBezTo>
                <a:lnTo>
                  <a:pt x="0" y="194335"/>
                </a:lnTo>
                <a:close/>
              </a:path>
            </a:pathLst>
          </a:custGeom>
          <a:blipFill dpi="0" rotWithShape="0">
            <a:blip r:embed="rId8"/>
            <a:srcRect/>
            <a:stretch>
              <a:fillRect/>
            </a:stretch>
          </a:blipFill>
          <a:ln w="6350">
            <a:solidFill>
              <a:schemeClr val="bg1">
                <a:alpha val="15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0" name="TextBox 89">
            <a:extLst>
              <a:ext uri="{FF2B5EF4-FFF2-40B4-BE49-F238E27FC236}">
                <a16:creationId xmlns:a16="http://schemas.microsoft.com/office/drawing/2014/main" id="{073907F2-E01B-49BC-BFE1-FD9E889B4E06}"/>
              </a:ext>
            </a:extLst>
          </p:cNvPr>
          <p:cNvSpPr txBox="1"/>
          <p:nvPr/>
        </p:nvSpPr>
        <p:spPr>
          <a:xfrm>
            <a:off x="9445864" y="5206715"/>
            <a:ext cx="2529739" cy="737123"/>
          </a:xfrm>
          <a:prstGeom prst="rect">
            <a:avLst/>
          </a:prstGeom>
          <a:noFill/>
        </p:spPr>
        <p:txBody>
          <a:bodyPr wrap="square" lIns="0" tIns="0" rIns="0" bIns="0" rtlCol="0" anchor="t">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91" name="Freeform 123">
            <a:extLst>
              <a:ext uri="{FF2B5EF4-FFF2-40B4-BE49-F238E27FC236}">
                <a16:creationId xmlns:a16="http://schemas.microsoft.com/office/drawing/2014/main" id="{26503EE2-7E4D-47B2-B7E3-FD209F1016C5}"/>
              </a:ext>
            </a:extLst>
          </p:cNvPr>
          <p:cNvSpPr>
            <a:spLocks noChangeAspect="1" noEditPoints="1"/>
          </p:cNvSpPr>
          <p:nvPr/>
        </p:nvSpPr>
        <p:spPr bwMode="auto">
          <a:xfrm>
            <a:off x="5642378" y="2739620"/>
            <a:ext cx="914400" cy="914400"/>
          </a:xfrm>
          <a:custGeom>
            <a:avLst/>
            <a:gdLst/>
            <a:ahLst/>
            <a:cxnLst>
              <a:cxn ang="0">
                <a:pos x="31" y="62"/>
              </a:cxn>
              <a:cxn ang="0">
                <a:pos x="0" y="31"/>
              </a:cxn>
              <a:cxn ang="0">
                <a:pos x="31" y="0"/>
              </a:cxn>
              <a:cxn ang="0">
                <a:pos x="62" y="31"/>
              </a:cxn>
              <a:cxn ang="0">
                <a:pos x="31" y="62"/>
              </a:cxn>
              <a:cxn ang="0">
                <a:pos x="32" y="11"/>
              </a:cxn>
              <a:cxn ang="0">
                <a:pos x="17" y="19"/>
              </a:cxn>
              <a:cxn ang="0">
                <a:pos x="18" y="21"/>
              </a:cxn>
              <a:cxn ang="0">
                <a:pos x="23" y="25"/>
              </a:cxn>
              <a:cxn ang="0">
                <a:pos x="24" y="25"/>
              </a:cxn>
              <a:cxn ang="0">
                <a:pos x="25" y="25"/>
              </a:cxn>
              <a:cxn ang="0">
                <a:pos x="28" y="21"/>
              </a:cxn>
              <a:cxn ang="0">
                <a:pos x="32" y="20"/>
              </a:cxn>
              <a:cxn ang="0">
                <a:pos x="36" y="24"/>
              </a:cxn>
              <a:cxn ang="0">
                <a:pos x="33" y="28"/>
              </a:cxn>
              <a:cxn ang="0">
                <a:pos x="26" y="36"/>
              </a:cxn>
              <a:cxn ang="0">
                <a:pos x="26" y="38"/>
              </a:cxn>
              <a:cxn ang="0">
                <a:pos x="27" y="39"/>
              </a:cxn>
              <a:cxn ang="0">
                <a:pos x="35" y="39"/>
              </a:cxn>
              <a:cxn ang="0">
                <a:pos x="36" y="38"/>
              </a:cxn>
              <a:cxn ang="0">
                <a:pos x="40" y="34"/>
              </a:cxn>
              <a:cxn ang="0">
                <a:pos x="47" y="24"/>
              </a:cxn>
              <a:cxn ang="0">
                <a:pos x="32" y="11"/>
              </a:cxn>
              <a:cxn ang="0">
                <a:pos x="36" y="43"/>
              </a:cxn>
              <a:cxn ang="0">
                <a:pos x="35" y="42"/>
              </a:cxn>
              <a:cxn ang="0">
                <a:pos x="27" y="42"/>
              </a:cxn>
              <a:cxn ang="0">
                <a:pos x="26" y="43"/>
              </a:cxn>
              <a:cxn ang="0">
                <a:pos x="26" y="51"/>
              </a:cxn>
              <a:cxn ang="0">
                <a:pos x="27" y="52"/>
              </a:cxn>
              <a:cxn ang="0">
                <a:pos x="35" y="52"/>
              </a:cxn>
              <a:cxn ang="0">
                <a:pos x="36" y="51"/>
              </a:cxn>
              <a:cxn ang="0">
                <a:pos x="36" y="43"/>
              </a:cxn>
            </a:cxnLst>
            <a:rect l="0" t="0" r="r" b="b"/>
            <a:pathLst>
              <a:path w="62" h="62">
                <a:moveTo>
                  <a:pt x="31" y="62"/>
                </a:moveTo>
                <a:cubicBezTo>
                  <a:pt x="14" y="62"/>
                  <a:pt x="0" y="48"/>
                  <a:pt x="0" y="31"/>
                </a:cubicBezTo>
                <a:cubicBezTo>
                  <a:pt x="0" y="14"/>
                  <a:pt x="14" y="0"/>
                  <a:pt x="31" y="0"/>
                </a:cubicBezTo>
                <a:cubicBezTo>
                  <a:pt x="48" y="0"/>
                  <a:pt x="62" y="14"/>
                  <a:pt x="62" y="31"/>
                </a:cubicBezTo>
                <a:cubicBezTo>
                  <a:pt x="62" y="48"/>
                  <a:pt x="48" y="62"/>
                  <a:pt x="31" y="62"/>
                </a:cubicBezTo>
                <a:close/>
                <a:moveTo>
                  <a:pt x="32" y="11"/>
                </a:moveTo>
                <a:cubicBezTo>
                  <a:pt x="26" y="11"/>
                  <a:pt x="21" y="14"/>
                  <a:pt x="17" y="19"/>
                </a:cubicBezTo>
                <a:cubicBezTo>
                  <a:pt x="17" y="20"/>
                  <a:pt x="17" y="21"/>
                  <a:pt x="18" y="21"/>
                </a:cubicBezTo>
                <a:cubicBezTo>
                  <a:pt x="23" y="25"/>
                  <a:pt x="23" y="25"/>
                  <a:pt x="23" y="25"/>
                </a:cubicBezTo>
                <a:cubicBezTo>
                  <a:pt x="23" y="25"/>
                  <a:pt x="23" y="25"/>
                  <a:pt x="24" y="25"/>
                </a:cubicBezTo>
                <a:cubicBezTo>
                  <a:pt x="24" y="25"/>
                  <a:pt x="24" y="25"/>
                  <a:pt x="25" y="25"/>
                </a:cubicBezTo>
                <a:cubicBezTo>
                  <a:pt x="27" y="22"/>
                  <a:pt x="27" y="22"/>
                  <a:pt x="28" y="21"/>
                </a:cubicBezTo>
                <a:cubicBezTo>
                  <a:pt x="29" y="21"/>
                  <a:pt x="30" y="20"/>
                  <a:pt x="32" y="20"/>
                </a:cubicBezTo>
                <a:cubicBezTo>
                  <a:pt x="34" y="20"/>
                  <a:pt x="36" y="22"/>
                  <a:pt x="36" y="24"/>
                </a:cubicBezTo>
                <a:cubicBezTo>
                  <a:pt x="36" y="26"/>
                  <a:pt x="35" y="27"/>
                  <a:pt x="33" y="28"/>
                </a:cubicBezTo>
                <a:cubicBezTo>
                  <a:pt x="30" y="29"/>
                  <a:pt x="26" y="32"/>
                  <a:pt x="26" y="36"/>
                </a:cubicBezTo>
                <a:cubicBezTo>
                  <a:pt x="26" y="38"/>
                  <a:pt x="26" y="38"/>
                  <a:pt x="26" y="38"/>
                </a:cubicBezTo>
                <a:cubicBezTo>
                  <a:pt x="26" y="38"/>
                  <a:pt x="27" y="39"/>
                  <a:pt x="27" y="39"/>
                </a:cubicBezTo>
                <a:cubicBezTo>
                  <a:pt x="35" y="39"/>
                  <a:pt x="35" y="39"/>
                  <a:pt x="35" y="39"/>
                </a:cubicBezTo>
                <a:cubicBezTo>
                  <a:pt x="36" y="39"/>
                  <a:pt x="36" y="38"/>
                  <a:pt x="36" y="38"/>
                </a:cubicBezTo>
                <a:cubicBezTo>
                  <a:pt x="36" y="37"/>
                  <a:pt x="38" y="35"/>
                  <a:pt x="40" y="34"/>
                </a:cubicBezTo>
                <a:cubicBezTo>
                  <a:pt x="43" y="32"/>
                  <a:pt x="47" y="30"/>
                  <a:pt x="47" y="24"/>
                </a:cubicBezTo>
                <a:cubicBezTo>
                  <a:pt x="47" y="16"/>
                  <a:pt x="39" y="11"/>
                  <a:pt x="32" y="11"/>
                </a:cubicBezTo>
                <a:close/>
                <a:moveTo>
                  <a:pt x="36" y="43"/>
                </a:moveTo>
                <a:cubicBezTo>
                  <a:pt x="36" y="42"/>
                  <a:pt x="36" y="42"/>
                  <a:pt x="35" y="42"/>
                </a:cubicBezTo>
                <a:cubicBezTo>
                  <a:pt x="27" y="42"/>
                  <a:pt x="27" y="42"/>
                  <a:pt x="27" y="42"/>
                </a:cubicBezTo>
                <a:cubicBezTo>
                  <a:pt x="27" y="42"/>
                  <a:pt x="26" y="42"/>
                  <a:pt x="26" y="43"/>
                </a:cubicBezTo>
                <a:cubicBezTo>
                  <a:pt x="26" y="51"/>
                  <a:pt x="26" y="51"/>
                  <a:pt x="26" y="51"/>
                </a:cubicBezTo>
                <a:cubicBezTo>
                  <a:pt x="26" y="51"/>
                  <a:pt x="27" y="52"/>
                  <a:pt x="27" y="52"/>
                </a:cubicBezTo>
                <a:cubicBezTo>
                  <a:pt x="35" y="52"/>
                  <a:pt x="35" y="52"/>
                  <a:pt x="35" y="52"/>
                </a:cubicBezTo>
                <a:cubicBezTo>
                  <a:pt x="36" y="52"/>
                  <a:pt x="36" y="51"/>
                  <a:pt x="36" y="51"/>
                </a:cubicBezTo>
                <a:lnTo>
                  <a:pt x="36" y="43"/>
                </a:lnTo>
                <a:close/>
              </a:path>
            </a:pathLst>
          </a:custGeom>
          <a:solidFill>
            <a:schemeClr val="bg1"/>
          </a:solidFill>
          <a:ln w="6350">
            <a:solidFill>
              <a:schemeClr val="tx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92" name="Group 91">
            <a:extLst>
              <a:ext uri="{FF2B5EF4-FFF2-40B4-BE49-F238E27FC236}">
                <a16:creationId xmlns:a16="http://schemas.microsoft.com/office/drawing/2014/main" id="{0A7989D8-2C28-404E-9CC0-343AF16522E4}"/>
              </a:ext>
            </a:extLst>
          </p:cNvPr>
          <p:cNvGrpSpPr/>
          <p:nvPr/>
        </p:nvGrpSpPr>
        <p:grpSpPr>
          <a:xfrm>
            <a:off x="6310489" y="258228"/>
            <a:ext cx="5508978" cy="954108"/>
            <a:chOff x="3341511" y="258228"/>
            <a:chExt cx="5508978" cy="954108"/>
          </a:xfrm>
        </p:grpSpPr>
        <p:sp>
          <p:nvSpPr>
            <p:cNvPr id="93" name="TextBox 92">
              <a:extLst>
                <a:ext uri="{FF2B5EF4-FFF2-40B4-BE49-F238E27FC236}">
                  <a16:creationId xmlns:a16="http://schemas.microsoft.com/office/drawing/2014/main" id="{3B70AAC0-D6D9-44F5-B900-0AEA4F145AD7}"/>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94" name="TextBox 93">
              <a:extLst>
                <a:ext uri="{FF2B5EF4-FFF2-40B4-BE49-F238E27FC236}">
                  <a16:creationId xmlns:a16="http://schemas.microsoft.com/office/drawing/2014/main" id="{0EF0C8A9-B264-4318-AADD-F8B6ED88E3E8}"/>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4929727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2"/>
                                        </p:tgtEl>
                                        <p:attrNameLst>
                                          <p:attrName>style.visibility</p:attrName>
                                        </p:attrNameLst>
                                      </p:cBhvr>
                                      <p:to>
                                        <p:strVal val="visible"/>
                                      </p:to>
                                    </p:set>
                                    <p:animEffect transition="in" filter="wipe(left)">
                                      <p:cBhvr>
                                        <p:cTn id="7" dur="750"/>
                                        <p:tgtEl>
                                          <p:spTgt spid="92"/>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750"/>
                            </p:stCondLst>
                            <p:childTnLst>
                              <p:par>
                                <p:cTn id="30" presetID="53" presetClass="entr" presetSubtype="0" fill="hold" grpId="0" nodeType="afterEffect">
                                  <p:stCondLst>
                                    <p:cond delay="0"/>
                                  </p:stCondLst>
                                  <p:childTnLst>
                                    <p:set>
                                      <p:cBhvr>
                                        <p:cTn id="31" dur="1" fill="hold">
                                          <p:stCondLst>
                                            <p:cond delay="0"/>
                                          </p:stCondLst>
                                        </p:cTn>
                                        <p:tgtEl>
                                          <p:spTgt spid="91"/>
                                        </p:tgtEl>
                                        <p:attrNameLst>
                                          <p:attrName>style.visibility</p:attrName>
                                        </p:attrNameLst>
                                      </p:cBhvr>
                                      <p:to>
                                        <p:strVal val="visible"/>
                                      </p:to>
                                    </p:set>
                                    <p:anim calcmode="lin" valueType="num">
                                      <p:cBhvr>
                                        <p:cTn id="32" dur="500" fill="hold"/>
                                        <p:tgtEl>
                                          <p:spTgt spid="91"/>
                                        </p:tgtEl>
                                        <p:attrNameLst>
                                          <p:attrName>ppt_w</p:attrName>
                                        </p:attrNameLst>
                                      </p:cBhvr>
                                      <p:tavLst>
                                        <p:tav tm="0">
                                          <p:val>
                                            <p:fltVal val="0"/>
                                          </p:val>
                                        </p:tav>
                                        <p:tav tm="100000">
                                          <p:val>
                                            <p:strVal val="#ppt_w"/>
                                          </p:val>
                                        </p:tav>
                                      </p:tavLst>
                                    </p:anim>
                                    <p:anim calcmode="lin" valueType="num">
                                      <p:cBhvr>
                                        <p:cTn id="33" dur="500" fill="hold"/>
                                        <p:tgtEl>
                                          <p:spTgt spid="91"/>
                                        </p:tgtEl>
                                        <p:attrNameLst>
                                          <p:attrName>ppt_h</p:attrName>
                                        </p:attrNameLst>
                                      </p:cBhvr>
                                      <p:tavLst>
                                        <p:tav tm="0">
                                          <p:val>
                                            <p:fltVal val="0"/>
                                          </p:val>
                                        </p:tav>
                                        <p:tav tm="100000">
                                          <p:val>
                                            <p:strVal val="#ppt_h"/>
                                          </p:val>
                                        </p:tav>
                                      </p:tavLst>
                                    </p:anim>
                                    <p:animEffect transition="in" filter="fade">
                                      <p:cBhvr>
                                        <p:cTn id="34" dur="500"/>
                                        <p:tgtEl>
                                          <p:spTgt spid="91"/>
                                        </p:tgtEl>
                                      </p:cBhvr>
                                    </p:animEffect>
                                  </p:childTnLst>
                                </p:cTn>
                              </p:par>
                            </p:childTnLst>
                          </p:cTn>
                        </p:par>
                        <p:par>
                          <p:cTn id="35" fill="hold">
                            <p:stCondLst>
                              <p:cond delay="225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53" presetClass="entr" presetSubtype="528" fill="hold" grpId="0" nodeType="afterEffect">
                                  <p:stCondLst>
                                    <p:cond delay="0"/>
                                  </p:stCondLst>
                                  <p:childTnLst>
                                    <p:set>
                                      <p:cBhvr>
                                        <p:cTn id="45" dur="1" fill="hold">
                                          <p:stCondLst>
                                            <p:cond delay="0"/>
                                          </p:stCondLst>
                                        </p:cTn>
                                        <p:tgtEl>
                                          <p:spTgt spid="65"/>
                                        </p:tgtEl>
                                        <p:attrNameLst>
                                          <p:attrName>style.visibility</p:attrName>
                                        </p:attrNameLst>
                                      </p:cBhvr>
                                      <p:to>
                                        <p:strVal val="visible"/>
                                      </p:to>
                                    </p:set>
                                    <p:anim calcmode="lin" valueType="num">
                                      <p:cBhvr>
                                        <p:cTn id="46" dur="500" fill="hold"/>
                                        <p:tgtEl>
                                          <p:spTgt spid="65"/>
                                        </p:tgtEl>
                                        <p:attrNameLst>
                                          <p:attrName>ppt_w</p:attrName>
                                        </p:attrNameLst>
                                      </p:cBhvr>
                                      <p:tavLst>
                                        <p:tav tm="0">
                                          <p:val>
                                            <p:fltVal val="0"/>
                                          </p:val>
                                        </p:tav>
                                        <p:tav tm="100000">
                                          <p:val>
                                            <p:strVal val="#ppt_w"/>
                                          </p:val>
                                        </p:tav>
                                      </p:tavLst>
                                    </p:anim>
                                    <p:anim calcmode="lin" valueType="num">
                                      <p:cBhvr>
                                        <p:cTn id="47" dur="500" fill="hold"/>
                                        <p:tgtEl>
                                          <p:spTgt spid="65"/>
                                        </p:tgtEl>
                                        <p:attrNameLst>
                                          <p:attrName>ppt_h</p:attrName>
                                        </p:attrNameLst>
                                      </p:cBhvr>
                                      <p:tavLst>
                                        <p:tav tm="0">
                                          <p:val>
                                            <p:fltVal val="0"/>
                                          </p:val>
                                        </p:tav>
                                        <p:tav tm="100000">
                                          <p:val>
                                            <p:strVal val="#ppt_h"/>
                                          </p:val>
                                        </p:tav>
                                      </p:tavLst>
                                    </p:anim>
                                    <p:animEffect transition="in" filter="fade">
                                      <p:cBhvr>
                                        <p:cTn id="48" dur="500"/>
                                        <p:tgtEl>
                                          <p:spTgt spid="65"/>
                                        </p:tgtEl>
                                      </p:cBhvr>
                                    </p:animEffect>
                                    <p:anim calcmode="lin" valueType="num">
                                      <p:cBhvr>
                                        <p:cTn id="49" dur="500" fill="hold"/>
                                        <p:tgtEl>
                                          <p:spTgt spid="65"/>
                                        </p:tgtEl>
                                        <p:attrNameLst>
                                          <p:attrName>ppt_x</p:attrName>
                                        </p:attrNameLst>
                                      </p:cBhvr>
                                      <p:tavLst>
                                        <p:tav tm="0">
                                          <p:val>
                                            <p:fltVal val="0.5"/>
                                          </p:val>
                                        </p:tav>
                                        <p:tav tm="100000">
                                          <p:val>
                                            <p:strVal val="#ppt_x"/>
                                          </p:val>
                                        </p:tav>
                                      </p:tavLst>
                                    </p:anim>
                                    <p:anim calcmode="lin" valueType="num">
                                      <p:cBhvr>
                                        <p:cTn id="50" dur="500" fill="hold"/>
                                        <p:tgtEl>
                                          <p:spTgt spid="65"/>
                                        </p:tgtEl>
                                        <p:attrNameLst>
                                          <p:attrName>ppt_y</p:attrName>
                                        </p:attrNameLst>
                                      </p:cBhvr>
                                      <p:tavLst>
                                        <p:tav tm="0">
                                          <p:val>
                                            <p:fltVal val="0.5"/>
                                          </p:val>
                                        </p:tav>
                                        <p:tav tm="100000">
                                          <p:val>
                                            <p:strVal val="#ppt_y"/>
                                          </p:val>
                                        </p:tav>
                                      </p:tavLst>
                                    </p:anim>
                                  </p:childTnLst>
                                </p:cTn>
                              </p:par>
                            </p:childTnLst>
                          </p:cTn>
                        </p:par>
                        <p:par>
                          <p:cTn id="51" fill="hold">
                            <p:stCondLst>
                              <p:cond delay="3250"/>
                            </p:stCondLst>
                            <p:childTnLst>
                              <p:par>
                                <p:cTn id="52" presetID="22" presetClass="entr" presetSubtype="2" fill="hold" grpId="0" nodeType="afterEffect">
                                  <p:stCondLst>
                                    <p:cond delay="0"/>
                                  </p:stCondLst>
                                  <p:childTnLst>
                                    <p:set>
                                      <p:cBhvr>
                                        <p:cTn id="53" dur="1" fill="hold">
                                          <p:stCondLst>
                                            <p:cond delay="0"/>
                                          </p:stCondLst>
                                        </p:cTn>
                                        <p:tgtEl>
                                          <p:spTgt spid="63"/>
                                        </p:tgtEl>
                                        <p:attrNameLst>
                                          <p:attrName>style.visibility</p:attrName>
                                        </p:attrNameLst>
                                      </p:cBhvr>
                                      <p:to>
                                        <p:strVal val="visible"/>
                                      </p:to>
                                    </p:set>
                                    <p:animEffect transition="in" filter="wipe(right)">
                                      <p:cBhvr>
                                        <p:cTn id="54" dur="500"/>
                                        <p:tgtEl>
                                          <p:spTgt spid="63"/>
                                        </p:tgtEl>
                                      </p:cBhvr>
                                    </p:animEffect>
                                  </p:childTnLst>
                                </p:cTn>
                              </p:par>
                            </p:childTnLst>
                          </p:cTn>
                        </p:par>
                        <p:par>
                          <p:cTn id="55" fill="hold">
                            <p:stCondLst>
                              <p:cond delay="3750"/>
                            </p:stCondLst>
                            <p:childTnLst>
                              <p:par>
                                <p:cTn id="56" presetID="22" presetClass="entr" presetSubtype="2"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Effect transition="in" filter="wipe(right)">
                                      <p:cBhvr>
                                        <p:cTn id="58" dur="500"/>
                                        <p:tgtEl>
                                          <p:spTgt spid="64"/>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66"/>
                                        </p:tgtEl>
                                        <p:attrNameLst>
                                          <p:attrName>style.visibility</p:attrName>
                                        </p:attrNameLst>
                                      </p:cBhvr>
                                      <p:to>
                                        <p:strVal val="visible"/>
                                      </p:to>
                                    </p:set>
                                    <p:animEffect transition="in" filter="wipe(right)">
                                      <p:cBhvr>
                                        <p:cTn id="61" dur="500"/>
                                        <p:tgtEl>
                                          <p:spTgt spid="66"/>
                                        </p:tgtEl>
                                      </p:cBhvr>
                                    </p:animEffect>
                                  </p:childTnLst>
                                </p:cTn>
                              </p:par>
                            </p:childTnLst>
                          </p:cTn>
                        </p:par>
                        <p:par>
                          <p:cTn id="62" fill="hold">
                            <p:stCondLst>
                              <p:cond delay="4250"/>
                            </p:stCondLst>
                            <p:childTnLst>
                              <p:par>
                                <p:cTn id="63" presetID="53" presetClass="entr" presetSubtype="528" fill="hold" grpId="0"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p:cTn id="65" dur="500" fill="hold"/>
                                        <p:tgtEl>
                                          <p:spTgt spid="13"/>
                                        </p:tgtEl>
                                        <p:attrNameLst>
                                          <p:attrName>ppt_w</p:attrName>
                                        </p:attrNameLst>
                                      </p:cBhvr>
                                      <p:tavLst>
                                        <p:tav tm="0">
                                          <p:val>
                                            <p:fltVal val="0"/>
                                          </p:val>
                                        </p:tav>
                                        <p:tav tm="100000">
                                          <p:val>
                                            <p:strVal val="#ppt_w"/>
                                          </p:val>
                                        </p:tav>
                                      </p:tavLst>
                                    </p:anim>
                                    <p:anim calcmode="lin" valueType="num">
                                      <p:cBhvr>
                                        <p:cTn id="66" dur="500" fill="hold"/>
                                        <p:tgtEl>
                                          <p:spTgt spid="13"/>
                                        </p:tgtEl>
                                        <p:attrNameLst>
                                          <p:attrName>ppt_h</p:attrName>
                                        </p:attrNameLst>
                                      </p:cBhvr>
                                      <p:tavLst>
                                        <p:tav tm="0">
                                          <p:val>
                                            <p:fltVal val="0"/>
                                          </p:val>
                                        </p:tav>
                                        <p:tav tm="100000">
                                          <p:val>
                                            <p:strVal val="#ppt_h"/>
                                          </p:val>
                                        </p:tav>
                                      </p:tavLst>
                                    </p:anim>
                                    <p:animEffect transition="in" filter="fade">
                                      <p:cBhvr>
                                        <p:cTn id="67" dur="500"/>
                                        <p:tgtEl>
                                          <p:spTgt spid="13"/>
                                        </p:tgtEl>
                                      </p:cBhvr>
                                    </p:animEffect>
                                    <p:anim calcmode="lin" valueType="num">
                                      <p:cBhvr>
                                        <p:cTn id="68" dur="500" fill="hold"/>
                                        <p:tgtEl>
                                          <p:spTgt spid="13"/>
                                        </p:tgtEl>
                                        <p:attrNameLst>
                                          <p:attrName>ppt_x</p:attrName>
                                        </p:attrNameLst>
                                      </p:cBhvr>
                                      <p:tavLst>
                                        <p:tav tm="0">
                                          <p:val>
                                            <p:fltVal val="0.5"/>
                                          </p:val>
                                        </p:tav>
                                        <p:tav tm="100000">
                                          <p:val>
                                            <p:strVal val="#ppt_x"/>
                                          </p:val>
                                        </p:tav>
                                      </p:tavLst>
                                    </p:anim>
                                    <p:anim calcmode="lin" valueType="num">
                                      <p:cBhvr>
                                        <p:cTn id="69" dur="500" fill="hold"/>
                                        <p:tgtEl>
                                          <p:spTgt spid="13"/>
                                        </p:tgtEl>
                                        <p:attrNameLst>
                                          <p:attrName>ppt_y</p:attrName>
                                        </p:attrNameLst>
                                      </p:cBhvr>
                                      <p:tavLst>
                                        <p:tav tm="0">
                                          <p:val>
                                            <p:fltVal val="0.5"/>
                                          </p:val>
                                        </p:tav>
                                        <p:tav tm="100000">
                                          <p:val>
                                            <p:strVal val="#ppt_y"/>
                                          </p:val>
                                        </p:tav>
                                      </p:tavLst>
                                    </p:anim>
                                  </p:childTnLst>
                                </p:cTn>
                              </p:par>
                            </p:childTnLst>
                          </p:cTn>
                        </p:par>
                        <p:par>
                          <p:cTn id="70" fill="hold">
                            <p:stCondLst>
                              <p:cond delay="4750"/>
                            </p:stCondLst>
                            <p:childTnLst>
                              <p:par>
                                <p:cTn id="71" presetID="53" presetClass="entr" presetSubtype="528" fill="hold" grpId="0" nodeType="afterEffect">
                                  <p:stCondLst>
                                    <p:cond delay="0"/>
                                  </p:stCondLst>
                                  <p:childTnLst>
                                    <p:set>
                                      <p:cBhvr>
                                        <p:cTn id="72" dur="1" fill="hold">
                                          <p:stCondLst>
                                            <p:cond delay="0"/>
                                          </p:stCondLst>
                                        </p:cTn>
                                        <p:tgtEl>
                                          <p:spTgt spid="68"/>
                                        </p:tgtEl>
                                        <p:attrNameLst>
                                          <p:attrName>style.visibility</p:attrName>
                                        </p:attrNameLst>
                                      </p:cBhvr>
                                      <p:to>
                                        <p:strVal val="visible"/>
                                      </p:to>
                                    </p:set>
                                    <p:anim calcmode="lin" valueType="num">
                                      <p:cBhvr>
                                        <p:cTn id="73" dur="500" fill="hold"/>
                                        <p:tgtEl>
                                          <p:spTgt spid="68"/>
                                        </p:tgtEl>
                                        <p:attrNameLst>
                                          <p:attrName>ppt_w</p:attrName>
                                        </p:attrNameLst>
                                      </p:cBhvr>
                                      <p:tavLst>
                                        <p:tav tm="0">
                                          <p:val>
                                            <p:fltVal val="0"/>
                                          </p:val>
                                        </p:tav>
                                        <p:tav tm="100000">
                                          <p:val>
                                            <p:strVal val="#ppt_w"/>
                                          </p:val>
                                        </p:tav>
                                      </p:tavLst>
                                    </p:anim>
                                    <p:anim calcmode="lin" valueType="num">
                                      <p:cBhvr>
                                        <p:cTn id="74" dur="500" fill="hold"/>
                                        <p:tgtEl>
                                          <p:spTgt spid="68"/>
                                        </p:tgtEl>
                                        <p:attrNameLst>
                                          <p:attrName>ppt_h</p:attrName>
                                        </p:attrNameLst>
                                      </p:cBhvr>
                                      <p:tavLst>
                                        <p:tav tm="0">
                                          <p:val>
                                            <p:fltVal val="0"/>
                                          </p:val>
                                        </p:tav>
                                        <p:tav tm="100000">
                                          <p:val>
                                            <p:strVal val="#ppt_h"/>
                                          </p:val>
                                        </p:tav>
                                      </p:tavLst>
                                    </p:anim>
                                    <p:animEffect transition="in" filter="fade">
                                      <p:cBhvr>
                                        <p:cTn id="75" dur="500"/>
                                        <p:tgtEl>
                                          <p:spTgt spid="68"/>
                                        </p:tgtEl>
                                      </p:cBhvr>
                                    </p:animEffect>
                                    <p:anim calcmode="lin" valueType="num">
                                      <p:cBhvr>
                                        <p:cTn id="76" dur="500" fill="hold"/>
                                        <p:tgtEl>
                                          <p:spTgt spid="68"/>
                                        </p:tgtEl>
                                        <p:attrNameLst>
                                          <p:attrName>ppt_x</p:attrName>
                                        </p:attrNameLst>
                                      </p:cBhvr>
                                      <p:tavLst>
                                        <p:tav tm="0">
                                          <p:val>
                                            <p:fltVal val="0.5"/>
                                          </p:val>
                                        </p:tav>
                                        <p:tav tm="100000">
                                          <p:val>
                                            <p:strVal val="#ppt_x"/>
                                          </p:val>
                                        </p:tav>
                                      </p:tavLst>
                                    </p:anim>
                                    <p:anim calcmode="lin" valueType="num">
                                      <p:cBhvr>
                                        <p:cTn id="77" dur="500" fill="hold"/>
                                        <p:tgtEl>
                                          <p:spTgt spid="68"/>
                                        </p:tgtEl>
                                        <p:attrNameLst>
                                          <p:attrName>ppt_y</p:attrName>
                                        </p:attrNameLst>
                                      </p:cBhvr>
                                      <p:tavLst>
                                        <p:tav tm="0">
                                          <p:val>
                                            <p:fltVal val="0.5"/>
                                          </p:val>
                                        </p:tav>
                                        <p:tav tm="100000">
                                          <p:val>
                                            <p:strVal val="#ppt_y"/>
                                          </p:val>
                                        </p:tav>
                                      </p:tavLst>
                                    </p:anim>
                                  </p:childTnLst>
                                </p:cTn>
                              </p:par>
                            </p:childTnLst>
                          </p:cTn>
                        </p:par>
                        <p:par>
                          <p:cTn id="78" fill="hold">
                            <p:stCondLst>
                              <p:cond delay="5250"/>
                            </p:stCondLst>
                            <p:childTnLst>
                              <p:par>
                                <p:cTn id="79" presetID="22" presetClass="entr" presetSubtype="8" fill="hold" grpId="0" nodeType="afterEffect">
                                  <p:stCondLst>
                                    <p:cond delay="0"/>
                                  </p:stCondLst>
                                  <p:childTnLst>
                                    <p:set>
                                      <p:cBhvr>
                                        <p:cTn id="80" dur="1" fill="hold">
                                          <p:stCondLst>
                                            <p:cond delay="0"/>
                                          </p:stCondLst>
                                        </p:cTn>
                                        <p:tgtEl>
                                          <p:spTgt spid="69"/>
                                        </p:tgtEl>
                                        <p:attrNameLst>
                                          <p:attrName>style.visibility</p:attrName>
                                        </p:attrNameLst>
                                      </p:cBhvr>
                                      <p:to>
                                        <p:strVal val="visible"/>
                                      </p:to>
                                    </p:set>
                                    <p:animEffect transition="in" filter="wipe(left)">
                                      <p:cBhvr>
                                        <p:cTn id="81" dur="500"/>
                                        <p:tgtEl>
                                          <p:spTgt spid="69"/>
                                        </p:tgtEl>
                                      </p:cBhvr>
                                    </p:animEffect>
                                  </p:childTnLst>
                                </p:cTn>
                              </p:par>
                            </p:childTnLst>
                          </p:cTn>
                        </p:par>
                        <p:par>
                          <p:cTn id="82" fill="hold">
                            <p:stCondLst>
                              <p:cond delay="5750"/>
                            </p:stCondLst>
                            <p:childTnLst>
                              <p:par>
                                <p:cTn id="83" presetID="22" presetClass="entr" presetSubtype="8" fill="hold" grpId="0" nodeType="afterEffect">
                                  <p:stCondLst>
                                    <p:cond delay="0"/>
                                  </p:stCondLst>
                                  <p:childTnLst>
                                    <p:set>
                                      <p:cBhvr>
                                        <p:cTn id="84" dur="1" fill="hold">
                                          <p:stCondLst>
                                            <p:cond delay="0"/>
                                          </p:stCondLst>
                                        </p:cTn>
                                        <p:tgtEl>
                                          <p:spTgt spid="67"/>
                                        </p:tgtEl>
                                        <p:attrNameLst>
                                          <p:attrName>style.visibility</p:attrName>
                                        </p:attrNameLst>
                                      </p:cBhvr>
                                      <p:to>
                                        <p:strVal val="visible"/>
                                      </p:to>
                                    </p:set>
                                    <p:animEffect transition="in" filter="wipe(left)">
                                      <p:cBhvr>
                                        <p:cTn id="85" dur="500"/>
                                        <p:tgtEl>
                                          <p:spTgt spid="67"/>
                                        </p:tgtEl>
                                      </p:cBhvr>
                                    </p:animEffect>
                                  </p:childTnLst>
                                </p:cTn>
                              </p:par>
                              <p:par>
                                <p:cTn id="86" presetID="22" presetClass="entr" presetSubtype="8" fill="hold" grpId="0" nodeType="withEffect">
                                  <p:stCondLst>
                                    <p:cond delay="0"/>
                                  </p:stCondLst>
                                  <p:childTnLst>
                                    <p:set>
                                      <p:cBhvr>
                                        <p:cTn id="87" dur="1" fill="hold">
                                          <p:stCondLst>
                                            <p:cond delay="0"/>
                                          </p:stCondLst>
                                        </p:cTn>
                                        <p:tgtEl>
                                          <p:spTgt spid="70"/>
                                        </p:tgtEl>
                                        <p:attrNameLst>
                                          <p:attrName>style.visibility</p:attrName>
                                        </p:attrNameLst>
                                      </p:cBhvr>
                                      <p:to>
                                        <p:strVal val="visible"/>
                                      </p:to>
                                    </p:set>
                                    <p:animEffect transition="in" filter="wipe(left)">
                                      <p:cBhvr>
                                        <p:cTn id="88" dur="500"/>
                                        <p:tgtEl>
                                          <p:spTgt spid="70"/>
                                        </p:tgtEl>
                                      </p:cBhvr>
                                    </p:animEffect>
                                  </p:childTnLst>
                                </p:cTn>
                              </p:par>
                            </p:childTnLst>
                          </p:cTn>
                        </p:par>
                        <p:par>
                          <p:cTn id="89" fill="hold">
                            <p:stCondLst>
                              <p:cond delay="6250"/>
                            </p:stCondLst>
                            <p:childTnLst>
                              <p:par>
                                <p:cTn id="90" presetID="53" presetClass="entr" presetSubtype="528" fill="hold" grpId="0" nodeType="afterEffect">
                                  <p:stCondLst>
                                    <p:cond delay="0"/>
                                  </p:stCondLst>
                                  <p:childTnLst>
                                    <p:set>
                                      <p:cBhvr>
                                        <p:cTn id="91" dur="1" fill="hold">
                                          <p:stCondLst>
                                            <p:cond delay="0"/>
                                          </p:stCondLst>
                                        </p:cTn>
                                        <p:tgtEl>
                                          <p:spTgt spid="19"/>
                                        </p:tgtEl>
                                        <p:attrNameLst>
                                          <p:attrName>style.visibility</p:attrName>
                                        </p:attrNameLst>
                                      </p:cBhvr>
                                      <p:to>
                                        <p:strVal val="visible"/>
                                      </p:to>
                                    </p:set>
                                    <p:anim calcmode="lin" valueType="num">
                                      <p:cBhvr>
                                        <p:cTn id="92" dur="500" fill="hold"/>
                                        <p:tgtEl>
                                          <p:spTgt spid="19"/>
                                        </p:tgtEl>
                                        <p:attrNameLst>
                                          <p:attrName>ppt_w</p:attrName>
                                        </p:attrNameLst>
                                      </p:cBhvr>
                                      <p:tavLst>
                                        <p:tav tm="0">
                                          <p:val>
                                            <p:fltVal val="0"/>
                                          </p:val>
                                        </p:tav>
                                        <p:tav tm="100000">
                                          <p:val>
                                            <p:strVal val="#ppt_w"/>
                                          </p:val>
                                        </p:tav>
                                      </p:tavLst>
                                    </p:anim>
                                    <p:anim calcmode="lin" valueType="num">
                                      <p:cBhvr>
                                        <p:cTn id="93" dur="500" fill="hold"/>
                                        <p:tgtEl>
                                          <p:spTgt spid="19"/>
                                        </p:tgtEl>
                                        <p:attrNameLst>
                                          <p:attrName>ppt_h</p:attrName>
                                        </p:attrNameLst>
                                      </p:cBhvr>
                                      <p:tavLst>
                                        <p:tav tm="0">
                                          <p:val>
                                            <p:fltVal val="0"/>
                                          </p:val>
                                        </p:tav>
                                        <p:tav tm="100000">
                                          <p:val>
                                            <p:strVal val="#ppt_h"/>
                                          </p:val>
                                        </p:tav>
                                      </p:tavLst>
                                    </p:anim>
                                    <p:animEffect transition="in" filter="fade">
                                      <p:cBhvr>
                                        <p:cTn id="94" dur="500"/>
                                        <p:tgtEl>
                                          <p:spTgt spid="19"/>
                                        </p:tgtEl>
                                      </p:cBhvr>
                                    </p:animEffect>
                                    <p:anim calcmode="lin" valueType="num">
                                      <p:cBhvr>
                                        <p:cTn id="95" dur="500" fill="hold"/>
                                        <p:tgtEl>
                                          <p:spTgt spid="19"/>
                                        </p:tgtEl>
                                        <p:attrNameLst>
                                          <p:attrName>ppt_x</p:attrName>
                                        </p:attrNameLst>
                                      </p:cBhvr>
                                      <p:tavLst>
                                        <p:tav tm="0">
                                          <p:val>
                                            <p:fltVal val="0.5"/>
                                          </p:val>
                                        </p:tav>
                                        <p:tav tm="100000">
                                          <p:val>
                                            <p:strVal val="#ppt_x"/>
                                          </p:val>
                                        </p:tav>
                                      </p:tavLst>
                                    </p:anim>
                                    <p:anim calcmode="lin" valueType="num">
                                      <p:cBhvr>
                                        <p:cTn id="96" dur="500" fill="hold"/>
                                        <p:tgtEl>
                                          <p:spTgt spid="19"/>
                                        </p:tgtEl>
                                        <p:attrNameLst>
                                          <p:attrName>ppt_y</p:attrName>
                                        </p:attrNameLst>
                                      </p:cBhvr>
                                      <p:tavLst>
                                        <p:tav tm="0">
                                          <p:val>
                                            <p:fltVal val="0.5"/>
                                          </p:val>
                                        </p:tav>
                                        <p:tav tm="100000">
                                          <p:val>
                                            <p:strVal val="#ppt_y"/>
                                          </p:val>
                                        </p:tav>
                                      </p:tavLst>
                                    </p:anim>
                                  </p:childTnLst>
                                </p:cTn>
                              </p:par>
                            </p:childTnLst>
                          </p:cTn>
                        </p:par>
                        <p:par>
                          <p:cTn id="97" fill="hold">
                            <p:stCondLst>
                              <p:cond delay="6750"/>
                            </p:stCondLst>
                            <p:childTnLst>
                              <p:par>
                                <p:cTn id="98" presetID="53" presetClass="entr" presetSubtype="528" fill="hold" grpId="0" nodeType="afterEffect">
                                  <p:stCondLst>
                                    <p:cond delay="0"/>
                                  </p:stCondLst>
                                  <p:childTnLst>
                                    <p:set>
                                      <p:cBhvr>
                                        <p:cTn id="99" dur="1" fill="hold">
                                          <p:stCondLst>
                                            <p:cond delay="0"/>
                                          </p:stCondLst>
                                        </p:cTn>
                                        <p:tgtEl>
                                          <p:spTgt spid="74"/>
                                        </p:tgtEl>
                                        <p:attrNameLst>
                                          <p:attrName>style.visibility</p:attrName>
                                        </p:attrNameLst>
                                      </p:cBhvr>
                                      <p:to>
                                        <p:strVal val="visible"/>
                                      </p:to>
                                    </p:set>
                                    <p:anim calcmode="lin" valueType="num">
                                      <p:cBhvr>
                                        <p:cTn id="100" dur="500" fill="hold"/>
                                        <p:tgtEl>
                                          <p:spTgt spid="74"/>
                                        </p:tgtEl>
                                        <p:attrNameLst>
                                          <p:attrName>ppt_w</p:attrName>
                                        </p:attrNameLst>
                                      </p:cBhvr>
                                      <p:tavLst>
                                        <p:tav tm="0">
                                          <p:val>
                                            <p:fltVal val="0"/>
                                          </p:val>
                                        </p:tav>
                                        <p:tav tm="100000">
                                          <p:val>
                                            <p:strVal val="#ppt_w"/>
                                          </p:val>
                                        </p:tav>
                                      </p:tavLst>
                                    </p:anim>
                                    <p:anim calcmode="lin" valueType="num">
                                      <p:cBhvr>
                                        <p:cTn id="101" dur="500" fill="hold"/>
                                        <p:tgtEl>
                                          <p:spTgt spid="74"/>
                                        </p:tgtEl>
                                        <p:attrNameLst>
                                          <p:attrName>ppt_h</p:attrName>
                                        </p:attrNameLst>
                                      </p:cBhvr>
                                      <p:tavLst>
                                        <p:tav tm="0">
                                          <p:val>
                                            <p:fltVal val="0"/>
                                          </p:val>
                                        </p:tav>
                                        <p:tav tm="100000">
                                          <p:val>
                                            <p:strVal val="#ppt_h"/>
                                          </p:val>
                                        </p:tav>
                                      </p:tavLst>
                                    </p:anim>
                                    <p:animEffect transition="in" filter="fade">
                                      <p:cBhvr>
                                        <p:cTn id="102" dur="500"/>
                                        <p:tgtEl>
                                          <p:spTgt spid="74"/>
                                        </p:tgtEl>
                                      </p:cBhvr>
                                    </p:animEffect>
                                    <p:anim calcmode="lin" valueType="num">
                                      <p:cBhvr>
                                        <p:cTn id="103" dur="500" fill="hold"/>
                                        <p:tgtEl>
                                          <p:spTgt spid="74"/>
                                        </p:tgtEl>
                                        <p:attrNameLst>
                                          <p:attrName>ppt_x</p:attrName>
                                        </p:attrNameLst>
                                      </p:cBhvr>
                                      <p:tavLst>
                                        <p:tav tm="0">
                                          <p:val>
                                            <p:fltVal val="0.5"/>
                                          </p:val>
                                        </p:tav>
                                        <p:tav tm="100000">
                                          <p:val>
                                            <p:strVal val="#ppt_x"/>
                                          </p:val>
                                        </p:tav>
                                      </p:tavLst>
                                    </p:anim>
                                    <p:anim calcmode="lin" valueType="num">
                                      <p:cBhvr>
                                        <p:cTn id="104" dur="500" fill="hold"/>
                                        <p:tgtEl>
                                          <p:spTgt spid="74"/>
                                        </p:tgtEl>
                                        <p:attrNameLst>
                                          <p:attrName>ppt_y</p:attrName>
                                        </p:attrNameLst>
                                      </p:cBhvr>
                                      <p:tavLst>
                                        <p:tav tm="0">
                                          <p:val>
                                            <p:fltVal val="0.5"/>
                                          </p:val>
                                        </p:tav>
                                        <p:tav tm="100000">
                                          <p:val>
                                            <p:strVal val="#ppt_y"/>
                                          </p:val>
                                        </p:tav>
                                      </p:tavLst>
                                    </p:anim>
                                  </p:childTnLst>
                                </p:cTn>
                              </p:par>
                            </p:childTnLst>
                          </p:cTn>
                        </p:par>
                        <p:par>
                          <p:cTn id="105" fill="hold">
                            <p:stCondLst>
                              <p:cond delay="7250"/>
                            </p:stCondLst>
                            <p:childTnLst>
                              <p:par>
                                <p:cTn id="106" presetID="22" presetClass="entr" presetSubtype="2" fill="hold" grpId="0" nodeType="afterEffect">
                                  <p:stCondLst>
                                    <p:cond delay="0"/>
                                  </p:stCondLst>
                                  <p:childTnLst>
                                    <p:set>
                                      <p:cBhvr>
                                        <p:cTn id="107" dur="1" fill="hold">
                                          <p:stCondLst>
                                            <p:cond delay="0"/>
                                          </p:stCondLst>
                                        </p:cTn>
                                        <p:tgtEl>
                                          <p:spTgt spid="72"/>
                                        </p:tgtEl>
                                        <p:attrNameLst>
                                          <p:attrName>style.visibility</p:attrName>
                                        </p:attrNameLst>
                                      </p:cBhvr>
                                      <p:to>
                                        <p:strVal val="visible"/>
                                      </p:to>
                                    </p:set>
                                    <p:animEffect transition="in" filter="wipe(right)">
                                      <p:cBhvr>
                                        <p:cTn id="108" dur="500"/>
                                        <p:tgtEl>
                                          <p:spTgt spid="72"/>
                                        </p:tgtEl>
                                      </p:cBhvr>
                                    </p:animEffect>
                                  </p:childTnLst>
                                </p:cTn>
                              </p:par>
                            </p:childTnLst>
                          </p:cTn>
                        </p:par>
                        <p:par>
                          <p:cTn id="109" fill="hold">
                            <p:stCondLst>
                              <p:cond delay="7750"/>
                            </p:stCondLst>
                            <p:childTnLst>
                              <p:par>
                                <p:cTn id="110" presetID="22" presetClass="entr" presetSubtype="2" fill="hold" grpId="0" nodeType="afterEffect">
                                  <p:stCondLst>
                                    <p:cond delay="0"/>
                                  </p:stCondLst>
                                  <p:childTnLst>
                                    <p:set>
                                      <p:cBhvr>
                                        <p:cTn id="111" dur="1" fill="hold">
                                          <p:stCondLst>
                                            <p:cond delay="0"/>
                                          </p:stCondLst>
                                        </p:cTn>
                                        <p:tgtEl>
                                          <p:spTgt spid="73"/>
                                        </p:tgtEl>
                                        <p:attrNameLst>
                                          <p:attrName>style.visibility</p:attrName>
                                        </p:attrNameLst>
                                      </p:cBhvr>
                                      <p:to>
                                        <p:strVal val="visible"/>
                                      </p:to>
                                    </p:set>
                                    <p:animEffect transition="in" filter="wipe(right)">
                                      <p:cBhvr>
                                        <p:cTn id="112" dur="500"/>
                                        <p:tgtEl>
                                          <p:spTgt spid="73"/>
                                        </p:tgtEl>
                                      </p:cBhvr>
                                    </p:animEffect>
                                  </p:childTnLst>
                                </p:cTn>
                              </p:par>
                              <p:par>
                                <p:cTn id="113" presetID="22" presetClass="entr" presetSubtype="2" fill="hold" grpId="0" nodeType="withEffect">
                                  <p:stCondLst>
                                    <p:cond delay="0"/>
                                  </p:stCondLst>
                                  <p:childTnLst>
                                    <p:set>
                                      <p:cBhvr>
                                        <p:cTn id="114" dur="1" fill="hold">
                                          <p:stCondLst>
                                            <p:cond delay="0"/>
                                          </p:stCondLst>
                                        </p:cTn>
                                        <p:tgtEl>
                                          <p:spTgt spid="75"/>
                                        </p:tgtEl>
                                        <p:attrNameLst>
                                          <p:attrName>style.visibility</p:attrName>
                                        </p:attrNameLst>
                                      </p:cBhvr>
                                      <p:to>
                                        <p:strVal val="visible"/>
                                      </p:to>
                                    </p:set>
                                    <p:animEffect transition="in" filter="wipe(right)">
                                      <p:cBhvr>
                                        <p:cTn id="115" dur="500"/>
                                        <p:tgtEl>
                                          <p:spTgt spid="75"/>
                                        </p:tgtEl>
                                      </p:cBhvr>
                                    </p:animEffect>
                                  </p:childTnLst>
                                </p:cTn>
                              </p:par>
                            </p:childTnLst>
                          </p:cTn>
                        </p:par>
                        <p:par>
                          <p:cTn id="116" fill="hold">
                            <p:stCondLst>
                              <p:cond delay="8250"/>
                            </p:stCondLst>
                            <p:childTnLst>
                              <p:par>
                                <p:cTn id="117" presetID="53" presetClass="entr" presetSubtype="528" fill="hold" grpId="0" nodeType="afterEffect">
                                  <p:stCondLst>
                                    <p:cond delay="0"/>
                                  </p:stCondLst>
                                  <p:childTnLst>
                                    <p:set>
                                      <p:cBhvr>
                                        <p:cTn id="118" dur="1" fill="hold">
                                          <p:stCondLst>
                                            <p:cond delay="0"/>
                                          </p:stCondLst>
                                        </p:cTn>
                                        <p:tgtEl>
                                          <p:spTgt spid="20"/>
                                        </p:tgtEl>
                                        <p:attrNameLst>
                                          <p:attrName>style.visibility</p:attrName>
                                        </p:attrNameLst>
                                      </p:cBhvr>
                                      <p:to>
                                        <p:strVal val="visible"/>
                                      </p:to>
                                    </p:set>
                                    <p:anim calcmode="lin" valueType="num">
                                      <p:cBhvr>
                                        <p:cTn id="119" dur="500" fill="hold"/>
                                        <p:tgtEl>
                                          <p:spTgt spid="20"/>
                                        </p:tgtEl>
                                        <p:attrNameLst>
                                          <p:attrName>ppt_w</p:attrName>
                                        </p:attrNameLst>
                                      </p:cBhvr>
                                      <p:tavLst>
                                        <p:tav tm="0">
                                          <p:val>
                                            <p:fltVal val="0"/>
                                          </p:val>
                                        </p:tav>
                                        <p:tav tm="100000">
                                          <p:val>
                                            <p:strVal val="#ppt_w"/>
                                          </p:val>
                                        </p:tav>
                                      </p:tavLst>
                                    </p:anim>
                                    <p:anim calcmode="lin" valueType="num">
                                      <p:cBhvr>
                                        <p:cTn id="120" dur="500" fill="hold"/>
                                        <p:tgtEl>
                                          <p:spTgt spid="20"/>
                                        </p:tgtEl>
                                        <p:attrNameLst>
                                          <p:attrName>ppt_h</p:attrName>
                                        </p:attrNameLst>
                                      </p:cBhvr>
                                      <p:tavLst>
                                        <p:tav tm="0">
                                          <p:val>
                                            <p:fltVal val="0"/>
                                          </p:val>
                                        </p:tav>
                                        <p:tav tm="100000">
                                          <p:val>
                                            <p:strVal val="#ppt_h"/>
                                          </p:val>
                                        </p:tav>
                                      </p:tavLst>
                                    </p:anim>
                                    <p:animEffect transition="in" filter="fade">
                                      <p:cBhvr>
                                        <p:cTn id="121" dur="500"/>
                                        <p:tgtEl>
                                          <p:spTgt spid="20"/>
                                        </p:tgtEl>
                                      </p:cBhvr>
                                    </p:animEffect>
                                    <p:anim calcmode="lin" valueType="num">
                                      <p:cBhvr>
                                        <p:cTn id="122" dur="500" fill="hold"/>
                                        <p:tgtEl>
                                          <p:spTgt spid="20"/>
                                        </p:tgtEl>
                                        <p:attrNameLst>
                                          <p:attrName>ppt_x</p:attrName>
                                        </p:attrNameLst>
                                      </p:cBhvr>
                                      <p:tavLst>
                                        <p:tav tm="0">
                                          <p:val>
                                            <p:fltVal val="0.5"/>
                                          </p:val>
                                        </p:tav>
                                        <p:tav tm="100000">
                                          <p:val>
                                            <p:strVal val="#ppt_x"/>
                                          </p:val>
                                        </p:tav>
                                      </p:tavLst>
                                    </p:anim>
                                    <p:anim calcmode="lin" valueType="num">
                                      <p:cBhvr>
                                        <p:cTn id="123" dur="500" fill="hold"/>
                                        <p:tgtEl>
                                          <p:spTgt spid="20"/>
                                        </p:tgtEl>
                                        <p:attrNameLst>
                                          <p:attrName>ppt_y</p:attrName>
                                        </p:attrNameLst>
                                      </p:cBhvr>
                                      <p:tavLst>
                                        <p:tav tm="0">
                                          <p:val>
                                            <p:fltVal val="0.5"/>
                                          </p:val>
                                        </p:tav>
                                        <p:tav tm="100000">
                                          <p:val>
                                            <p:strVal val="#ppt_y"/>
                                          </p:val>
                                        </p:tav>
                                      </p:tavLst>
                                    </p:anim>
                                  </p:childTnLst>
                                </p:cTn>
                              </p:par>
                            </p:childTnLst>
                          </p:cTn>
                        </p:par>
                        <p:par>
                          <p:cTn id="124" fill="hold">
                            <p:stCondLst>
                              <p:cond delay="8750"/>
                            </p:stCondLst>
                            <p:childTnLst>
                              <p:par>
                                <p:cTn id="125" presetID="53" presetClass="entr" presetSubtype="528" fill="hold" grpId="0" nodeType="afterEffect">
                                  <p:stCondLst>
                                    <p:cond delay="0"/>
                                  </p:stCondLst>
                                  <p:childTnLst>
                                    <p:set>
                                      <p:cBhvr>
                                        <p:cTn id="126" dur="1" fill="hold">
                                          <p:stCondLst>
                                            <p:cond delay="0"/>
                                          </p:stCondLst>
                                        </p:cTn>
                                        <p:tgtEl>
                                          <p:spTgt spid="78"/>
                                        </p:tgtEl>
                                        <p:attrNameLst>
                                          <p:attrName>style.visibility</p:attrName>
                                        </p:attrNameLst>
                                      </p:cBhvr>
                                      <p:to>
                                        <p:strVal val="visible"/>
                                      </p:to>
                                    </p:set>
                                    <p:anim calcmode="lin" valueType="num">
                                      <p:cBhvr>
                                        <p:cTn id="127" dur="500" fill="hold"/>
                                        <p:tgtEl>
                                          <p:spTgt spid="78"/>
                                        </p:tgtEl>
                                        <p:attrNameLst>
                                          <p:attrName>ppt_w</p:attrName>
                                        </p:attrNameLst>
                                      </p:cBhvr>
                                      <p:tavLst>
                                        <p:tav tm="0">
                                          <p:val>
                                            <p:fltVal val="0"/>
                                          </p:val>
                                        </p:tav>
                                        <p:tav tm="100000">
                                          <p:val>
                                            <p:strVal val="#ppt_w"/>
                                          </p:val>
                                        </p:tav>
                                      </p:tavLst>
                                    </p:anim>
                                    <p:anim calcmode="lin" valueType="num">
                                      <p:cBhvr>
                                        <p:cTn id="128" dur="500" fill="hold"/>
                                        <p:tgtEl>
                                          <p:spTgt spid="78"/>
                                        </p:tgtEl>
                                        <p:attrNameLst>
                                          <p:attrName>ppt_h</p:attrName>
                                        </p:attrNameLst>
                                      </p:cBhvr>
                                      <p:tavLst>
                                        <p:tav tm="0">
                                          <p:val>
                                            <p:fltVal val="0"/>
                                          </p:val>
                                        </p:tav>
                                        <p:tav tm="100000">
                                          <p:val>
                                            <p:strVal val="#ppt_h"/>
                                          </p:val>
                                        </p:tav>
                                      </p:tavLst>
                                    </p:anim>
                                    <p:animEffect transition="in" filter="fade">
                                      <p:cBhvr>
                                        <p:cTn id="129" dur="500"/>
                                        <p:tgtEl>
                                          <p:spTgt spid="78"/>
                                        </p:tgtEl>
                                      </p:cBhvr>
                                    </p:animEffect>
                                    <p:anim calcmode="lin" valueType="num">
                                      <p:cBhvr>
                                        <p:cTn id="130" dur="500" fill="hold"/>
                                        <p:tgtEl>
                                          <p:spTgt spid="78"/>
                                        </p:tgtEl>
                                        <p:attrNameLst>
                                          <p:attrName>ppt_x</p:attrName>
                                        </p:attrNameLst>
                                      </p:cBhvr>
                                      <p:tavLst>
                                        <p:tav tm="0">
                                          <p:val>
                                            <p:fltVal val="0.5"/>
                                          </p:val>
                                        </p:tav>
                                        <p:tav tm="100000">
                                          <p:val>
                                            <p:strVal val="#ppt_x"/>
                                          </p:val>
                                        </p:tav>
                                      </p:tavLst>
                                    </p:anim>
                                    <p:anim calcmode="lin" valueType="num">
                                      <p:cBhvr>
                                        <p:cTn id="131" dur="500" fill="hold"/>
                                        <p:tgtEl>
                                          <p:spTgt spid="78"/>
                                        </p:tgtEl>
                                        <p:attrNameLst>
                                          <p:attrName>ppt_y</p:attrName>
                                        </p:attrNameLst>
                                      </p:cBhvr>
                                      <p:tavLst>
                                        <p:tav tm="0">
                                          <p:val>
                                            <p:fltVal val="0.5"/>
                                          </p:val>
                                        </p:tav>
                                        <p:tav tm="100000">
                                          <p:val>
                                            <p:strVal val="#ppt_y"/>
                                          </p:val>
                                        </p:tav>
                                      </p:tavLst>
                                    </p:anim>
                                  </p:childTnLst>
                                </p:cTn>
                              </p:par>
                            </p:childTnLst>
                          </p:cTn>
                        </p:par>
                        <p:par>
                          <p:cTn id="132" fill="hold">
                            <p:stCondLst>
                              <p:cond delay="9250"/>
                            </p:stCondLst>
                            <p:childTnLst>
                              <p:par>
                                <p:cTn id="133" presetID="22" presetClass="entr" presetSubtype="8"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Effect transition="in" filter="wipe(left)">
                                      <p:cBhvr>
                                        <p:cTn id="135" dur="500"/>
                                        <p:tgtEl>
                                          <p:spTgt spid="79"/>
                                        </p:tgtEl>
                                      </p:cBhvr>
                                    </p:animEffect>
                                  </p:childTnLst>
                                </p:cTn>
                              </p:par>
                            </p:childTnLst>
                          </p:cTn>
                        </p:par>
                        <p:par>
                          <p:cTn id="136" fill="hold">
                            <p:stCondLst>
                              <p:cond delay="9750"/>
                            </p:stCondLst>
                            <p:childTnLst>
                              <p:par>
                                <p:cTn id="137" presetID="22" presetClass="entr" presetSubtype="8" fill="hold" grpId="0" nodeType="afterEffect">
                                  <p:stCondLst>
                                    <p:cond delay="0"/>
                                  </p:stCondLst>
                                  <p:childTnLst>
                                    <p:set>
                                      <p:cBhvr>
                                        <p:cTn id="138" dur="1" fill="hold">
                                          <p:stCondLst>
                                            <p:cond delay="0"/>
                                          </p:stCondLst>
                                        </p:cTn>
                                        <p:tgtEl>
                                          <p:spTgt spid="77"/>
                                        </p:tgtEl>
                                        <p:attrNameLst>
                                          <p:attrName>style.visibility</p:attrName>
                                        </p:attrNameLst>
                                      </p:cBhvr>
                                      <p:to>
                                        <p:strVal val="visible"/>
                                      </p:to>
                                    </p:set>
                                    <p:animEffect transition="in" filter="wipe(left)">
                                      <p:cBhvr>
                                        <p:cTn id="139" dur="500"/>
                                        <p:tgtEl>
                                          <p:spTgt spid="77"/>
                                        </p:tgtEl>
                                      </p:cBhvr>
                                    </p:animEffect>
                                  </p:childTnLst>
                                </p:cTn>
                              </p:par>
                              <p:par>
                                <p:cTn id="140" presetID="22" presetClass="entr" presetSubtype="8" fill="hold" grpId="0" nodeType="withEffect">
                                  <p:stCondLst>
                                    <p:cond delay="0"/>
                                  </p:stCondLst>
                                  <p:childTnLst>
                                    <p:set>
                                      <p:cBhvr>
                                        <p:cTn id="141" dur="1" fill="hold">
                                          <p:stCondLst>
                                            <p:cond delay="0"/>
                                          </p:stCondLst>
                                        </p:cTn>
                                        <p:tgtEl>
                                          <p:spTgt spid="80"/>
                                        </p:tgtEl>
                                        <p:attrNameLst>
                                          <p:attrName>style.visibility</p:attrName>
                                        </p:attrNameLst>
                                      </p:cBhvr>
                                      <p:to>
                                        <p:strVal val="visible"/>
                                      </p:to>
                                    </p:set>
                                    <p:animEffect transition="in" filter="wipe(left)">
                                      <p:cBhvr>
                                        <p:cTn id="142" dur="500"/>
                                        <p:tgtEl>
                                          <p:spTgt spid="80"/>
                                        </p:tgtEl>
                                      </p:cBhvr>
                                    </p:animEffect>
                                  </p:childTnLst>
                                </p:cTn>
                              </p:par>
                            </p:childTnLst>
                          </p:cTn>
                        </p:par>
                        <p:par>
                          <p:cTn id="143" fill="hold">
                            <p:stCondLst>
                              <p:cond delay="10250"/>
                            </p:stCondLst>
                            <p:childTnLst>
                              <p:par>
                                <p:cTn id="144" presetID="53" presetClass="entr" presetSubtype="528" fill="hold" grpId="0" nodeType="afterEffect">
                                  <p:stCondLst>
                                    <p:cond delay="0"/>
                                  </p:stCondLst>
                                  <p:childTnLst>
                                    <p:set>
                                      <p:cBhvr>
                                        <p:cTn id="145" dur="1" fill="hold">
                                          <p:stCondLst>
                                            <p:cond delay="0"/>
                                          </p:stCondLst>
                                        </p:cTn>
                                        <p:tgtEl>
                                          <p:spTgt spid="36"/>
                                        </p:tgtEl>
                                        <p:attrNameLst>
                                          <p:attrName>style.visibility</p:attrName>
                                        </p:attrNameLst>
                                      </p:cBhvr>
                                      <p:to>
                                        <p:strVal val="visible"/>
                                      </p:to>
                                    </p:set>
                                    <p:anim calcmode="lin" valueType="num">
                                      <p:cBhvr>
                                        <p:cTn id="146" dur="500" fill="hold"/>
                                        <p:tgtEl>
                                          <p:spTgt spid="36"/>
                                        </p:tgtEl>
                                        <p:attrNameLst>
                                          <p:attrName>ppt_w</p:attrName>
                                        </p:attrNameLst>
                                      </p:cBhvr>
                                      <p:tavLst>
                                        <p:tav tm="0">
                                          <p:val>
                                            <p:fltVal val="0"/>
                                          </p:val>
                                        </p:tav>
                                        <p:tav tm="100000">
                                          <p:val>
                                            <p:strVal val="#ppt_w"/>
                                          </p:val>
                                        </p:tav>
                                      </p:tavLst>
                                    </p:anim>
                                    <p:anim calcmode="lin" valueType="num">
                                      <p:cBhvr>
                                        <p:cTn id="147" dur="500" fill="hold"/>
                                        <p:tgtEl>
                                          <p:spTgt spid="36"/>
                                        </p:tgtEl>
                                        <p:attrNameLst>
                                          <p:attrName>ppt_h</p:attrName>
                                        </p:attrNameLst>
                                      </p:cBhvr>
                                      <p:tavLst>
                                        <p:tav tm="0">
                                          <p:val>
                                            <p:fltVal val="0"/>
                                          </p:val>
                                        </p:tav>
                                        <p:tav tm="100000">
                                          <p:val>
                                            <p:strVal val="#ppt_h"/>
                                          </p:val>
                                        </p:tav>
                                      </p:tavLst>
                                    </p:anim>
                                    <p:animEffect transition="in" filter="fade">
                                      <p:cBhvr>
                                        <p:cTn id="148" dur="500"/>
                                        <p:tgtEl>
                                          <p:spTgt spid="36"/>
                                        </p:tgtEl>
                                      </p:cBhvr>
                                    </p:animEffect>
                                    <p:anim calcmode="lin" valueType="num">
                                      <p:cBhvr>
                                        <p:cTn id="149" dur="500" fill="hold"/>
                                        <p:tgtEl>
                                          <p:spTgt spid="36"/>
                                        </p:tgtEl>
                                        <p:attrNameLst>
                                          <p:attrName>ppt_x</p:attrName>
                                        </p:attrNameLst>
                                      </p:cBhvr>
                                      <p:tavLst>
                                        <p:tav tm="0">
                                          <p:val>
                                            <p:fltVal val="0.5"/>
                                          </p:val>
                                        </p:tav>
                                        <p:tav tm="100000">
                                          <p:val>
                                            <p:strVal val="#ppt_x"/>
                                          </p:val>
                                        </p:tav>
                                      </p:tavLst>
                                    </p:anim>
                                    <p:anim calcmode="lin" valueType="num">
                                      <p:cBhvr>
                                        <p:cTn id="150" dur="500" fill="hold"/>
                                        <p:tgtEl>
                                          <p:spTgt spid="36"/>
                                        </p:tgtEl>
                                        <p:attrNameLst>
                                          <p:attrName>ppt_y</p:attrName>
                                        </p:attrNameLst>
                                      </p:cBhvr>
                                      <p:tavLst>
                                        <p:tav tm="0">
                                          <p:val>
                                            <p:fltVal val="0.5"/>
                                          </p:val>
                                        </p:tav>
                                        <p:tav tm="100000">
                                          <p:val>
                                            <p:strVal val="#ppt_y"/>
                                          </p:val>
                                        </p:tav>
                                      </p:tavLst>
                                    </p:anim>
                                  </p:childTnLst>
                                </p:cTn>
                              </p:par>
                            </p:childTnLst>
                          </p:cTn>
                        </p:par>
                        <p:par>
                          <p:cTn id="151" fill="hold">
                            <p:stCondLst>
                              <p:cond delay="10750"/>
                            </p:stCondLst>
                            <p:childTnLst>
                              <p:par>
                                <p:cTn id="152" presetID="53" presetClass="entr" presetSubtype="528" fill="hold" grpId="0" nodeType="afterEffect">
                                  <p:stCondLst>
                                    <p:cond delay="0"/>
                                  </p:stCondLst>
                                  <p:childTnLst>
                                    <p:set>
                                      <p:cBhvr>
                                        <p:cTn id="153" dur="1" fill="hold">
                                          <p:stCondLst>
                                            <p:cond delay="0"/>
                                          </p:stCondLst>
                                        </p:cTn>
                                        <p:tgtEl>
                                          <p:spTgt spid="84"/>
                                        </p:tgtEl>
                                        <p:attrNameLst>
                                          <p:attrName>style.visibility</p:attrName>
                                        </p:attrNameLst>
                                      </p:cBhvr>
                                      <p:to>
                                        <p:strVal val="visible"/>
                                      </p:to>
                                    </p:set>
                                    <p:anim calcmode="lin" valueType="num">
                                      <p:cBhvr>
                                        <p:cTn id="154" dur="500" fill="hold"/>
                                        <p:tgtEl>
                                          <p:spTgt spid="84"/>
                                        </p:tgtEl>
                                        <p:attrNameLst>
                                          <p:attrName>ppt_w</p:attrName>
                                        </p:attrNameLst>
                                      </p:cBhvr>
                                      <p:tavLst>
                                        <p:tav tm="0">
                                          <p:val>
                                            <p:fltVal val="0"/>
                                          </p:val>
                                        </p:tav>
                                        <p:tav tm="100000">
                                          <p:val>
                                            <p:strVal val="#ppt_w"/>
                                          </p:val>
                                        </p:tav>
                                      </p:tavLst>
                                    </p:anim>
                                    <p:anim calcmode="lin" valueType="num">
                                      <p:cBhvr>
                                        <p:cTn id="155" dur="500" fill="hold"/>
                                        <p:tgtEl>
                                          <p:spTgt spid="84"/>
                                        </p:tgtEl>
                                        <p:attrNameLst>
                                          <p:attrName>ppt_h</p:attrName>
                                        </p:attrNameLst>
                                      </p:cBhvr>
                                      <p:tavLst>
                                        <p:tav tm="0">
                                          <p:val>
                                            <p:fltVal val="0"/>
                                          </p:val>
                                        </p:tav>
                                        <p:tav tm="100000">
                                          <p:val>
                                            <p:strVal val="#ppt_h"/>
                                          </p:val>
                                        </p:tav>
                                      </p:tavLst>
                                    </p:anim>
                                    <p:animEffect transition="in" filter="fade">
                                      <p:cBhvr>
                                        <p:cTn id="156" dur="500"/>
                                        <p:tgtEl>
                                          <p:spTgt spid="84"/>
                                        </p:tgtEl>
                                      </p:cBhvr>
                                    </p:animEffect>
                                    <p:anim calcmode="lin" valueType="num">
                                      <p:cBhvr>
                                        <p:cTn id="157" dur="500" fill="hold"/>
                                        <p:tgtEl>
                                          <p:spTgt spid="84"/>
                                        </p:tgtEl>
                                        <p:attrNameLst>
                                          <p:attrName>ppt_x</p:attrName>
                                        </p:attrNameLst>
                                      </p:cBhvr>
                                      <p:tavLst>
                                        <p:tav tm="0">
                                          <p:val>
                                            <p:fltVal val="0.5"/>
                                          </p:val>
                                        </p:tav>
                                        <p:tav tm="100000">
                                          <p:val>
                                            <p:strVal val="#ppt_x"/>
                                          </p:val>
                                        </p:tav>
                                      </p:tavLst>
                                    </p:anim>
                                    <p:anim calcmode="lin" valueType="num">
                                      <p:cBhvr>
                                        <p:cTn id="158" dur="500" fill="hold"/>
                                        <p:tgtEl>
                                          <p:spTgt spid="84"/>
                                        </p:tgtEl>
                                        <p:attrNameLst>
                                          <p:attrName>ppt_y</p:attrName>
                                        </p:attrNameLst>
                                      </p:cBhvr>
                                      <p:tavLst>
                                        <p:tav tm="0">
                                          <p:val>
                                            <p:fltVal val="0.5"/>
                                          </p:val>
                                        </p:tav>
                                        <p:tav tm="100000">
                                          <p:val>
                                            <p:strVal val="#ppt_y"/>
                                          </p:val>
                                        </p:tav>
                                      </p:tavLst>
                                    </p:anim>
                                  </p:childTnLst>
                                </p:cTn>
                              </p:par>
                            </p:childTnLst>
                          </p:cTn>
                        </p:par>
                        <p:par>
                          <p:cTn id="159" fill="hold">
                            <p:stCondLst>
                              <p:cond delay="11250"/>
                            </p:stCondLst>
                            <p:childTnLst>
                              <p:par>
                                <p:cTn id="160" presetID="22" presetClass="entr" presetSubtype="2" fill="hold" grpId="0" nodeType="afterEffect">
                                  <p:stCondLst>
                                    <p:cond delay="0"/>
                                  </p:stCondLst>
                                  <p:childTnLst>
                                    <p:set>
                                      <p:cBhvr>
                                        <p:cTn id="161" dur="1" fill="hold">
                                          <p:stCondLst>
                                            <p:cond delay="0"/>
                                          </p:stCondLst>
                                        </p:cTn>
                                        <p:tgtEl>
                                          <p:spTgt spid="82"/>
                                        </p:tgtEl>
                                        <p:attrNameLst>
                                          <p:attrName>style.visibility</p:attrName>
                                        </p:attrNameLst>
                                      </p:cBhvr>
                                      <p:to>
                                        <p:strVal val="visible"/>
                                      </p:to>
                                    </p:set>
                                    <p:animEffect transition="in" filter="wipe(right)">
                                      <p:cBhvr>
                                        <p:cTn id="162" dur="500"/>
                                        <p:tgtEl>
                                          <p:spTgt spid="82"/>
                                        </p:tgtEl>
                                      </p:cBhvr>
                                    </p:animEffect>
                                  </p:childTnLst>
                                </p:cTn>
                              </p:par>
                            </p:childTnLst>
                          </p:cTn>
                        </p:par>
                        <p:par>
                          <p:cTn id="163" fill="hold">
                            <p:stCondLst>
                              <p:cond delay="11750"/>
                            </p:stCondLst>
                            <p:childTnLst>
                              <p:par>
                                <p:cTn id="164" presetID="22" presetClass="entr" presetSubtype="2" fill="hold" grpId="0" nodeType="afterEffect">
                                  <p:stCondLst>
                                    <p:cond delay="0"/>
                                  </p:stCondLst>
                                  <p:childTnLst>
                                    <p:set>
                                      <p:cBhvr>
                                        <p:cTn id="165" dur="1" fill="hold">
                                          <p:stCondLst>
                                            <p:cond delay="0"/>
                                          </p:stCondLst>
                                        </p:cTn>
                                        <p:tgtEl>
                                          <p:spTgt spid="83"/>
                                        </p:tgtEl>
                                        <p:attrNameLst>
                                          <p:attrName>style.visibility</p:attrName>
                                        </p:attrNameLst>
                                      </p:cBhvr>
                                      <p:to>
                                        <p:strVal val="visible"/>
                                      </p:to>
                                    </p:set>
                                    <p:animEffect transition="in" filter="wipe(right)">
                                      <p:cBhvr>
                                        <p:cTn id="166" dur="500"/>
                                        <p:tgtEl>
                                          <p:spTgt spid="83"/>
                                        </p:tgtEl>
                                      </p:cBhvr>
                                    </p:animEffect>
                                  </p:childTnLst>
                                </p:cTn>
                              </p:par>
                              <p:par>
                                <p:cTn id="167" presetID="22" presetClass="entr" presetSubtype="2" fill="hold" grpId="0" nodeType="withEffect">
                                  <p:stCondLst>
                                    <p:cond delay="0"/>
                                  </p:stCondLst>
                                  <p:childTnLst>
                                    <p:set>
                                      <p:cBhvr>
                                        <p:cTn id="168" dur="1" fill="hold">
                                          <p:stCondLst>
                                            <p:cond delay="0"/>
                                          </p:stCondLst>
                                        </p:cTn>
                                        <p:tgtEl>
                                          <p:spTgt spid="85"/>
                                        </p:tgtEl>
                                        <p:attrNameLst>
                                          <p:attrName>style.visibility</p:attrName>
                                        </p:attrNameLst>
                                      </p:cBhvr>
                                      <p:to>
                                        <p:strVal val="visible"/>
                                      </p:to>
                                    </p:set>
                                    <p:animEffect transition="in" filter="wipe(right)">
                                      <p:cBhvr>
                                        <p:cTn id="169" dur="500"/>
                                        <p:tgtEl>
                                          <p:spTgt spid="85"/>
                                        </p:tgtEl>
                                      </p:cBhvr>
                                    </p:animEffect>
                                  </p:childTnLst>
                                </p:cTn>
                              </p:par>
                            </p:childTnLst>
                          </p:cTn>
                        </p:par>
                        <p:par>
                          <p:cTn id="170" fill="hold">
                            <p:stCondLst>
                              <p:cond delay="12250"/>
                            </p:stCondLst>
                            <p:childTnLst>
                              <p:par>
                                <p:cTn id="171" presetID="53" presetClass="entr" presetSubtype="528" fill="hold" grpId="0" nodeType="afterEffect">
                                  <p:stCondLst>
                                    <p:cond delay="0"/>
                                  </p:stCondLst>
                                  <p:childTnLst>
                                    <p:set>
                                      <p:cBhvr>
                                        <p:cTn id="172" dur="1" fill="hold">
                                          <p:stCondLst>
                                            <p:cond delay="0"/>
                                          </p:stCondLst>
                                        </p:cTn>
                                        <p:tgtEl>
                                          <p:spTgt spid="37"/>
                                        </p:tgtEl>
                                        <p:attrNameLst>
                                          <p:attrName>style.visibility</p:attrName>
                                        </p:attrNameLst>
                                      </p:cBhvr>
                                      <p:to>
                                        <p:strVal val="visible"/>
                                      </p:to>
                                    </p:set>
                                    <p:anim calcmode="lin" valueType="num">
                                      <p:cBhvr>
                                        <p:cTn id="173" dur="500" fill="hold"/>
                                        <p:tgtEl>
                                          <p:spTgt spid="37"/>
                                        </p:tgtEl>
                                        <p:attrNameLst>
                                          <p:attrName>ppt_w</p:attrName>
                                        </p:attrNameLst>
                                      </p:cBhvr>
                                      <p:tavLst>
                                        <p:tav tm="0">
                                          <p:val>
                                            <p:fltVal val="0"/>
                                          </p:val>
                                        </p:tav>
                                        <p:tav tm="100000">
                                          <p:val>
                                            <p:strVal val="#ppt_w"/>
                                          </p:val>
                                        </p:tav>
                                      </p:tavLst>
                                    </p:anim>
                                    <p:anim calcmode="lin" valueType="num">
                                      <p:cBhvr>
                                        <p:cTn id="174" dur="500" fill="hold"/>
                                        <p:tgtEl>
                                          <p:spTgt spid="37"/>
                                        </p:tgtEl>
                                        <p:attrNameLst>
                                          <p:attrName>ppt_h</p:attrName>
                                        </p:attrNameLst>
                                      </p:cBhvr>
                                      <p:tavLst>
                                        <p:tav tm="0">
                                          <p:val>
                                            <p:fltVal val="0"/>
                                          </p:val>
                                        </p:tav>
                                        <p:tav tm="100000">
                                          <p:val>
                                            <p:strVal val="#ppt_h"/>
                                          </p:val>
                                        </p:tav>
                                      </p:tavLst>
                                    </p:anim>
                                    <p:animEffect transition="in" filter="fade">
                                      <p:cBhvr>
                                        <p:cTn id="175" dur="500"/>
                                        <p:tgtEl>
                                          <p:spTgt spid="37"/>
                                        </p:tgtEl>
                                      </p:cBhvr>
                                    </p:animEffect>
                                    <p:anim calcmode="lin" valueType="num">
                                      <p:cBhvr>
                                        <p:cTn id="176" dur="500" fill="hold"/>
                                        <p:tgtEl>
                                          <p:spTgt spid="37"/>
                                        </p:tgtEl>
                                        <p:attrNameLst>
                                          <p:attrName>ppt_x</p:attrName>
                                        </p:attrNameLst>
                                      </p:cBhvr>
                                      <p:tavLst>
                                        <p:tav tm="0">
                                          <p:val>
                                            <p:fltVal val="0.5"/>
                                          </p:val>
                                        </p:tav>
                                        <p:tav tm="100000">
                                          <p:val>
                                            <p:strVal val="#ppt_x"/>
                                          </p:val>
                                        </p:tav>
                                      </p:tavLst>
                                    </p:anim>
                                    <p:anim calcmode="lin" valueType="num">
                                      <p:cBhvr>
                                        <p:cTn id="177" dur="500" fill="hold"/>
                                        <p:tgtEl>
                                          <p:spTgt spid="37"/>
                                        </p:tgtEl>
                                        <p:attrNameLst>
                                          <p:attrName>ppt_y</p:attrName>
                                        </p:attrNameLst>
                                      </p:cBhvr>
                                      <p:tavLst>
                                        <p:tav tm="0">
                                          <p:val>
                                            <p:fltVal val="0.5"/>
                                          </p:val>
                                        </p:tav>
                                        <p:tav tm="100000">
                                          <p:val>
                                            <p:strVal val="#ppt_y"/>
                                          </p:val>
                                        </p:tav>
                                      </p:tavLst>
                                    </p:anim>
                                  </p:childTnLst>
                                </p:cTn>
                              </p:par>
                            </p:childTnLst>
                          </p:cTn>
                        </p:par>
                        <p:par>
                          <p:cTn id="178" fill="hold">
                            <p:stCondLst>
                              <p:cond delay="12750"/>
                            </p:stCondLst>
                            <p:childTnLst>
                              <p:par>
                                <p:cTn id="179" presetID="53" presetClass="entr" presetSubtype="528" fill="hold" grpId="0" nodeType="afterEffect">
                                  <p:stCondLst>
                                    <p:cond delay="0"/>
                                  </p:stCondLst>
                                  <p:childTnLst>
                                    <p:set>
                                      <p:cBhvr>
                                        <p:cTn id="180" dur="1" fill="hold">
                                          <p:stCondLst>
                                            <p:cond delay="0"/>
                                          </p:stCondLst>
                                        </p:cTn>
                                        <p:tgtEl>
                                          <p:spTgt spid="88"/>
                                        </p:tgtEl>
                                        <p:attrNameLst>
                                          <p:attrName>style.visibility</p:attrName>
                                        </p:attrNameLst>
                                      </p:cBhvr>
                                      <p:to>
                                        <p:strVal val="visible"/>
                                      </p:to>
                                    </p:set>
                                    <p:anim calcmode="lin" valueType="num">
                                      <p:cBhvr>
                                        <p:cTn id="181" dur="500" fill="hold"/>
                                        <p:tgtEl>
                                          <p:spTgt spid="88"/>
                                        </p:tgtEl>
                                        <p:attrNameLst>
                                          <p:attrName>ppt_w</p:attrName>
                                        </p:attrNameLst>
                                      </p:cBhvr>
                                      <p:tavLst>
                                        <p:tav tm="0">
                                          <p:val>
                                            <p:fltVal val="0"/>
                                          </p:val>
                                        </p:tav>
                                        <p:tav tm="100000">
                                          <p:val>
                                            <p:strVal val="#ppt_w"/>
                                          </p:val>
                                        </p:tav>
                                      </p:tavLst>
                                    </p:anim>
                                    <p:anim calcmode="lin" valueType="num">
                                      <p:cBhvr>
                                        <p:cTn id="182" dur="500" fill="hold"/>
                                        <p:tgtEl>
                                          <p:spTgt spid="88"/>
                                        </p:tgtEl>
                                        <p:attrNameLst>
                                          <p:attrName>ppt_h</p:attrName>
                                        </p:attrNameLst>
                                      </p:cBhvr>
                                      <p:tavLst>
                                        <p:tav tm="0">
                                          <p:val>
                                            <p:fltVal val="0"/>
                                          </p:val>
                                        </p:tav>
                                        <p:tav tm="100000">
                                          <p:val>
                                            <p:strVal val="#ppt_h"/>
                                          </p:val>
                                        </p:tav>
                                      </p:tavLst>
                                    </p:anim>
                                    <p:animEffect transition="in" filter="fade">
                                      <p:cBhvr>
                                        <p:cTn id="183" dur="500"/>
                                        <p:tgtEl>
                                          <p:spTgt spid="88"/>
                                        </p:tgtEl>
                                      </p:cBhvr>
                                    </p:animEffect>
                                    <p:anim calcmode="lin" valueType="num">
                                      <p:cBhvr>
                                        <p:cTn id="184" dur="500" fill="hold"/>
                                        <p:tgtEl>
                                          <p:spTgt spid="88"/>
                                        </p:tgtEl>
                                        <p:attrNameLst>
                                          <p:attrName>ppt_x</p:attrName>
                                        </p:attrNameLst>
                                      </p:cBhvr>
                                      <p:tavLst>
                                        <p:tav tm="0">
                                          <p:val>
                                            <p:fltVal val="0.5"/>
                                          </p:val>
                                        </p:tav>
                                        <p:tav tm="100000">
                                          <p:val>
                                            <p:strVal val="#ppt_x"/>
                                          </p:val>
                                        </p:tav>
                                      </p:tavLst>
                                    </p:anim>
                                    <p:anim calcmode="lin" valueType="num">
                                      <p:cBhvr>
                                        <p:cTn id="185" dur="500" fill="hold"/>
                                        <p:tgtEl>
                                          <p:spTgt spid="88"/>
                                        </p:tgtEl>
                                        <p:attrNameLst>
                                          <p:attrName>ppt_y</p:attrName>
                                        </p:attrNameLst>
                                      </p:cBhvr>
                                      <p:tavLst>
                                        <p:tav tm="0">
                                          <p:val>
                                            <p:fltVal val="0.5"/>
                                          </p:val>
                                        </p:tav>
                                        <p:tav tm="100000">
                                          <p:val>
                                            <p:strVal val="#ppt_y"/>
                                          </p:val>
                                        </p:tav>
                                      </p:tavLst>
                                    </p:anim>
                                  </p:childTnLst>
                                </p:cTn>
                              </p:par>
                            </p:childTnLst>
                          </p:cTn>
                        </p:par>
                        <p:par>
                          <p:cTn id="186" fill="hold">
                            <p:stCondLst>
                              <p:cond delay="13250"/>
                            </p:stCondLst>
                            <p:childTnLst>
                              <p:par>
                                <p:cTn id="187" presetID="22" presetClass="entr" presetSubtype="8" fill="hold" grpId="0" nodeType="afterEffect">
                                  <p:stCondLst>
                                    <p:cond delay="0"/>
                                  </p:stCondLst>
                                  <p:childTnLst>
                                    <p:set>
                                      <p:cBhvr>
                                        <p:cTn id="188" dur="1" fill="hold">
                                          <p:stCondLst>
                                            <p:cond delay="0"/>
                                          </p:stCondLst>
                                        </p:cTn>
                                        <p:tgtEl>
                                          <p:spTgt spid="89"/>
                                        </p:tgtEl>
                                        <p:attrNameLst>
                                          <p:attrName>style.visibility</p:attrName>
                                        </p:attrNameLst>
                                      </p:cBhvr>
                                      <p:to>
                                        <p:strVal val="visible"/>
                                      </p:to>
                                    </p:set>
                                    <p:animEffect transition="in" filter="wipe(left)">
                                      <p:cBhvr>
                                        <p:cTn id="189" dur="500"/>
                                        <p:tgtEl>
                                          <p:spTgt spid="89"/>
                                        </p:tgtEl>
                                      </p:cBhvr>
                                    </p:animEffect>
                                  </p:childTnLst>
                                </p:cTn>
                              </p:par>
                            </p:childTnLst>
                          </p:cTn>
                        </p:par>
                        <p:par>
                          <p:cTn id="190" fill="hold">
                            <p:stCondLst>
                              <p:cond delay="13750"/>
                            </p:stCondLst>
                            <p:childTnLst>
                              <p:par>
                                <p:cTn id="191" presetID="22" presetClass="entr" presetSubtype="8" fill="hold" grpId="0" nodeType="afterEffect">
                                  <p:stCondLst>
                                    <p:cond delay="0"/>
                                  </p:stCondLst>
                                  <p:childTnLst>
                                    <p:set>
                                      <p:cBhvr>
                                        <p:cTn id="192" dur="1" fill="hold">
                                          <p:stCondLst>
                                            <p:cond delay="0"/>
                                          </p:stCondLst>
                                        </p:cTn>
                                        <p:tgtEl>
                                          <p:spTgt spid="87"/>
                                        </p:tgtEl>
                                        <p:attrNameLst>
                                          <p:attrName>style.visibility</p:attrName>
                                        </p:attrNameLst>
                                      </p:cBhvr>
                                      <p:to>
                                        <p:strVal val="visible"/>
                                      </p:to>
                                    </p:set>
                                    <p:animEffect transition="in" filter="wipe(left)">
                                      <p:cBhvr>
                                        <p:cTn id="193" dur="500"/>
                                        <p:tgtEl>
                                          <p:spTgt spid="87"/>
                                        </p:tgtEl>
                                      </p:cBhvr>
                                    </p:animEffect>
                                  </p:childTnLst>
                                </p:cTn>
                              </p:par>
                              <p:par>
                                <p:cTn id="194" presetID="22" presetClass="entr" presetSubtype="8" fill="hold" grpId="0" nodeType="withEffect">
                                  <p:stCondLst>
                                    <p:cond delay="0"/>
                                  </p:stCondLst>
                                  <p:childTnLst>
                                    <p:set>
                                      <p:cBhvr>
                                        <p:cTn id="195" dur="1" fill="hold">
                                          <p:stCondLst>
                                            <p:cond delay="0"/>
                                          </p:stCondLst>
                                        </p:cTn>
                                        <p:tgtEl>
                                          <p:spTgt spid="90"/>
                                        </p:tgtEl>
                                        <p:attrNameLst>
                                          <p:attrName>style.visibility</p:attrName>
                                        </p:attrNameLst>
                                      </p:cBhvr>
                                      <p:to>
                                        <p:strVal val="visible"/>
                                      </p:to>
                                    </p:set>
                                    <p:animEffect transition="in" filter="wipe(left)">
                                      <p:cBhvr>
                                        <p:cTn id="196" dur="5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63" grpId="0" animBg="1"/>
      <p:bldP spid="64" grpId="0" animBg="1"/>
      <p:bldP spid="65" grpId="0" animBg="1"/>
      <p:bldP spid="66" grpId="0"/>
      <p:bldP spid="67" grpId="0" animBg="1"/>
      <p:bldP spid="68" grpId="0" animBg="1"/>
      <p:bldP spid="69" grpId="0" animBg="1"/>
      <p:bldP spid="70" grpId="0"/>
      <p:bldP spid="72" grpId="0" animBg="1"/>
      <p:bldP spid="73" grpId="0" animBg="1"/>
      <p:bldP spid="74" grpId="0" animBg="1"/>
      <p:bldP spid="75" grpId="0"/>
      <p:bldP spid="77" grpId="0" animBg="1"/>
      <p:bldP spid="78" grpId="0" animBg="1"/>
      <p:bldP spid="79" grpId="0" animBg="1"/>
      <p:bldP spid="80" grpId="0"/>
      <p:bldP spid="82" grpId="0" animBg="1"/>
      <p:bldP spid="83" grpId="0" animBg="1"/>
      <p:bldP spid="84" grpId="0" animBg="1"/>
      <p:bldP spid="85" grpId="0"/>
      <p:bldP spid="87" grpId="0" animBg="1"/>
      <p:bldP spid="88" grpId="0" animBg="1"/>
      <p:bldP spid="89" grpId="0" animBg="1"/>
      <p:bldP spid="90" grpId="0"/>
      <p:bldP spid="91"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6" name="Freeform: Shape 45">
            <a:extLst>
              <a:ext uri="{FF2B5EF4-FFF2-40B4-BE49-F238E27FC236}">
                <a16:creationId xmlns:a16="http://schemas.microsoft.com/office/drawing/2014/main" id="{DE55BE05-3EB1-4FA5-A10B-CB5350102640}"/>
              </a:ext>
            </a:extLst>
          </p:cNvPr>
          <p:cNvSpPr/>
          <p:nvPr/>
        </p:nvSpPr>
        <p:spPr>
          <a:xfrm>
            <a:off x="5082362" y="2158409"/>
            <a:ext cx="2049801" cy="2851094"/>
          </a:xfrm>
          <a:custGeom>
            <a:avLst/>
            <a:gdLst>
              <a:gd name="connsiteX0" fmla="*/ 1039178 w 2049801"/>
              <a:gd name="connsiteY0" fmla="*/ 0 h 2851094"/>
              <a:gd name="connsiteX1" fmla="*/ 1066803 w 2049801"/>
              <a:gd name="connsiteY1" fmla="*/ 1475 h 2851094"/>
              <a:gd name="connsiteX2" fmla="*/ 1066803 w 2049801"/>
              <a:gd name="connsiteY2" fmla="*/ 16540 h 2851094"/>
              <a:gd name="connsiteX3" fmla="*/ 1169842 w 2049801"/>
              <a:gd name="connsiteY3" fmla="*/ 30939 h 2851094"/>
              <a:gd name="connsiteX4" fmla="*/ 2003644 w 2049801"/>
              <a:gd name="connsiteY4" fmla="*/ 748367 h 2851094"/>
              <a:gd name="connsiteX5" fmla="*/ 2010452 w 2049801"/>
              <a:gd name="connsiteY5" fmla="*/ 776177 h 2851094"/>
              <a:gd name="connsiteX6" fmla="*/ 2018455 w 2049801"/>
              <a:gd name="connsiteY6" fmla="*/ 776177 h 2851094"/>
              <a:gd name="connsiteX7" fmla="*/ 2038266 w 2049801"/>
              <a:gd name="connsiteY7" fmla="*/ 871870 h 2851094"/>
              <a:gd name="connsiteX8" fmla="*/ 2027540 w 2049801"/>
              <a:gd name="connsiteY8" fmla="*/ 871870 h 2851094"/>
              <a:gd name="connsiteX9" fmla="*/ 2041731 w 2049801"/>
              <a:gd name="connsiteY9" fmla="*/ 949186 h 2851094"/>
              <a:gd name="connsiteX10" fmla="*/ 2049801 w 2049801"/>
              <a:gd name="connsiteY10" fmla="*/ 1082065 h 2851094"/>
              <a:gd name="connsiteX11" fmla="*/ 1782867 w 2049801"/>
              <a:gd name="connsiteY11" fmla="*/ 1808699 h 2851094"/>
              <a:gd name="connsiteX12" fmla="*/ 1755328 w 2049801"/>
              <a:gd name="connsiteY12" fmla="*/ 1839321 h 2851094"/>
              <a:gd name="connsiteX13" fmla="*/ 1718231 w 2049801"/>
              <a:gd name="connsiteY13" fmla="*/ 1872132 h 2851094"/>
              <a:gd name="connsiteX14" fmla="*/ 1634326 w 2049801"/>
              <a:gd name="connsiteY14" fmla="*/ 1962328 h 2851094"/>
              <a:gd name="connsiteX15" fmla="*/ 1592012 w 2049801"/>
              <a:gd name="connsiteY15" fmla="*/ 2001040 h 2851094"/>
              <a:gd name="connsiteX16" fmla="*/ 1580746 w 2049801"/>
              <a:gd name="connsiteY16" fmla="*/ 2009554 h 2851094"/>
              <a:gd name="connsiteX17" fmla="*/ 1597496 w 2049801"/>
              <a:gd name="connsiteY17" fmla="*/ 2009554 h 2851094"/>
              <a:gd name="connsiteX18" fmla="*/ 1549964 w 2049801"/>
              <a:gd name="connsiteY18" fmla="*/ 2072447 h 2851094"/>
              <a:gd name="connsiteX19" fmla="*/ 1431589 w 2049801"/>
              <a:gd name="connsiteY19" fmla="*/ 2297710 h 2851094"/>
              <a:gd name="connsiteX20" fmla="*/ 1421032 w 2049801"/>
              <a:gd name="connsiteY20" fmla="*/ 2330715 h 2851094"/>
              <a:gd name="connsiteX21" fmla="*/ 1378817 w 2049801"/>
              <a:gd name="connsiteY21" fmla="*/ 2430326 h 2851094"/>
              <a:gd name="connsiteX22" fmla="*/ 1296886 w 2049801"/>
              <a:gd name="connsiteY22" fmla="*/ 2807336 h 2851094"/>
              <a:gd name="connsiteX23" fmla="*/ 1295158 w 2049801"/>
              <a:gd name="connsiteY23" fmla="*/ 2844697 h 2851094"/>
              <a:gd name="connsiteX24" fmla="*/ 1286850 w 2049801"/>
              <a:gd name="connsiteY24" fmla="*/ 2851094 h 2851094"/>
              <a:gd name="connsiteX25" fmla="*/ 981738 w 2049801"/>
              <a:gd name="connsiteY25" fmla="*/ 2851094 h 2851094"/>
              <a:gd name="connsiteX26" fmla="*/ 981738 w 2049801"/>
              <a:gd name="connsiteY26" fmla="*/ 2849528 h 2851094"/>
              <a:gd name="connsiteX27" fmla="*/ 753853 w 2049801"/>
              <a:gd name="connsiteY27" fmla="*/ 2849528 h 2851094"/>
              <a:gd name="connsiteX28" fmla="*/ 751655 w 2049801"/>
              <a:gd name="connsiteY28" fmla="*/ 2802018 h 2851094"/>
              <a:gd name="connsiteX29" fmla="*/ 721621 w 2049801"/>
              <a:gd name="connsiteY29" fmla="*/ 2608024 h 2851094"/>
              <a:gd name="connsiteX30" fmla="*/ 716231 w 2049801"/>
              <a:gd name="connsiteY30" fmla="*/ 2589015 h 2851094"/>
              <a:gd name="connsiteX31" fmla="*/ 695417 w 2049801"/>
              <a:gd name="connsiteY31" fmla="*/ 2486157 h 2851094"/>
              <a:gd name="connsiteX32" fmla="*/ 459210 w 2049801"/>
              <a:gd name="connsiteY32" fmla="*/ 2021508 h 2851094"/>
              <a:gd name="connsiteX33" fmla="*/ 448889 w 2049801"/>
              <a:gd name="connsiteY33" fmla="*/ 2009554 h 2851094"/>
              <a:gd name="connsiteX34" fmla="*/ 469055 w 2049801"/>
              <a:gd name="connsiteY34" fmla="*/ 2009554 h 2851094"/>
              <a:gd name="connsiteX35" fmla="*/ 457789 w 2049801"/>
              <a:gd name="connsiteY35" fmla="*/ 2001040 h 2851094"/>
              <a:gd name="connsiteX36" fmla="*/ 380435 w 2049801"/>
              <a:gd name="connsiteY36" fmla="*/ 1930270 h 2851094"/>
              <a:gd name="connsiteX37" fmla="*/ 369377 w 2049801"/>
              <a:gd name="connsiteY37" fmla="*/ 1917463 h 2851094"/>
              <a:gd name="connsiteX38" fmla="*/ 333762 w 2049801"/>
              <a:gd name="connsiteY38" fmla="*/ 1883008 h 2851094"/>
              <a:gd name="connsiteX39" fmla="*/ 266934 w 2049801"/>
              <a:gd name="connsiteY39" fmla="*/ 1808699 h 2851094"/>
              <a:gd name="connsiteX40" fmla="*/ 0 w 2049801"/>
              <a:gd name="connsiteY40" fmla="*/ 1082065 h 2851094"/>
              <a:gd name="connsiteX41" fmla="*/ 8070 w 2049801"/>
              <a:gd name="connsiteY41" fmla="*/ 949186 h 2851094"/>
              <a:gd name="connsiteX42" fmla="*/ 22261 w 2049801"/>
              <a:gd name="connsiteY42" fmla="*/ 871870 h 2851094"/>
              <a:gd name="connsiteX43" fmla="*/ 21367 w 2049801"/>
              <a:gd name="connsiteY43" fmla="*/ 871870 h 2851094"/>
              <a:gd name="connsiteX44" fmla="*/ 42479 w 2049801"/>
              <a:gd name="connsiteY44" fmla="*/ 775047 h 2851094"/>
              <a:gd name="connsiteX45" fmla="*/ 173794 w 2049801"/>
              <a:gd name="connsiteY45" fmla="*/ 486331 h 2851094"/>
              <a:gd name="connsiteX46" fmla="*/ 224871 w 2049801"/>
              <a:gd name="connsiteY46" fmla="*/ 414136 h 2851094"/>
              <a:gd name="connsiteX47" fmla="*/ 240593 w 2049801"/>
              <a:gd name="connsiteY47" fmla="*/ 393597 h 2851094"/>
              <a:gd name="connsiteX48" fmla="*/ 256082 w 2049801"/>
              <a:gd name="connsiteY48" fmla="*/ 375584 h 2851094"/>
              <a:gd name="connsiteX49" fmla="*/ 350304 w 2049801"/>
              <a:gd name="connsiteY49" fmla="*/ 282492 h 2851094"/>
              <a:gd name="connsiteX50" fmla="*/ 878700 w 2049801"/>
              <a:gd name="connsiteY50" fmla="*/ 30939 h 2851094"/>
              <a:gd name="connsiteX51" fmla="*/ 981739 w 2049801"/>
              <a:gd name="connsiteY51" fmla="*/ 16540 h 2851094"/>
              <a:gd name="connsiteX52" fmla="*/ 981739 w 2049801"/>
              <a:gd name="connsiteY52" fmla="*/ 3066 h 2851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049801" h="2851094">
                <a:moveTo>
                  <a:pt x="1039178" y="0"/>
                </a:moveTo>
                <a:lnTo>
                  <a:pt x="1066803" y="1475"/>
                </a:lnTo>
                <a:lnTo>
                  <a:pt x="1066803" y="16540"/>
                </a:lnTo>
                <a:lnTo>
                  <a:pt x="1169842" y="30939"/>
                </a:lnTo>
                <a:cubicBezTo>
                  <a:pt x="1574003" y="106660"/>
                  <a:pt x="1896803" y="386882"/>
                  <a:pt x="2003644" y="748367"/>
                </a:cubicBezTo>
                <a:lnTo>
                  <a:pt x="2010452" y="776177"/>
                </a:lnTo>
                <a:lnTo>
                  <a:pt x="2018455" y="776177"/>
                </a:lnTo>
                <a:lnTo>
                  <a:pt x="2038266" y="871870"/>
                </a:lnTo>
                <a:lnTo>
                  <a:pt x="2027540" y="871870"/>
                </a:lnTo>
                <a:lnTo>
                  <a:pt x="2041731" y="949186"/>
                </a:lnTo>
                <a:cubicBezTo>
                  <a:pt x="2047067" y="992876"/>
                  <a:pt x="2049801" y="1037205"/>
                  <a:pt x="2049801" y="1082065"/>
                </a:cubicBezTo>
                <a:cubicBezTo>
                  <a:pt x="2049801" y="1351227"/>
                  <a:pt x="1951395" y="1601277"/>
                  <a:pt x="1782867" y="1808699"/>
                </a:cubicBezTo>
                <a:lnTo>
                  <a:pt x="1755328" y="1839321"/>
                </a:lnTo>
                <a:lnTo>
                  <a:pt x="1718231" y="1872132"/>
                </a:lnTo>
                <a:lnTo>
                  <a:pt x="1634326" y="1962328"/>
                </a:lnTo>
                <a:lnTo>
                  <a:pt x="1592012" y="2001040"/>
                </a:lnTo>
                <a:lnTo>
                  <a:pt x="1580746" y="2009554"/>
                </a:lnTo>
                <a:lnTo>
                  <a:pt x="1597496" y="2009554"/>
                </a:lnTo>
                <a:lnTo>
                  <a:pt x="1549964" y="2072447"/>
                </a:lnTo>
                <a:cubicBezTo>
                  <a:pt x="1501842" y="2143657"/>
                  <a:pt x="1462034" y="2219026"/>
                  <a:pt x="1431589" y="2297710"/>
                </a:cubicBezTo>
                <a:lnTo>
                  <a:pt x="1421032" y="2330715"/>
                </a:lnTo>
                <a:lnTo>
                  <a:pt x="1378817" y="2430326"/>
                </a:lnTo>
                <a:cubicBezTo>
                  <a:pt x="1337325" y="2548196"/>
                  <a:pt x="1309229" y="2674829"/>
                  <a:pt x="1296886" y="2807336"/>
                </a:cubicBezTo>
                <a:lnTo>
                  <a:pt x="1295158" y="2844697"/>
                </a:lnTo>
                <a:lnTo>
                  <a:pt x="1286850" y="2851094"/>
                </a:lnTo>
                <a:lnTo>
                  <a:pt x="981738" y="2851094"/>
                </a:lnTo>
                <a:lnTo>
                  <a:pt x="981738" y="2849528"/>
                </a:lnTo>
                <a:lnTo>
                  <a:pt x="753853" y="2849528"/>
                </a:lnTo>
                <a:lnTo>
                  <a:pt x="751655" y="2802018"/>
                </a:lnTo>
                <a:cubicBezTo>
                  <a:pt x="745484" y="2735765"/>
                  <a:pt x="735374" y="2670980"/>
                  <a:pt x="721621" y="2608024"/>
                </a:cubicBezTo>
                <a:lnTo>
                  <a:pt x="716231" y="2589015"/>
                </a:lnTo>
                <a:lnTo>
                  <a:pt x="695417" y="2486157"/>
                </a:lnTo>
                <a:cubicBezTo>
                  <a:pt x="652284" y="2321871"/>
                  <a:pt x="571333" y="2164171"/>
                  <a:pt x="459210" y="2021508"/>
                </a:cubicBezTo>
                <a:lnTo>
                  <a:pt x="448889" y="2009554"/>
                </a:lnTo>
                <a:lnTo>
                  <a:pt x="469055" y="2009554"/>
                </a:lnTo>
                <a:lnTo>
                  <a:pt x="457789" y="2001040"/>
                </a:lnTo>
                <a:lnTo>
                  <a:pt x="380435" y="1930270"/>
                </a:lnTo>
                <a:lnTo>
                  <a:pt x="369377" y="1917463"/>
                </a:lnTo>
                <a:lnTo>
                  <a:pt x="333762" y="1883008"/>
                </a:lnTo>
                <a:lnTo>
                  <a:pt x="266934" y="1808699"/>
                </a:lnTo>
                <a:cubicBezTo>
                  <a:pt x="98406" y="1601277"/>
                  <a:pt x="0" y="1351227"/>
                  <a:pt x="0" y="1082065"/>
                </a:cubicBezTo>
                <a:cubicBezTo>
                  <a:pt x="0" y="1037205"/>
                  <a:pt x="2734" y="992876"/>
                  <a:pt x="8070" y="949186"/>
                </a:cubicBezTo>
                <a:lnTo>
                  <a:pt x="22261" y="871870"/>
                </a:lnTo>
                <a:lnTo>
                  <a:pt x="21367" y="871870"/>
                </a:lnTo>
                <a:lnTo>
                  <a:pt x="42479" y="775047"/>
                </a:lnTo>
                <a:cubicBezTo>
                  <a:pt x="72972" y="671426"/>
                  <a:pt x="117530" y="574356"/>
                  <a:pt x="173794" y="486331"/>
                </a:cubicBezTo>
                <a:lnTo>
                  <a:pt x="224871" y="414136"/>
                </a:lnTo>
                <a:lnTo>
                  <a:pt x="240593" y="393597"/>
                </a:lnTo>
                <a:lnTo>
                  <a:pt x="256082" y="375584"/>
                </a:lnTo>
                <a:lnTo>
                  <a:pt x="350304" y="282492"/>
                </a:lnTo>
                <a:cubicBezTo>
                  <a:pt x="494880" y="157785"/>
                  <a:pt x="676620" y="68800"/>
                  <a:pt x="878700" y="30939"/>
                </a:cubicBezTo>
                <a:lnTo>
                  <a:pt x="981739" y="16540"/>
                </a:lnTo>
                <a:lnTo>
                  <a:pt x="981739" y="30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Freeform: Shape 10">
            <a:extLst>
              <a:ext uri="{FF2B5EF4-FFF2-40B4-BE49-F238E27FC236}">
                <a16:creationId xmlns:a16="http://schemas.microsoft.com/office/drawing/2014/main" id="{C5F493F6-DB06-4F8A-AE5A-3010B135EE9B}"/>
              </a:ext>
            </a:extLst>
          </p:cNvPr>
          <p:cNvSpPr/>
          <p:nvPr/>
        </p:nvSpPr>
        <p:spPr>
          <a:xfrm>
            <a:off x="4737432"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FF2B2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3" name="Freeform: Shape 12">
            <a:extLst>
              <a:ext uri="{FF2B5EF4-FFF2-40B4-BE49-F238E27FC236}">
                <a16:creationId xmlns:a16="http://schemas.microsoft.com/office/drawing/2014/main" id="{AD17C933-7B13-4AB6-98FA-1A532CEFDBA4}"/>
              </a:ext>
            </a:extLst>
          </p:cNvPr>
          <p:cNvSpPr/>
          <p:nvPr/>
        </p:nvSpPr>
        <p:spPr>
          <a:xfrm flipH="1">
            <a:off x="6149165" y="1801414"/>
            <a:ext cx="1326669" cy="1133172"/>
          </a:xfrm>
          <a:custGeom>
            <a:avLst/>
            <a:gdLst>
              <a:gd name="connsiteX0" fmla="*/ 1326669 w 1326669"/>
              <a:gd name="connsiteY0" fmla="*/ 0 h 1133172"/>
              <a:gd name="connsiteX1" fmla="*/ 1326669 w 1326669"/>
              <a:gd name="connsiteY1" fmla="*/ 373535 h 1133172"/>
              <a:gd name="connsiteX2" fmla="*/ 1223630 w 1326669"/>
              <a:gd name="connsiteY2" fmla="*/ 387934 h 1133172"/>
              <a:gd name="connsiteX3" fmla="*/ 389828 w 1326669"/>
              <a:gd name="connsiteY3" fmla="*/ 1105362 h 1133172"/>
              <a:gd name="connsiteX4" fmla="*/ 383020 w 1326669"/>
              <a:gd name="connsiteY4" fmla="*/ 1133172 h 1133172"/>
              <a:gd name="connsiteX5" fmla="*/ 0 w 1326669"/>
              <a:gd name="connsiteY5" fmla="*/ 1133172 h 1133172"/>
              <a:gd name="connsiteX6" fmla="*/ 247 w 1326669"/>
              <a:gd name="connsiteY6" fmla="*/ 1128678 h 1133172"/>
              <a:gd name="connsiteX7" fmla="*/ 1242047 w 1326669"/>
              <a:gd name="connsiteY7" fmla="*/ 10382 h 1133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326669" h="1133172">
                <a:moveTo>
                  <a:pt x="1326669" y="0"/>
                </a:moveTo>
                <a:lnTo>
                  <a:pt x="1326669" y="373535"/>
                </a:lnTo>
                <a:lnTo>
                  <a:pt x="1223630" y="387934"/>
                </a:lnTo>
                <a:cubicBezTo>
                  <a:pt x="819469" y="463655"/>
                  <a:pt x="496669" y="743877"/>
                  <a:pt x="389828" y="1105362"/>
                </a:cubicBezTo>
                <a:lnTo>
                  <a:pt x="383020" y="1133172"/>
                </a:lnTo>
                <a:lnTo>
                  <a:pt x="0" y="1133172"/>
                </a:lnTo>
                <a:lnTo>
                  <a:pt x="247" y="1128678"/>
                </a:lnTo>
                <a:cubicBezTo>
                  <a:pt x="61716" y="572309"/>
                  <a:pt x="574334" y="120216"/>
                  <a:pt x="1242047" y="10382"/>
                </a:cubicBezTo>
                <a:close/>
              </a:path>
            </a:pathLst>
          </a:custGeom>
          <a:solidFill>
            <a:schemeClr val="tx1">
              <a:alpha val="65000"/>
            </a:schemeClr>
          </a:solidFill>
          <a:ln w="31750">
            <a:solidFill>
              <a:srgbClr val="85C40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9" name="Freeform: Shape 18">
            <a:extLst>
              <a:ext uri="{FF2B5EF4-FFF2-40B4-BE49-F238E27FC236}">
                <a16:creationId xmlns:a16="http://schemas.microsoft.com/office/drawing/2014/main" id="{5ED99269-2264-4BAB-88E8-87426B008CEE}"/>
              </a:ext>
            </a:extLst>
          </p:cNvPr>
          <p:cNvSpPr/>
          <p:nvPr/>
        </p:nvSpPr>
        <p:spPr>
          <a:xfrm>
            <a:off x="4705533"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3EB8C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20" name="Freeform: Shape 19">
            <a:extLst>
              <a:ext uri="{FF2B5EF4-FFF2-40B4-BE49-F238E27FC236}">
                <a16:creationId xmlns:a16="http://schemas.microsoft.com/office/drawing/2014/main" id="{9E08B264-C671-4719-BED2-27D89AC442FC}"/>
              </a:ext>
            </a:extLst>
          </p:cNvPr>
          <p:cNvSpPr/>
          <p:nvPr/>
        </p:nvSpPr>
        <p:spPr>
          <a:xfrm flipH="1">
            <a:off x="6663108" y="3030279"/>
            <a:ext cx="845884" cy="1137684"/>
          </a:xfrm>
          <a:custGeom>
            <a:avLst/>
            <a:gdLst>
              <a:gd name="connsiteX0" fmla="*/ 27889 w 845884"/>
              <a:gd name="connsiteY0" fmla="*/ 0 h 1137684"/>
              <a:gd name="connsiteX1" fmla="*/ 399090 w 845884"/>
              <a:gd name="connsiteY1" fmla="*/ 0 h 1137684"/>
              <a:gd name="connsiteX2" fmla="*/ 384899 w 845884"/>
              <a:gd name="connsiteY2" fmla="*/ 77316 h 1137684"/>
              <a:gd name="connsiteX3" fmla="*/ 376829 w 845884"/>
              <a:gd name="connsiteY3" fmla="*/ 210195 h 1137684"/>
              <a:gd name="connsiteX4" fmla="*/ 834618 w 845884"/>
              <a:gd name="connsiteY4" fmla="*/ 1129170 h 1137684"/>
              <a:gd name="connsiteX5" fmla="*/ 845884 w 845884"/>
              <a:gd name="connsiteY5" fmla="*/ 1137684 h 1137684"/>
              <a:gd name="connsiteX6" fmla="*/ 310824 w 845884"/>
              <a:gd name="connsiteY6" fmla="*/ 1137684 h 1137684"/>
              <a:gd name="connsiteX7" fmla="*/ 288363 w 845884"/>
              <a:gd name="connsiteY7" fmla="*/ 1111500 h 1137684"/>
              <a:gd name="connsiteX8" fmla="*/ 0 w 845884"/>
              <a:gd name="connsiteY8" fmla="*/ 262102 h 1137684"/>
              <a:gd name="connsiteX9" fmla="*/ 12558 w 845884"/>
              <a:gd name="connsiteY9" fmla="*/ 75223 h 11376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45884" h="1137684">
                <a:moveTo>
                  <a:pt x="27889" y="0"/>
                </a:moveTo>
                <a:lnTo>
                  <a:pt x="399090" y="0"/>
                </a:lnTo>
                <a:lnTo>
                  <a:pt x="384899" y="77316"/>
                </a:lnTo>
                <a:cubicBezTo>
                  <a:pt x="379563" y="121006"/>
                  <a:pt x="376829" y="165335"/>
                  <a:pt x="376829" y="210195"/>
                </a:cubicBezTo>
                <a:cubicBezTo>
                  <a:pt x="376829" y="569077"/>
                  <a:pt x="551773" y="893984"/>
                  <a:pt x="834618" y="1129170"/>
                </a:cubicBezTo>
                <a:lnTo>
                  <a:pt x="845884" y="1137684"/>
                </a:lnTo>
                <a:lnTo>
                  <a:pt x="310824" y="1137684"/>
                </a:lnTo>
                <a:lnTo>
                  <a:pt x="288363" y="1111500"/>
                </a:lnTo>
                <a:cubicBezTo>
                  <a:pt x="106777" y="871787"/>
                  <a:pt x="0" y="578651"/>
                  <a:pt x="0" y="262102"/>
                </a:cubicBezTo>
                <a:cubicBezTo>
                  <a:pt x="0" y="198793"/>
                  <a:pt x="4271" y="136419"/>
                  <a:pt x="12558" y="75223"/>
                </a:cubicBezTo>
                <a:close/>
              </a:path>
            </a:pathLst>
          </a:custGeom>
          <a:solidFill>
            <a:schemeClr val="tx1">
              <a:alpha val="65000"/>
            </a:schemeClr>
          </a:solidFill>
          <a:ln w="31750">
            <a:solidFill>
              <a:srgbClr val="FFA80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6" name="Freeform: Shape 35">
            <a:extLst>
              <a:ext uri="{FF2B5EF4-FFF2-40B4-BE49-F238E27FC236}">
                <a16:creationId xmlns:a16="http://schemas.microsoft.com/office/drawing/2014/main" id="{124F3741-E9CE-4F7E-A14B-6FD9F7175639}"/>
              </a:ext>
            </a:extLst>
          </p:cNvPr>
          <p:cNvSpPr/>
          <p:nvPr/>
        </p:nvSpPr>
        <p:spPr>
          <a:xfrm>
            <a:off x="5088557" y="4253026"/>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01AA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37" name="Freeform: Shape 36">
            <a:extLst>
              <a:ext uri="{FF2B5EF4-FFF2-40B4-BE49-F238E27FC236}">
                <a16:creationId xmlns:a16="http://schemas.microsoft.com/office/drawing/2014/main" id="{68B6723D-5A76-4FDB-97B9-63646BE449E2}"/>
              </a:ext>
            </a:extLst>
          </p:cNvPr>
          <p:cNvSpPr/>
          <p:nvPr/>
        </p:nvSpPr>
        <p:spPr>
          <a:xfrm flipH="1">
            <a:off x="6149165" y="4258344"/>
            <a:ext cx="975543" cy="1142998"/>
          </a:xfrm>
          <a:custGeom>
            <a:avLst/>
            <a:gdLst>
              <a:gd name="connsiteX0" fmla="*/ 0 w 975543"/>
              <a:gd name="connsiteY0" fmla="*/ 0 h 1142998"/>
              <a:gd name="connsiteX1" fmla="*/ 496782 w 975543"/>
              <a:gd name="connsiteY1" fmla="*/ 0 h 1142998"/>
              <a:gd name="connsiteX2" fmla="*/ 501219 w 975543"/>
              <a:gd name="connsiteY2" fmla="*/ 5964 h 1142998"/>
              <a:gd name="connsiteX3" fmla="*/ 745460 w 975543"/>
              <a:gd name="connsiteY3" fmla="*/ 707401 h 1142998"/>
              <a:gd name="connsiteX4" fmla="*/ 747658 w 975543"/>
              <a:gd name="connsiteY4" fmla="*/ 754911 h 1142998"/>
              <a:gd name="connsiteX5" fmla="*/ 975543 w 975543"/>
              <a:gd name="connsiteY5" fmla="*/ 754911 h 1142998"/>
              <a:gd name="connsiteX6" fmla="*/ 975543 w 975543"/>
              <a:gd name="connsiteY6" fmla="*/ 1142998 h 1142998"/>
              <a:gd name="connsiteX7" fmla="*/ 370540 w 975543"/>
              <a:gd name="connsiteY7" fmla="*/ 1142998 h 1142998"/>
              <a:gd name="connsiteX8" fmla="*/ 376008 w 975543"/>
              <a:gd name="connsiteY8" fmla="*/ 1010091 h 1142998"/>
              <a:gd name="connsiteX9" fmla="*/ 56283 w 975543"/>
              <a:gd name="connsiteY9" fmla="*/ 62780 h 1142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75543" h="1142998">
                <a:moveTo>
                  <a:pt x="0" y="0"/>
                </a:moveTo>
                <a:lnTo>
                  <a:pt x="496782" y="0"/>
                </a:lnTo>
                <a:lnTo>
                  <a:pt x="501219" y="5964"/>
                </a:lnTo>
                <a:cubicBezTo>
                  <a:pt x="633079" y="200867"/>
                  <a:pt x="720774" y="442387"/>
                  <a:pt x="745460" y="707401"/>
                </a:cubicBezTo>
                <a:lnTo>
                  <a:pt x="747658" y="754911"/>
                </a:lnTo>
                <a:lnTo>
                  <a:pt x="975543" y="754911"/>
                </a:lnTo>
                <a:lnTo>
                  <a:pt x="975543" y="1142998"/>
                </a:lnTo>
                <a:lnTo>
                  <a:pt x="370540" y="1142998"/>
                </a:lnTo>
                <a:lnTo>
                  <a:pt x="376008" y="1010091"/>
                </a:lnTo>
                <a:cubicBezTo>
                  <a:pt x="376008" y="640143"/>
                  <a:pt x="253826" y="305218"/>
                  <a:pt x="56283" y="62780"/>
                </a:cubicBezTo>
                <a:close/>
              </a:path>
            </a:pathLst>
          </a:custGeom>
          <a:solidFill>
            <a:schemeClr val="tx1">
              <a:alpha val="65000"/>
            </a:schemeClr>
          </a:solidFill>
          <a:ln w="31750">
            <a:solidFill>
              <a:srgbClr val="4781C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2" name="Freeform: Shape 41">
            <a:extLst>
              <a:ext uri="{FF2B5EF4-FFF2-40B4-BE49-F238E27FC236}">
                <a16:creationId xmlns:a16="http://schemas.microsoft.com/office/drawing/2014/main" id="{DBA917AF-1E0C-4AFE-B9CB-9806BD63A1B7}"/>
              </a:ext>
            </a:extLst>
          </p:cNvPr>
          <p:cNvSpPr>
            <a:spLocks noChangeAspect="1"/>
          </p:cNvSpPr>
          <p:nvPr/>
        </p:nvSpPr>
        <p:spPr>
          <a:xfrm>
            <a:off x="5555195" y="551298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3" name="Freeform: Shape 42">
            <a:extLst>
              <a:ext uri="{FF2B5EF4-FFF2-40B4-BE49-F238E27FC236}">
                <a16:creationId xmlns:a16="http://schemas.microsoft.com/office/drawing/2014/main" id="{FA3538F4-85A9-43E8-B7E6-EE8C6365488A}"/>
              </a:ext>
            </a:extLst>
          </p:cNvPr>
          <p:cNvSpPr>
            <a:spLocks noChangeAspect="1"/>
          </p:cNvSpPr>
          <p:nvPr/>
        </p:nvSpPr>
        <p:spPr>
          <a:xfrm>
            <a:off x="5555195" y="5779256"/>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4" name="Freeform: Shape 43">
            <a:extLst>
              <a:ext uri="{FF2B5EF4-FFF2-40B4-BE49-F238E27FC236}">
                <a16:creationId xmlns:a16="http://schemas.microsoft.com/office/drawing/2014/main" id="{F584FBC2-DE7E-4F38-A1D3-B2C58965275F}"/>
              </a:ext>
            </a:extLst>
          </p:cNvPr>
          <p:cNvSpPr>
            <a:spLocks noChangeAspect="1"/>
          </p:cNvSpPr>
          <p:nvPr/>
        </p:nvSpPr>
        <p:spPr>
          <a:xfrm>
            <a:off x="5684520" y="6299568"/>
            <a:ext cx="822960" cy="135905"/>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5" name="Freeform: Shape 44">
            <a:extLst>
              <a:ext uri="{FF2B5EF4-FFF2-40B4-BE49-F238E27FC236}">
                <a16:creationId xmlns:a16="http://schemas.microsoft.com/office/drawing/2014/main" id="{F37E54EC-681F-427F-A8AA-FDE9E784827B}"/>
              </a:ext>
            </a:extLst>
          </p:cNvPr>
          <p:cNvSpPr>
            <a:spLocks noChangeAspect="1"/>
          </p:cNvSpPr>
          <p:nvPr/>
        </p:nvSpPr>
        <p:spPr>
          <a:xfrm>
            <a:off x="5555195" y="6039412"/>
            <a:ext cx="1097280" cy="181207"/>
          </a:xfrm>
          <a:custGeom>
            <a:avLst/>
            <a:gdLst>
              <a:gd name="connsiteX0" fmla="*/ 2600254 w 5150920"/>
              <a:gd name="connsiteY0" fmla="*/ 0 h 850606"/>
              <a:gd name="connsiteX1" fmla="*/ 4661896 w 5150920"/>
              <a:gd name="connsiteY1" fmla="*/ 0 h 850606"/>
              <a:gd name="connsiteX2" fmla="*/ 5150920 w 5150920"/>
              <a:gd name="connsiteY2" fmla="*/ 425303 h 850606"/>
              <a:gd name="connsiteX3" fmla="*/ 4661896 w 5150920"/>
              <a:gd name="connsiteY3" fmla="*/ 850605 h 850606"/>
              <a:gd name="connsiteX4" fmla="*/ 2600254 w 5150920"/>
              <a:gd name="connsiteY4" fmla="*/ 850605 h 850606"/>
              <a:gd name="connsiteX5" fmla="*/ 2575466 w 5150920"/>
              <a:gd name="connsiteY5" fmla="*/ 848432 h 850606"/>
              <a:gd name="connsiteX6" fmla="*/ 2550666 w 5150920"/>
              <a:gd name="connsiteY6" fmla="*/ 850606 h 850606"/>
              <a:gd name="connsiteX7" fmla="*/ 489024 w 5150920"/>
              <a:gd name="connsiteY7" fmla="*/ 850606 h 850606"/>
              <a:gd name="connsiteX8" fmla="*/ 0 w 5150920"/>
              <a:gd name="connsiteY8" fmla="*/ 425304 h 850606"/>
              <a:gd name="connsiteX9" fmla="*/ 489024 w 5150920"/>
              <a:gd name="connsiteY9" fmla="*/ 1 h 850606"/>
              <a:gd name="connsiteX10" fmla="*/ 2550666 w 5150920"/>
              <a:gd name="connsiteY10" fmla="*/ 1 h 850606"/>
              <a:gd name="connsiteX11" fmla="*/ 2575454 w 5150920"/>
              <a:gd name="connsiteY11" fmla="*/ 2174 h 8506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150920" h="850606">
                <a:moveTo>
                  <a:pt x="2600254" y="0"/>
                </a:moveTo>
                <a:lnTo>
                  <a:pt x="4661896" y="0"/>
                </a:lnTo>
                <a:cubicBezTo>
                  <a:pt x="4931950" y="0"/>
                  <a:pt x="5150920" y="190402"/>
                  <a:pt x="5150920" y="425303"/>
                </a:cubicBezTo>
                <a:cubicBezTo>
                  <a:pt x="5150920" y="660204"/>
                  <a:pt x="4931950" y="850605"/>
                  <a:pt x="4661896" y="850605"/>
                </a:cubicBezTo>
                <a:lnTo>
                  <a:pt x="2600254" y="850605"/>
                </a:lnTo>
                <a:lnTo>
                  <a:pt x="2575466" y="848432"/>
                </a:lnTo>
                <a:lnTo>
                  <a:pt x="2550666" y="850606"/>
                </a:lnTo>
                <a:lnTo>
                  <a:pt x="489024" y="850606"/>
                </a:lnTo>
                <a:cubicBezTo>
                  <a:pt x="218970" y="850606"/>
                  <a:pt x="0" y="660205"/>
                  <a:pt x="0" y="425304"/>
                </a:cubicBezTo>
                <a:cubicBezTo>
                  <a:pt x="0" y="190403"/>
                  <a:pt x="218970" y="1"/>
                  <a:pt x="489024" y="1"/>
                </a:cubicBezTo>
                <a:lnTo>
                  <a:pt x="2550666" y="1"/>
                </a:lnTo>
                <a:lnTo>
                  <a:pt x="2575454" y="2174"/>
                </a:lnTo>
                <a:close/>
              </a:path>
            </a:pathLst>
          </a:custGeom>
          <a:solidFill>
            <a:schemeClr val="tx1">
              <a:alpha val="65000"/>
            </a:schemeClr>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47" name="Text Box 10">
            <a:extLst>
              <a:ext uri="{FF2B5EF4-FFF2-40B4-BE49-F238E27FC236}">
                <a16:creationId xmlns:a16="http://schemas.microsoft.com/office/drawing/2014/main" id="{F2B65DF2-D1E3-42C9-8927-CB2460C7A116}"/>
              </a:ext>
            </a:extLst>
          </p:cNvPr>
          <p:cNvSpPr txBox="1">
            <a:spLocks noChangeArrowheads="1"/>
          </p:cNvSpPr>
          <p:nvPr/>
        </p:nvSpPr>
        <p:spPr bwMode="auto">
          <a:xfrm>
            <a:off x="663265" y="1801414"/>
            <a:ext cx="3006104" cy="1107996"/>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FF2B2A"/>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8" name="Text Box 10">
            <a:extLst>
              <a:ext uri="{FF2B5EF4-FFF2-40B4-BE49-F238E27FC236}">
                <a16:creationId xmlns:a16="http://schemas.microsoft.com/office/drawing/2014/main" id="{3B471064-278F-48EC-999B-CF592730C0C8}"/>
              </a:ext>
            </a:extLst>
          </p:cNvPr>
          <p:cNvSpPr txBox="1">
            <a:spLocks noChangeArrowheads="1"/>
          </p:cNvSpPr>
          <p:nvPr/>
        </p:nvSpPr>
        <p:spPr bwMode="auto">
          <a:xfrm>
            <a:off x="8654511" y="1801414"/>
            <a:ext cx="3006104" cy="1107996"/>
          </a:xfrm>
          <a:prstGeom prst="rect">
            <a:avLst/>
          </a:prstGeom>
          <a:noFill/>
          <a:ln w="9525">
            <a:noFill/>
            <a:miter lim="800000"/>
            <a:headEnd/>
            <a:tailEnd/>
          </a:ln>
        </p:spPr>
        <p:txBody>
          <a:bodyPr wrap="square" lIns="60960" tIns="30480" rIns="60960" bIns="30480">
            <a:spAutoFit/>
          </a:bodyPr>
          <a:lstStyle/>
          <a:p>
            <a:r>
              <a:rPr lang="en-US" sz="1600" b="1" dirty="0">
                <a:solidFill>
                  <a:srgbClr val="85C401"/>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49" name="Text Box 10">
            <a:extLst>
              <a:ext uri="{FF2B5EF4-FFF2-40B4-BE49-F238E27FC236}">
                <a16:creationId xmlns:a16="http://schemas.microsoft.com/office/drawing/2014/main" id="{96A5EA70-B393-4E59-9ACF-2A9BF2EBD1C9}"/>
              </a:ext>
            </a:extLst>
          </p:cNvPr>
          <p:cNvSpPr txBox="1">
            <a:spLocks noChangeArrowheads="1"/>
          </p:cNvSpPr>
          <p:nvPr/>
        </p:nvSpPr>
        <p:spPr bwMode="auto">
          <a:xfrm>
            <a:off x="265814" y="3413403"/>
            <a:ext cx="3748485"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3EB8C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0" name="Text Box 10">
            <a:extLst>
              <a:ext uri="{FF2B5EF4-FFF2-40B4-BE49-F238E27FC236}">
                <a16:creationId xmlns:a16="http://schemas.microsoft.com/office/drawing/2014/main" id="{9DC6B4F3-4313-4ABD-B49E-70B6B47C4A15}"/>
              </a:ext>
            </a:extLst>
          </p:cNvPr>
          <p:cNvSpPr txBox="1">
            <a:spLocks noChangeArrowheads="1"/>
          </p:cNvSpPr>
          <p:nvPr/>
        </p:nvSpPr>
        <p:spPr bwMode="auto">
          <a:xfrm>
            <a:off x="8200226" y="3413403"/>
            <a:ext cx="3902264" cy="907941"/>
          </a:xfrm>
          <a:prstGeom prst="rect">
            <a:avLst/>
          </a:prstGeom>
          <a:noFill/>
          <a:ln w="9525">
            <a:noFill/>
            <a:miter lim="800000"/>
            <a:headEnd/>
            <a:tailEnd/>
          </a:ln>
        </p:spPr>
        <p:txBody>
          <a:bodyPr wrap="square" lIns="60960" tIns="30480" rIns="60960" bIns="30480">
            <a:spAutoFit/>
          </a:bodyPr>
          <a:lstStyle/>
          <a:p>
            <a:r>
              <a:rPr lang="en-US" sz="1600" b="1" dirty="0">
                <a:solidFill>
                  <a:srgbClr val="FFA803"/>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1" name="Text Box 10">
            <a:extLst>
              <a:ext uri="{FF2B5EF4-FFF2-40B4-BE49-F238E27FC236}">
                <a16:creationId xmlns:a16="http://schemas.microsoft.com/office/drawing/2014/main" id="{8F35624E-80F9-4EAC-A091-9243D446A7D7}"/>
              </a:ext>
            </a:extLst>
          </p:cNvPr>
          <p:cNvSpPr txBox="1">
            <a:spLocks noChangeArrowheads="1"/>
          </p:cNvSpPr>
          <p:nvPr/>
        </p:nvSpPr>
        <p:spPr bwMode="auto">
          <a:xfrm>
            <a:off x="830653" y="5009503"/>
            <a:ext cx="3874880" cy="907941"/>
          </a:xfrm>
          <a:prstGeom prst="rect">
            <a:avLst/>
          </a:prstGeom>
          <a:noFill/>
          <a:ln w="9525">
            <a:noFill/>
            <a:miter lim="800000"/>
            <a:headEnd/>
            <a:tailEnd/>
          </a:ln>
        </p:spPr>
        <p:txBody>
          <a:bodyPr wrap="square" lIns="60960" tIns="30480" rIns="60960" bIns="30480">
            <a:spAutoFit/>
          </a:bodyPr>
          <a:lstStyle/>
          <a:p>
            <a:pPr algn="r"/>
            <a:r>
              <a:rPr lang="en-US" sz="1600" b="1" dirty="0">
                <a:solidFill>
                  <a:srgbClr val="01AA8D"/>
                </a:solidFill>
                <a:latin typeface="Candara" panose="020E0502030303020204" pitchFamily="34" charset="0"/>
              </a:rPr>
              <a:t>Lorem ipsum dolor </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sp>
        <p:nvSpPr>
          <p:cNvPr id="52" name="Text Box 10">
            <a:extLst>
              <a:ext uri="{FF2B5EF4-FFF2-40B4-BE49-F238E27FC236}">
                <a16:creationId xmlns:a16="http://schemas.microsoft.com/office/drawing/2014/main" id="{BE6ED1BC-0ABE-41CA-B97F-F5DAA77B70DB}"/>
              </a:ext>
            </a:extLst>
          </p:cNvPr>
          <p:cNvSpPr txBox="1">
            <a:spLocks noChangeArrowheads="1"/>
          </p:cNvSpPr>
          <p:nvPr/>
        </p:nvSpPr>
        <p:spPr bwMode="auto">
          <a:xfrm>
            <a:off x="7475834" y="5009503"/>
            <a:ext cx="3932095" cy="907941"/>
          </a:xfrm>
          <a:prstGeom prst="rect">
            <a:avLst/>
          </a:prstGeom>
          <a:noFill/>
          <a:ln w="9525">
            <a:noFill/>
            <a:miter lim="800000"/>
            <a:headEnd/>
            <a:tailEnd/>
          </a:ln>
        </p:spPr>
        <p:txBody>
          <a:bodyPr wrap="square" lIns="60960" tIns="30480" rIns="60960" bIns="30480">
            <a:spAutoFit/>
          </a:bodyPr>
          <a:lstStyle/>
          <a:p>
            <a:r>
              <a:rPr lang="en-US" sz="1600" b="1" dirty="0">
                <a:solidFill>
                  <a:srgbClr val="4781CB"/>
                </a:solidFill>
                <a:latin typeface="Candara" panose="020E0502030303020204" pitchFamily="34" charset="0"/>
              </a:rPr>
              <a:t>Lorem ipsum dolor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10000"/>
                </a:schemeClr>
              </a:solidFill>
              <a:latin typeface="Candara" panose="020E0502030303020204" pitchFamily="34" charset="0"/>
            </a:endParaRPr>
          </a:p>
        </p:txBody>
      </p:sp>
      <p:cxnSp>
        <p:nvCxnSpPr>
          <p:cNvPr id="21" name="Straight Connector 20">
            <a:extLst>
              <a:ext uri="{FF2B5EF4-FFF2-40B4-BE49-F238E27FC236}">
                <a16:creationId xmlns:a16="http://schemas.microsoft.com/office/drawing/2014/main" id="{2D4383D9-6A64-45C2-8435-BAC6DDD23E11}"/>
              </a:ext>
            </a:extLst>
          </p:cNvPr>
          <p:cNvCxnSpPr>
            <a:cxnSpLocks/>
          </p:cNvCxnSpPr>
          <p:nvPr/>
        </p:nvCxnSpPr>
        <p:spPr>
          <a:xfrm flipH="1" flipV="1">
            <a:off x="3754433" y="1992827"/>
            <a:ext cx="1374042" cy="20854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531299E3-5CA9-4BE1-801E-1D27B140B85F}"/>
              </a:ext>
            </a:extLst>
          </p:cNvPr>
          <p:cNvCxnSpPr>
            <a:cxnSpLocks/>
          </p:cNvCxnSpPr>
          <p:nvPr/>
        </p:nvCxnSpPr>
        <p:spPr>
          <a:xfrm flipH="1" flipV="1">
            <a:off x="4049724" y="3583957"/>
            <a:ext cx="687708" cy="15164"/>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10E75AD-053B-4C85-8A32-B004E1758078}"/>
              </a:ext>
            </a:extLst>
          </p:cNvPr>
          <p:cNvCxnSpPr>
            <a:cxnSpLocks/>
          </p:cNvCxnSpPr>
          <p:nvPr/>
        </p:nvCxnSpPr>
        <p:spPr>
          <a:xfrm flipH="1">
            <a:off x="4788960" y="4834815"/>
            <a:ext cx="599381" cy="29803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D6E4D07-C2B0-4E6B-8173-23189B679649}"/>
              </a:ext>
            </a:extLst>
          </p:cNvPr>
          <p:cNvCxnSpPr>
            <a:cxnSpLocks/>
          </p:cNvCxnSpPr>
          <p:nvPr/>
        </p:nvCxnSpPr>
        <p:spPr>
          <a:xfrm flipH="1">
            <a:off x="7034481" y="1971346"/>
            <a:ext cx="1505837" cy="188510"/>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89EAC6C2-BCD5-4FB7-B3CD-00A30FDB6C4E}"/>
              </a:ext>
            </a:extLst>
          </p:cNvPr>
          <p:cNvCxnSpPr>
            <a:cxnSpLocks/>
          </p:cNvCxnSpPr>
          <p:nvPr/>
        </p:nvCxnSpPr>
        <p:spPr>
          <a:xfrm flipH="1" flipV="1">
            <a:off x="7508992" y="3583956"/>
            <a:ext cx="691235" cy="15165"/>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10B4834C-2BA8-4C55-9BF3-617A40EEBF4B}"/>
              </a:ext>
            </a:extLst>
          </p:cNvPr>
          <p:cNvCxnSpPr>
            <a:cxnSpLocks/>
          </p:cNvCxnSpPr>
          <p:nvPr/>
        </p:nvCxnSpPr>
        <p:spPr>
          <a:xfrm flipH="1" flipV="1">
            <a:off x="6852348" y="4817991"/>
            <a:ext cx="623486" cy="281893"/>
          </a:xfrm>
          <a:prstGeom prst="line">
            <a:avLst/>
          </a:prstGeom>
          <a:ln>
            <a:solidFill>
              <a:srgbClr val="56595E"/>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61046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4"/>
                                        </p:tgtEl>
                                        <p:attrNameLst>
                                          <p:attrName>style.visibility</p:attrName>
                                        </p:attrNameLst>
                                      </p:cBhvr>
                                      <p:to>
                                        <p:strVal val="visible"/>
                                      </p:to>
                                    </p:set>
                                    <p:animEffect transition="in" filter="fade">
                                      <p:cBhvr>
                                        <p:cTn id="11" dur="1000"/>
                                        <p:tgtEl>
                                          <p:spTgt spid="44"/>
                                        </p:tgtEl>
                                      </p:cBhvr>
                                    </p:animEffect>
                                    <p:anim calcmode="lin" valueType="num">
                                      <p:cBhvr>
                                        <p:cTn id="12" dur="1000" fill="hold"/>
                                        <p:tgtEl>
                                          <p:spTgt spid="44"/>
                                        </p:tgtEl>
                                        <p:attrNameLst>
                                          <p:attrName>ppt_x</p:attrName>
                                        </p:attrNameLst>
                                      </p:cBhvr>
                                      <p:tavLst>
                                        <p:tav tm="0">
                                          <p:val>
                                            <p:strVal val="#ppt_x"/>
                                          </p:val>
                                        </p:tav>
                                        <p:tav tm="100000">
                                          <p:val>
                                            <p:strVal val="#ppt_x"/>
                                          </p:val>
                                        </p:tav>
                                      </p:tavLst>
                                    </p:anim>
                                    <p:anim calcmode="lin" valueType="num">
                                      <p:cBhvr>
                                        <p:cTn id="13" dur="1000" fill="hold"/>
                                        <p:tgtEl>
                                          <p:spTgt spid="44"/>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45"/>
                                        </p:tgtEl>
                                        <p:attrNameLst>
                                          <p:attrName>style.visibility</p:attrName>
                                        </p:attrNameLst>
                                      </p:cBhvr>
                                      <p:to>
                                        <p:strVal val="visible"/>
                                      </p:to>
                                    </p:set>
                                    <p:animEffect transition="in" filter="fade">
                                      <p:cBhvr>
                                        <p:cTn id="16" dur="1000"/>
                                        <p:tgtEl>
                                          <p:spTgt spid="45"/>
                                        </p:tgtEl>
                                      </p:cBhvr>
                                    </p:animEffect>
                                    <p:anim calcmode="lin" valueType="num">
                                      <p:cBhvr>
                                        <p:cTn id="17" dur="1000" fill="hold"/>
                                        <p:tgtEl>
                                          <p:spTgt spid="45"/>
                                        </p:tgtEl>
                                        <p:attrNameLst>
                                          <p:attrName>ppt_x</p:attrName>
                                        </p:attrNameLst>
                                      </p:cBhvr>
                                      <p:tavLst>
                                        <p:tav tm="0">
                                          <p:val>
                                            <p:strVal val="#ppt_x"/>
                                          </p:val>
                                        </p:tav>
                                        <p:tav tm="100000">
                                          <p:val>
                                            <p:strVal val="#ppt_x"/>
                                          </p:val>
                                        </p:tav>
                                      </p:tavLst>
                                    </p:anim>
                                    <p:anim calcmode="lin" valueType="num">
                                      <p:cBhvr>
                                        <p:cTn id="18" dur="1000" fill="hold"/>
                                        <p:tgtEl>
                                          <p:spTgt spid="45"/>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43"/>
                                        </p:tgtEl>
                                        <p:attrNameLst>
                                          <p:attrName>style.visibility</p:attrName>
                                        </p:attrNameLst>
                                      </p:cBhvr>
                                      <p:to>
                                        <p:strVal val="visible"/>
                                      </p:to>
                                    </p:set>
                                    <p:animEffect transition="in" filter="fade">
                                      <p:cBhvr>
                                        <p:cTn id="21" dur="1000"/>
                                        <p:tgtEl>
                                          <p:spTgt spid="43"/>
                                        </p:tgtEl>
                                      </p:cBhvr>
                                    </p:animEffect>
                                    <p:anim calcmode="lin" valueType="num">
                                      <p:cBhvr>
                                        <p:cTn id="22" dur="1000" fill="hold"/>
                                        <p:tgtEl>
                                          <p:spTgt spid="43"/>
                                        </p:tgtEl>
                                        <p:attrNameLst>
                                          <p:attrName>ppt_x</p:attrName>
                                        </p:attrNameLst>
                                      </p:cBhvr>
                                      <p:tavLst>
                                        <p:tav tm="0">
                                          <p:val>
                                            <p:strVal val="#ppt_x"/>
                                          </p:val>
                                        </p:tav>
                                        <p:tav tm="100000">
                                          <p:val>
                                            <p:strVal val="#ppt_x"/>
                                          </p:val>
                                        </p:tav>
                                      </p:tavLst>
                                    </p:anim>
                                    <p:anim calcmode="lin" valueType="num">
                                      <p:cBhvr>
                                        <p:cTn id="23" dur="1000" fill="hold"/>
                                        <p:tgtEl>
                                          <p:spTgt spid="4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42"/>
                                        </p:tgtEl>
                                        <p:attrNameLst>
                                          <p:attrName>style.visibility</p:attrName>
                                        </p:attrNameLst>
                                      </p:cBhvr>
                                      <p:to>
                                        <p:strVal val="visible"/>
                                      </p:to>
                                    </p:set>
                                    <p:animEffect transition="in" filter="fade">
                                      <p:cBhvr>
                                        <p:cTn id="26" dur="1000"/>
                                        <p:tgtEl>
                                          <p:spTgt spid="42"/>
                                        </p:tgtEl>
                                      </p:cBhvr>
                                    </p:animEffect>
                                    <p:anim calcmode="lin" valueType="num">
                                      <p:cBhvr>
                                        <p:cTn id="27" dur="1000" fill="hold"/>
                                        <p:tgtEl>
                                          <p:spTgt spid="42"/>
                                        </p:tgtEl>
                                        <p:attrNameLst>
                                          <p:attrName>ppt_x</p:attrName>
                                        </p:attrNameLst>
                                      </p:cBhvr>
                                      <p:tavLst>
                                        <p:tav tm="0">
                                          <p:val>
                                            <p:strVal val="#ppt_x"/>
                                          </p:val>
                                        </p:tav>
                                        <p:tav tm="100000">
                                          <p:val>
                                            <p:strVal val="#ppt_x"/>
                                          </p:val>
                                        </p:tav>
                                      </p:tavLst>
                                    </p:anim>
                                    <p:anim calcmode="lin" valueType="num">
                                      <p:cBhvr>
                                        <p:cTn id="28" dur="1000" fill="hold"/>
                                        <p:tgtEl>
                                          <p:spTgt spid="42"/>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grpId="0" nodeType="afterEffect">
                                  <p:stCondLst>
                                    <p:cond delay="0"/>
                                  </p:stCondLst>
                                  <p:childTnLst>
                                    <p:set>
                                      <p:cBhvr>
                                        <p:cTn id="31" dur="1" fill="hold">
                                          <p:stCondLst>
                                            <p:cond delay="0"/>
                                          </p:stCondLst>
                                        </p:cTn>
                                        <p:tgtEl>
                                          <p:spTgt spid="46"/>
                                        </p:tgtEl>
                                        <p:attrNameLst>
                                          <p:attrName>style.visibility</p:attrName>
                                        </p:attrNameLst>
                                      </p:cBhvr>
                                      <p:to>
                                        <p:strVal val="visible"/>
                                      </p:to>
                                    </p:set>
                                    <p:anim calcmode="lin" valueType="num">
                                      <p:cBhvr>
                                        <p:cTn id="32" dur="500" fill="hold"/>
                                        <p:tgtEl>
                                          <p:spTgt spid="46"/>
                                        </p:tgtEl>
                                        <p:attrNameLst>
                                          <p:attrName>ppt_w</p:attrName>
                                        </p:attrNameLst>
                                      </p:cBhvr>
                                      <p:tavLst>
                                        <p:tav tm="0">
                                          <p:val>
                                            <p:fltVal val="0"/>
                                          </p:val>
                                        </p:tav>
                                        <p:tav tm="100000">
                                          <p:val>
                                            <p:strVal val="#ppt_w"/>
                                          </p:val>
                                        </p:tav>
                                      </p:tavLst>
                                    </p:anim>
                                    <p:anim calcmode="lin" valueType="num">
                                      <p:cBhvr>
                                        <p:cTn id="33" dur="500" fill="hold"/>
                                        <p:tgtEl>
                                          <p:spTgt spid="46"/>
                                        </p:tgtEl>
                                        <p:attrNameLst>
                                          <p:attrName>ppt_h</p:attrName>
                                        </p:attrNameLst>
                                      </p:cBhvr>
                                      <p:tavLst>
                                        <p:tav tm="0">
                                          <p:val>
                                            <p:fltVal val="0"/>
                                          </p:val>
                                        </p:tav>
                                        <p:tav tm="100000">
                                          <p:val>
                                            <p:strVal val="#ppt_h"/>
                                          </p:val>
                                        </p:tav>
                                      </p:tavLst>
                                    </p:anim>
                                    <p:animEffect transition="in" filter="fade">
                                      <p:cBhvr>
                                        <p:cTn id="34" dur="500"/>
                                        <p:tgtEl>
                                          <p:spTgt spid="46"/>
                                        </p:tgtEl>
                                      </p:cBhvr>
                                    </p:animEffect>
                                  </p:childTnLst>
                                </p:cTn>
                              </p:par>
                            </p:childTnLst>
                          </p:cTn>
                        </p:par>
                        <p:par>
                          <p:cTn id="35" fill="hold">
                            <p:stCondLst>
                              <p:cond delay="2000"/>
                            </p:stCondLst>
                            <p:childTnLst>
                              <p:par>
                                <p:cTn id="36" presetID="53" presetClass="entr" presetSubtype="528" fill="hold" grpId="0" nodeType="afterEffect">
                                  <p:stCondLst>
                                    <p:cond delay="0"/>
                                  </p:stCondLst>
                                  <p:childTnLst>
                                    <p:set>
                                      <p:cBhvr>
                                        <p:cTn id="37" dur="1" fill="hold">
                                          <p:stCondLst>
                                            <p:cond delay="0"/>
                                          </p:stCondLst>
                                        </p:cTn>
                                        <p:tgtEl>
                                          <p:spTgt spid="11"/>
                                        </p:tgtEl>
                                        <p:attrNameLst>
                                          <p:attrName>style.visibility</p:attrName>
                                        </p:attrNameLst>
                                      </p:cBhvr>
                                      <p:to>
                                        <p:strVal val="visible"/>
                                      </p:to>
                                    </p:set>
                                    <p:anim calcmode="lin" valueType="num">
                                      <p:cBhvr>
                                        <p:cTn id="38" dur="500" fill="hold"/>
                                        <p:tgtEl>
                                          <p:spTgt spid="11"/>
                                        </p:tgtEl>
                                        <p:attrNameLst>
                                          <p:attrName>ppt_w</p:attrName>
                                        </p:attrNameLst>
                                      </p:cBhvr>
                                      <p:tavLst>
                                        <p:tav tm="0">
                                          <p:val>
                                            <p:fltVal val="0"/>
                                          </p:val>
                                        </p:tav>
                                        <p:tav tm="100000">
                                          <p:val>
                                            <p:strVal val="#ppt_w"/>
                                          </p:val>
                                        </p:tav>
                                      </p:tavLst>
                                    </p:anim>
                                    <p:anim calcmode="lin" valueType="num">
                                      <p:cBhvr>
                                        <p:cTn id="39" dur="500" fill="hold"/>
                                        <p:tgtEl>
                                          <p:spTgt spid="11"/>
                                        </p:tgtEl>
                                        <p:attrNameLst>
                                          <p:attrName>ppt_h</p:attrName>
                                        </p:attrNameLst>
                                      </p:cBhvr>
                                      <p:tavLst>
                                        <p:tav tm="0">
                                          <p:val>
                                            <p:fltVal val="0"/>
                                          </p:val>
                                        </p:tav>
                                        <p:tav tm="100000">
                                          <p:val>
                                            <p:strVal val="#ppt_h"/>
                                          </p:val>
                                        </p:tav>
                                      </p:tavLst>
                                    </p:anim>
                                    <p:animEffect transition="in" filter="fade">
                                      <p:cBhvr>
                                        <p:cTn id="40" dur="500"/>
                                        <p:tgtEl>
                                          <p:spTgt spid="11"/>
                                        </p:tgtEl>
                                      </p:cBhvr>
                                    </p:animEffect>
                                    <p:anim calcmode="lin" valueType="num">
                                      <p:cBhvr>
                                        <p:cTn id="41" dur="500" fill="hold"/>
                                        <p:tgtEl>
                                          <p:spTgt spid="11"/>
                                        </p:tgtEl>
                                        <p:attrNameLst>
                                          <p:attrName>ppt_x</p:attrName>
                                        </p:attrNameLst>
                                      </p:cBhvr>
                                      <p:tavLst>
                                        <p:tav tm="0">
                                          <p:val>
                                            <p:fltVal val="0.5"/>
                                          </p:val>
                                        </p:tav>
                                        <p:tav tm="100000">
                                          <p:val>
                                            <p:strVal val="#ppt_x"/>
                                          </p:val>
                                        </p:tav>
                                      </p:tavLst>
                                    </p:anim>
                                    <p:anim calcmode="lin" valueType="num">
                                      <p:cBhvr>
                                        <p:cTn id="42" dur="500" fill="hold"/>
                                        <p:tgtEl>
                                          <p:spTgt spid="11"/>
                                        </p:tgtEl>
                                        <p:attrNameLst>
                                          <p:attrName>ppt_y</p:attrName>
                                        </p:attrNameLst>
                                      </p:cBhvr>
                                      <p:tavLst>
                                        <p:tav tm="0">
                                          <p:val>
                                            <p:fltVal val="0.5"/>
                                          </p:val>
                                        </p:tav>
                                        <p:tav tm="100000">
                                          <p:val>
                                            <p:strVal val="#ppt_y"/>
                                          </p:val>
                                        </p:tav>
                                      </p:tavLst>
                                    </p:anim>
                                  </p:childTnLst>
                                </p:cTn>
                              </p:par>
                            </p:childTnLst>
                          </p:cTn>
                        </p:par>
                        <p:par>
                          <p:cTn id="43" fill="hold">
                            <p:stCondLst>
                              <p:cond delay="2500"/>
                            </p:stCondLst>
                            <p:childTnLst>
                              <p:par>
                                <p:cTn id="44" presetID="22" presetClass="entr" presetSubtype="2" fill="hold" nodeType="afterEffect">
                                  <p:stCondLst>
                                    <p:cond delay="0"/>
                                  </p:stCondLst>
                                  <p:childTnLst>
                                    <p:set>
                                      <p:cBhvr>
                                        <p:cTn id="45" dur="1" fill="hold">
                                          <p:stCondLst>
                                            <p:cond delay="0"/>
                                          </p:stCondLst>
                                        </p:cTn>
                                        <p:tgtEl>
                                          <p:spTgt spid="21"/>
                                        </p:tgtEl>
                                        <p:attrNameLst>
                                          <p:attrName>style.visibility</p:attrName>
                                        </p:attrNameLst>
                                      </p:cBhvr>
                                      <p:to>
                                        <p:strVal val="visible"/>
                                      </p:to>
                                    </p:set>
                                    <p:animEffect transition="in" filter="wipe(right)">
                                      <p:cBhvr>
                                        <p:cTn id="46" dur="500"/>
                                        <p:tgtEl>
                                          <p:spTgt spid="21"/>
                                        </p:tgtEl>
                                      </p:cBhvr>
                                    </p:animEffect>
                                  </p:childTnLst>
                                </p:cTn>
                              </p:par>
                            </p:childTnLst>
                          </p:cTn>
                        </p:par>
                        <p:par>
                          <p:cTn id="47" fill="hold">
                            <p:stCondLst>
                              <p:cond delay="3000"/>
                            </p:stCondLst>
                            <p:childTnLst>
                              <p:par>
                                <p:cTn id="48" presetID="42" presetClass="entr" presetSubtype="0" fill="hold" grpId="0" nodeType="afterEffect">
                                  <p:stCondLst>
                                    <p:cond delay="0"/>
                                  </p:stCondLst>
                                  <p:childTnLst>
                                    <p:set>
                                      <p:cBhvr>
                                        <p:cTn id="49" dur="1" fill="hold">
                                          <p:stCondLst>
                                            <p:cond delay="0"/>
                                          </p:stCondLst>
                                        </p:cTn>
                                        <p:tgtEl>
                                          <p:spTgt spid="47"/>
                                        </p:tgtEl>
                                        <p:attrNameLst>
                                          <p:attrName>style.visibility</p:attrName>
                                        </p:attrNameLst>
                                      </p:cBhvr>
                                      <p:to>
                                        <p:strVal val="visible"/>
                                      </p:to>
                                    </p:set>
                                    <p:animEffect transition="in" filter="fade">
                                      <p:cBhvr>
                                        <p:cTn id="50" dur="1000"/>
                                        <p:tgtEl>
                                          <p:spTgt spid="47"/>
                                        </p:tgtEl>
                                      </p:cBhvr>
                                    </p:animEffect>
                                    <p:anim calcmode="lin" valueType="num">
                                      <p:cBhvr>
                                        <p:cTn id="51" dur="1000" fill="hold"/>
                                        <p:tgtEl>
                                          <p:spTgt spid="47"/>
                                        </p:tgtEl>
                                        <p:attrNameLst>
                                          <p:attrName>ppt_x</p:attrName>
                                        </p:attrNameLst>
                                      </p:cBhvr>
                                      <p:tavLst>
                                        <p:tav tm="0">
                                          <p:val>
                                            <p:strVal val="#ppt_x"/>
                                          </p:val>
                                        </p:tav>
                                        <p:tav tm="100000">
                                          <p:val>
                                            <p:strVal val="#ppt_x"/>
                                          </p:val>
                                        </p:tav>
                                      </p:tavLst>
                                    </p:anim>
                                    <p:anim calcmode="lin" valueType="num">
                                      <p:cBhvr>
                                        <p:cTn id="52" dur="1000" fill="hold"/>
                                        <p:tgtEl>
                                          <p:spTgt spid="47"/>
                                        </p:tgtEl>
                                        <p:attrNameLst>
                                          <p:attrName>ppt_y</p:attrName>
                                        </p:attrNameLst>
                                      </p:cBhvr>
                                      <p:tavLst>
                                        <p:tav tm="0">
                                          <p:val>
                                            <p:strVal val="#ppt_y+.1"/>
                                          </p:val>
                                        </p:tav>
                                        <p:tav tm="100000">
                                          <p:val>
                                            <p:strVal val="#ppt_y"/>
                                          </p:val>
                                        </p:tav>
                                      </p:tavLst>
                                    </p:anim>
                                  </p:childTnLst>
                                </p:cTn>
                              </p:par>
                            </p:childTnLst>
                          </p:cTn>
                        </p:par>
                        <p:par>
                          <p:cTn id="53" fill="hold">
                            <p:stCondLst>
                              <p:cond delay="4000"/>
                            </p:stCondLst>
                            <p:childTnLst>
                              <p:par>
                                <p:cTn id="54" presetID="53" presetClass="entr" presetSubtype="528" fill="hold" grpId="0"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p:cTn id="56" dur="500" fill="hold"/>
                                        <p:tgtEl>
                                          <p:spTgt spid="13"/>
                                        </p:tgtEl>
                                        <p:attrNameLst>
                                          <p:attrName>ppt_w</p:attrName>
                                        </p:attrNameLst>
                                      </p:cBhvr>
                                      <p:tavLst>
                                        <p:tav tm="0">
                                          <p:val>
                                            <p:fltVal val="0"/>
                                          </p:val>
                                        </p:tav>
                                        <p:tav tm="100000">
                                          <p:val>
                                            <p:strVal val="#ppt_w"/>
                                          </p:val>
                                        </p:tav>
                                      </p:tavLst>
                                    </p:anim>
                                    <p:anim calcmode="lin" valueType="num">
                                      <p:cBhvr>
                                        <p:cTn id="57" dur="500" fill="hold"/>
                                        <p:tgtEl>
                                          <p:spTgt spid="13"/>
                                        </p:tgtEl>
                                        <p:attrNameLst>
                                          <p:attrName>ppt_h</p:attrName>
                                        </p:attrNameLst>
                                      </p:cBhvr>
                                      <p:tavLst>
                                        <p:tav tm="0">
                                          <p:val>
                                            <p:fltVal val="0"/>
                                          </p:val>
                                        </p:tav>
                                        <p:tav tm="100000">
                                          <p:val>
                                            <p:strVal val="#ppt_h"/>
                                          </p:val>
                                        </p:tav>
                                      </p:tavLst>
                                    </p:anim>
                                    <p:animEffect transition="in" filter="fade">
                                      <p:cBhvr>
                                        <p:cTn id="58" dur="500"/>
                                        <p:tgtEl>
                                          <p:spTgt spid="13"/>
                                        </p:tgtEl>
                                      </p:cBhvr>
                                    </p:animEffect>
                                    <p:anim calcmode="lin" valueType="num">
                                      <p:cBhvr>
                                        <p:cTn id="59" dur="500" fill="hold"/>
                                        <p:tgtEl>
                                          <p:spTgt spid="13"/>
                                        </p:tgtEl>
                                        <p:attrNameLst>
                                          <p:attrName>ppt_x</p:attrName>
                                        </p:attrNameLst>
                                      </p:cBhvr>
                                      <p:tavLst>
                                        <p:tav tm="0">
                                          <p:val>
                                            <p:fltVal val="0.5"/>
                                          </p:val>
                                        </p:tav>
                                        <p:tav tm="100000">
                                          <p:val>
                                            <p:strVal val="#ppt_x"/>
                                          </p:val>
                                        </p:tav>
                                      </p:tavLst>
                                    </p:anim>
                                    <p:anim calcmode="lin" valueType="num">
                                      <p:cBhvr>
                                        <p:cTn id="60" dur="500" fill="hold"/>
                                        <p:tgtEl>
                                          <p:spTgt spid="13"/>
                                        </p:tgtEl>
                                        <p:attrNameLst>
                                          <p:attrName>ppt_y</p:attrName>
                                        </p:attrNameLst>
                                      </p:cBhvr>
                                      <p:tavLst>
                                        <p:tav tm="0">
                                          <p:val>
                                            <p:fltVal val="0.5"/>
                                          </p:val>
                                        </p:tav>
                                        <p:tav tm="100000">
                                          <p:val>
                                            <p:strVal val="#ppt_y"/>
                                          </p:val>
                                        </p:tav>
                                      </p:tavLst>
                                    </p:anim>
                                  </p:childTnLst>
                                </p:cTn>
                              </p:par>
                            </p:childTnLst>
                          </p:cTn>
                        </p:par>
                        <p:par>
                          <p:cTn id="61" fill="hold">
                            <p:stCondLst>
                              <p:cond delay="4500"/>
                            </p:stCondLst>
                            <p:childTnLst>
                              <p:par>
                                <p:cTn id="62" presetID="22" presetClass="entr" presetSubtype="8" fill="hold" nodeType="afterEffect">
                                  <p:stCondLst>
                                    <p:cond delay="0"/>
                                  </p:stCondLst>
                                  <p:childTnLst>
                                    <p:set>
                                      <p:cBhvr>
                                        <p:cTn id="63" dur="1" fill="hold">
                                          <p:stCondLst>
                                            <p:cond delay="0"/>
                                          </p:stCondLst>
                                        </p:cTn>
                                        <p:tgtEl>
                                          <p:spTgt spid="29"/>
                                        </p:tgtEl>
                                        <p:attrNameLst>
                                          <p:attrName>style.visibility</p:attrName>
                                        </p:attrNameLst>
                                      </p:cBhvr>
                                      <p:to>
                                        <p:strVal val="visible"/>
                                      </p:to>
                                    </p:set>
                                    <p:animEffect transition="in" filter="wipe(left)">
                                      <p:cBhvr>
                                        <p:cTn id="64" dur="500"/>
                                        <p:tgtEl>
                                          <p:spTgt spid="29"/>
                                        </p:tgtEl>
                                      </p:cBhvr>
                                    </p:animEffect>
                                  </p:childTnLst>
                                </p:cTn>
                              </p:par>
                            </p:childTnLst>
                          </p:cTn>
                        </p:par>
                        <p:par>
                          <p:cTn id="65" fill="hold">
                            <p:stCondLst>
                              <p:cond delay="5000"/>
                            </p:stCondLst>
                            <p:childTnLst>
                              <p:par>
                                <p:cTn id="66" presetID="42" presetClass="entr" presetSubtype="0"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Effect transition="in" filter="fade">
                                      <p:cBhvr>
                                        <p:cTn id="68" dur="1000"/>
                                        <p:tgtEl>
                                          <p:spTgt spid="48"/>
                                        </p:tgtEl>
                                      </p:cBhvr>
                                    </p:animEffect>
                                    <p:anim calcmode="lin" valueType="num">
                                      <p:cBhvr>
                                        <p:cTn id="69" dur="1000" fill="hold"/>
                                        <p:tgtEl>
                                          <p:spTgt spid="48"/>
                                        </p:tgtEl>
                                        <p:attrNameLst>
                                          <p:attrName>ppt_x</p:attrName>
                                        </p:attrNameLst>
                                      </p:cBhvr>
                                      <p:tavLst>
                                        <p:tav tm="0">
                                          <p:val>
                                            <p:strVal val="#ppt_x"/>
                                          </p:val>
                                        </p:tav>
                                        <p:tav tm="100000">
                                          <p:val>
                                            <p:strVal val="#ppt_x"/>
                                          </p:val>
                                        </p:tav>
                                      </p:tavLst>
                                    </p:anim>
                                    <p:anim calcmode="lin" valueType="num">
                                      <p:cBhvr>
                                        <p:cTn id="70" dur="1000" fill="hold"/>
                                        <p:tgtEl>
                                          <p:spTgt spid="48"/>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53" presetClass="entr" presetSubtype="528"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 calcmode="lin" valueType="num">
                                      <p:cBhvr>
                                        <p:cTn id="74" dur="500" fill="hold"/>
                                        <p:tgtEl>
                                          <p:spTgt spid="19"/>
                                        </p:tgtEl>
                                        <p:attrNameLst>
                                          <p:attrName>ppt_w</p:attrName>
                                        </p:attrNameLst>
                                      </p:cBhvr>
                                      <p:tavLst>
                                        <p:tav tm="0">
                                          <p:val>
                                            <p:fltVal val="0"/>
                                          </p:val>
                                        </p:tav>
                                        <p:tav tm="100000">
                                          <p:val>
                                            <p:strVal val="#ppt_w"/>
                                          </p:val>
                                        </p:tav>
                                      </p:tavLst>
                                    </p:anim>
                                    <p:anim calcmode="lin" valueType="num">
                                      <p:cBhvr>
                                        <p:cTn id="75" dur="500" fill="hold"/>
                                        <p:tgtEl>
                                          <p:spTgt spid="19"/>
                                        </p:tgtEl>
                                        <p:attrNameLst>
                                          <p:attrName>ppt_h</p:attrName>
                                        </p:attrNameLst>
                                      </p:cBhvr>
                                      <p:tavLst>
                                        <p:tav tm="0">
                                          <p:val>
                                            <p:fltVal val="0"/>
                                          </p:val>
                                        </p:tav>
                                        <p:tav tm="100000">
                                          <p:val>
                                            <p:strVal val="#ppt_h"/>
                                          </p:val>
                                        </p:tav>
                                      </p:tavLst>
                                    </p:anim>
                                    <p:animEffect transition="in" filter="fade">
                                      <p:cBhvr>
                                        <p:cTn id="76" dur="500"/>
                                        <p:tgtEl>
                                          <p:spTgt spid="19"/>
                                        </p:tgtEl>
                                      </p:cBhvr>
                                    </p:animEffect>
                                    <p:anim calcmode="lin" valueType="num">
                                      <p:cBhvr>
                                        <p:cTn id="77" dur="500" fill="hold"/>
                                        <p:tgtEl>
                                          <p:spTgt spid="19"/>
                                        </p:tgtEl>
                                        <p:attrNameLst>
                                          <p:attrName>ppt_x</p:attrName>
                                        </p:attrNameLst>
                                      </p:cBhvr>
                                      <p:tavLst>
                                        <p:tav tm="0">
                                          <p:val>
                                            <p:fltVal val="0.5"/>
                                          </p:val>
                                        </p:tav>
                                        <p:tav tm="100000">
                                          <p:val>
                                            <p:strVal val="#ppt_x"/>
                                          </p:val>
                                        </p:tav>
                                      </p:tavLst>
                                    </p:anim>
                                    <p:anim calcmode="lin" valueType="num">
                                      <p:cBhvr>
                                        <p:cTn id="78" dur="500" fill="hold"/>
                                        <p:tgtEl>
                                          <p:spTgt spid="19"/>
                                        </p:tgtEl>
                                        <p:attrNameLst>
                                          <p:attrName>ppt_y</p:attrName>
                                        </p:attrNameLst>
                                      </p:cBhvr>
                                      <p:tavLst>
                                        <p:tav tm="0">
                                          <p:val>
                                            <p:fltVal val="0.5"/>
                                          </p:val>
                                        </p:tav>
                                        <p:tav tm="100000">
                                          <p:val>
                                            <p:strVal val="#ppt_y"/>
                                          </p:val>
                                        </p:tav>
                                      </p:tavLst>
                                    </p:anim>
                                  </p:childTnLst>
                                </p:cTn>
                              </p:par>
                            </p:childTnLst>
                          </p:cTn>
                        </p:par>
                        <p:par>
                          <p:cTn id="79" fill="hold">
                            <p:stCondLst>
                              <p:cond delay="6500"/>
                            </p:stCondLst>
                            <p:childTnLst>
                              <p:par>
                                <p:cTn id="80" presetID="22" presetClass="entr" presetSubtype="2" fill="hold" nodeType="afterEffect">
                                  <p:stCondLst>
                                    <p:cond delay="0"/>
                                  </p:stCondLst>
                                  <p:childTnLst>
                                    <p:set>
                                      <p:cBhvr>
                                        <p:cTn id="81" dur="1" fill="hold">
                                          <p:stCondLst>
                                            <p:cond delay="0"/>
                                          </p:stCondLst>
                                        </p:cTn>
                                        <p:tgtEl>
                                          <p:spTgt spid="23"/>
                                        </p:tgtEl>
                                        <p:attrNameLst>
                                          <p:attrName>style.visibility</p:attrName>
                                        </p:attrNameLst>
                                      </p:cBhvr>
                                      <p:to>
                                        <p:strVal val="visible"/>
                                      </p:to>
                                    </p:set>
                                    <p:animEffect transition="in" filter="wipe(right)">
                                      <p:cBhvr>
                                        <p:cTn id="82" dur="500"/>
                                        <p:tgtEl>
                                          <p:spTgt spid="23"/>
                                        </p:tgtEl>
                                      </p:cBhvr>
                                    </p:animEffect>
                                  </p:childTnLst>
                                </p:cTn>
                              </p:par>
                            </p:childTnLst>
                          </p:cTn>
                        </p:par>
                        <p:par>
                          <p:cTn id="83" fill="hold">
                            <p:stCondLst>
                              <p:cond delay="7000"/>
                            </p:stCondLst>
                            <p:childTnLst>
                              <p:par>
                                <p:cTn id="84" presetID="42" presetClass="entr" presetSubtype="0" fill="hold" grpId="0" nodeType="afterEffect">
                                  <p:stCondLst>
                                    <p:cond delay="0"/>
                                  </p:stCondLst>
                                  <p:childTnLst>
                                    <p:set>
                                      <p:cBhvr>
                                        <p:cTn id="85" dur="1" fill="hold">
                                          <p:stCondLst>
                                            <p:cond delay="0"/>
                                          </p:stCondLst>
                                        </p:cTn>
                                        <p:tgtEl>
                                          <p:spTgt spid="49"/>
                                        </p:tgtEl>
                                        <p:attrNameLst>
                                          <p:attrName>style.visibility</p:attrName>
                                        </p:attrNameLst>
                                      </p:cBhvr>
                                      <p:to>
                                        <p:strVal val="visible"/>
                                      </p:to>
                                    </p:set>
                                    <p:animEffect transition="in" filter="fade">
                                      <p:cBhvr>
                                        <p:cTn id="86" dur="1000"/>
                                        <p:tgtEl>
                                          <p:spTgt spid="49"/>
                                        </p:tgtEl>
                                      </p:cBhvr>
                                    </p:animEffect>
                                    <p:anim calcmode="lin" valueType="num">
                                      <p:cBhvr>
                                        <p:cTn id="87" dur="1000" fill="hold"/>
                                        <p:tgtEl>
                                          <p:spTgt spid="49"/>
                                        </p:tgtEl>
                                        <p:attrNameLst>
                                          <p:attrName>ppt_x</p:attrName>
                                        </p:attrNameLst>
                                      </p:cBhvr>
                                      <p:tavLst>
                                        <p:tav tm="0">
                                          <p:val>
                                            <p:strVal val="#ppt_x"/>
                                          </p:val>
                                        </p:tav>
                                        <p:tav tm="100000">
                                          <p:val>
                                            <p:strVal val="#ppt_x"/>
                                          </p:val>
                                        </p:tav>
                                      </p:tavLst>
                                    </p:anim>
                                    <p:anim calcmode="lin" valueType="num">
                                      <p:cBhvr>
                                        <p:cTn id="88" dur="1000" fill="hold"/>
                                        <p:tgtEl>
                                          <p:spTgt spid="49"/>
                                        </p:tgtEl>
                                        <p:attrNameLst>
                                          <p:attrName>ppt_y</p:attrName>
                                        </p:attrNameLst>
                                      </p:cBhvr>
                                      <p:tavLst>
                                        <p:tav tm="0">
                                          <p:val>
                                            <p:strVal val="#ppt_y+.1"/>
                                          </p:val>
                                        </p:tav>
                                        <p:tav tm="100000">
                                          <p:val>
                                            <p:strVal val="#ppt_y"/>
                                          </p:val>
                                        </p:tav>
                                      </p:tavLst>
                                    </p:anim>
                                  </p:childTnLst>
                                </p:cTn>
                              </p:par>
                            </p:childTnLst>
                          </p:cTn>
                        </p:par>
                        <p:par>
                          <p:cTn id="89" fill="hold">
                            <p:stCondLst>
                              <p:cond delay="8000"/>
                            </p:stCondLst>
                            <p:childTnLst>
                              <p:par>
                                <p:cTn id="90" presetID="53" presetClass="entr" presetSubtype="528"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 calcmode="lin" valueType="num">
                                      <p:cBhvr>
                                        <p:cTn id="92" dur="500" fill="hold"/>
                                        <p:tgtEl>
                                          <p:spTgt spid="20"/>
                                        </p:tgtEl>
                                        <p:attrNameLst>
                                          <p:attrName>ppt_w</p:attrName>
                                        </p:attrNameLst>
                                      </p:cBhvr>
                                      <p:tavLst>
                                        <p:tav tm="0">
                                          <p:val>
                                            <p:fltVal val="0"/>
                                          </p:val>
                                        </p:tav>
                                        <p:tav tm="100000">
                                          <p:val>
                                            <p:strVal val="#ppt_w"/>
                                          </p:val>
                                        </p:tav>
                                      </p:tavLst>
                                    </p:anim>
                                    <p:anim calcmode="lin" valueType="num">
                                      <p:cBhvr>
                                        <p:cTn id="93" dur="500" fill="hold"/>
                                        <p:tgtEl>
                                          <p:spTgt spid="20"/>
                                        </p:tgtEl>
                                        <p:attrNameLst>
                                          <p:attrName>ppt_h</p:attrName>
                                        </p:attrNameLst>
                                      </p:cBhvr>
                                      <p:tavLst>
                                        <p:tav tm="0">
                                          <p:val>
                                            <p:fltVal val="0"/>
                                          </p:val>
                                        </p:tav>
                                        <p:tav tm="100000">
                                          <p:val>
                                            <p:strVal val="#ppt_h"/>
                                          </p:val>
                                        </p:tav>
                                      </p:tavLst>
                                    </p:anim>
                                    <p:animEffect transition="in" filter="fade">
                                      <p:cBhvr>
                                        <p:cTn id="94" dur="500"/>
                                        <p:tgtEl>
                                          <p:spTgt spid="20"/>
                                        </p:tgtEl>
                                      </p:cBhvr>
                                    </p:animEffect>
                                    <p:anim calcmode="lin" valueType="num">
                                      <p:cBhvr>
                                        <p:cTn id="95" dur="500" fill="hold"/>
                                        <p:tgtEl>
                                          <p:spTgt spid="20"/>
                                        </p:tgtEl>
                                        <p:attrNameLst>
                                          <p:attrName>ppt_x</p:attrName>
                                        </p:attrNameLst>
                                      </p:cBhvr>
                                      <p:tavLst>
                                        <p:tav tm="0">
                                          <p:val>
                                            <p:fltVal val="0.5"/>
                                          </p:val>
                                        </p:tav>
                                        <p:tav tm="100000">
                                          <p:val>
                                            <p:strVal val="#ppt_x"/>
                                          </p:val>
                                        </p:tav>
                                      </p:tavLst>
                                    </p:anim>
                                    <p:anim calcmode="lin" valueType="num">
                                      <p:cBhvr>
                                        <p:cTn id="96" dur="500" fill="hold"/>
                                        <p:tgtEl>
                                          <p:spTgt spid="20"/>
                                        </p:tgtEl>
                                        <p:attrNameLst>
                                          <p:attrName>ppt_y</p:attrName>
                                        </p:attrNameLst>
                                      </p:cBhvr>
                                      <p:tavLst>
                                        <p:tav tm="0">
                                          <p:val>
                                            <p:fltVal val="0.5"/>
                                          </p:val>
                                        </p:tav>
                                        <p:tav tm="100000">
                                          <p:val>
                                            <p:strVal val="#ppt_y"/>
                                          </p:val>
                                        </p:tav>
                                      </p:tavLst>
                                    </p:anim>
                                  </p:childTnLst>
                                </p:cTn>
                              </p:par>
                            </p:childTnLst>
                          </p:cTn>
                        </p:par>
                        <p:par>
                          <p:cTn id="97" fill="hold">
                            <p:stCondLst>
                              <p:cond delay="8500"/>
                            </p:stCondLst>
                            <p:childTnLst>
                              <p:par>
                                <p:cTn id="98" presetID="22" presetClass="entr" presetSubtype="8" fill="hold" nodeType="afterEffect">
                                  <p:stCondLst>
                                    <p:cond delay="0"/>
                                  </p:stCondLst>
                                  <p:childTnLst>
                                    <p:set>
                                      <p:cBhvr>
                                        <p:cTn id="99" dur="1" fill="hold">
                                          <p:stCondLst>
                                            <p:cond delay="0"/>
                                          </p:stCondLst>
                                        </p:cTn>
                                        <p:tgtEl>
                                          <p:spTgt spid="31"/>
                                        </p:tgtEl>
                                        <p:attrNameLst>
                                          <p:attrName>style.visibility</p:attrName>
                                        </p:attrNameLst>
                                      </p:cBhvr>
                                      <p:to>
                                        <p:strVal val="visible"/>
                                      </p:to>
                                    </p:set>
                                    <p:animEffect transition="in" filter="wipe(left)">
                                      <p:cBhvr>
                                        <p:cTn id="100" dur="500"/>
                                        <p:tgtEl>
                                          <p:spTgt spid="31"/>
                                        </p:tgtEl>
                                      </p:cBhvr>
                                    </p:animEffect>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50"/>
                                        </p:tgtEl>
                                        <p:attrNameLst>
                                          <p:attrName>style.visibility</p:attrName>
                                        </p:attrNameLst>
                                      </p:cBhvr>
                                      <p:to>
                                        <p:strVal val="visible"/>
                                      </p:to>
                                    </p:set>
                                    <p:animEffect transition="in" filter="fade">
                                      <p:cBhvr>
                                        <p:cTn id="104" dur="1000"/>
                                        <p:tgtEl>
                                          <p:spTgt spid="50"/>
                                        </p:tgtEl>
                                      </p:cBhvr>
                                    </p:animEffect>
                                    <p:anim calcmode="lin" valueType="num">
                                      <p:cBhvr>
                                        <p:cTn id="105" dur="1000" fill="hold"/>
                                        <p:tgtEl>
                                          <p:spTgt spid="50"/>
                                        </p:tgtEl>
                                        <p:attrNameLst>
                                          <p:attrName>ppt_x</p:attrName>
                                        </p:attrNameLst>
                                      </p:cBhvr>
                                      <p:tavLst>
                                        <p:tav tm="0">
                                          <p:val>
                                            <p:strVal val="#ppt_x"/>
                                          </p:val>
                                        </p:tav>
                                        <p:tav tm="100000">
                                          <p:val>
                                            <p:strVal val="#ppt_x"/>
                                          </p:val>
                                        </p:tav>
                                      </p:tavLst>
                                    </p:anim>
                                    <p:anim calcmode="lin" valueType="num">
                                      <p:cBhvr>
                                        <p:cTn id="106" dur="1000" fill="hold"/>
                                        <p:tgtEl>
                                          <p:spTgt spid="50"/>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53" presetClass="entr" presetSubtype="528" fill="hold" grpId="0" nodeType="afterEffect">
                                  <p:stCondLst>
                                    <p:cond delay="0"/>
                                  </p:stCondLst>
                                  <p:childTnLst>
                                    <p:set>
                                      <p:cBhvr>
                                        <p:cTn id="109" dur="1" fill="hold">
                                          <p:stCondLst>
                                            <p:cond delay="0"/>
                                          </p:stCondLst>
                                        </p:cTn>
                                        <p:tgtEl>
                                          <p:spTgt spid="36"/>
                                        </p:tgtEl>
                                        <p:attrNameLst>
                                          <p:attrName>style.visibility</p:attrName>
                                        </p:attrNameLst>
                                      </p:cBhvr>
                                      <p:to>
                                        <p:strVal val="visible"/>
                                      </p:to>
                                    </p:set>
                                    <p:anim calcmode="lin" valueType="num">
                                      <p:cBhvr>
                                        <p:cTn id="110" dur="500" fill="hold"/>
                                        <p:tgtEl>
                                          <p:spTgt spid="36"/>
                                        </p:tgtEl>
                                        <p:attrNameLst>
                                          <p:attrName>ppt_w</p:attrName>
                                        </p:attrNameLst>
                                      </p:cBhvr>
                                      <p:tavLst>
                                        <p:tav tm="0">
                                          <p:val>
                                            <p:fltVal val="0"/>
                                          </p:val>
                                        </p:tav>
                                        <p:tav tm="100000">
                                          <p:val>
                                            <p:strVal val="#ppt_w"/>
                                          </p:val>
                                        </p:tav>
                                      </p:tavLst>
                                    </p:anim>
                                    <p:anim calcmode="lin" valueType="num">
                                      <p:cBhvr>
                                        <p:cTn id="111" dur="500" fill="hold"/>
                                        <p:tgtEl>
                                          <p:spTgt spid="36"/>
                                        </p:tgtEl>
                                        <p:attrNameLst>
                                          <p:attrName>ppt_h</p:attrName>
                                        </p:attrNameLst>
                                      </p:cBhvr>
                                      <p:tavLst>
                                        <p:tav tm="0">
                                          <p:val>
                                            <p:fltVal val="0"/>
                                          </p:val>
                                        </p:tav>
                                        <p:tav tm="100000">
                                          <p:val>
                                            <p:strVal val="#ppt_h"/>
                                          </p:val>
                                        </p:tav>
                                      </p:tavLst>
                                    </p:anim>
                                    <p:animEffect transition="in" filter="fade">
                                      <p:cBhvr>
                                        <p:cTn id="112" dur="500"/>
                                        <p:tgtEl>
                                          <p:spTgt spid="36"/>
                                        </p:tgtEl>
                                      </p:cBhvr>
                                    </p:animEffect>
                                    <p:anim calcmode="lin" valueType="num">
                                      <p:cBhvr>
                                        <p:cTn id="113" dur="500" fill="hold"/>
                                        <p:tgtEl>
                                          <p:spTgt spid="36"/>
                                        </p:tgtEl>
                                        <p:attrNameLst>
                                          <p:attrName>ppt_x</p:attrName>
                                        </p:attrNameLst>
                                      </p:cBhvr>
                                      <p:tavLst>
                                        <p:tav tm="0">
                                          <p:val>
                                            <p:fltVal val="0.5"/>
                                          </p:val>
                                        </p:tav>
                                        <p:tav tm="100000">
                                          <p:val>
                                            <p:strVal val="#ppt_x"/>
                                          </p:val>
                                        </p:tav>
                                      </p:tavLst>
                                    </p:anim>
                                    <p:anim calcmode="lin" valueType="num">
                                      <p:cBhvr>
                                        <p:cTn id="114" dur="500" fill="hold"/>
                                        <p:tgtEl>
                                          <p:spTgt spid="36"/>
                                        </p:tgtEl>
                                        <p:attrNameLst>
                                          <p:attrName>ppt_y</p:attrName>
                                        </p:attrNameLst>
                                      </p:cBhvr>
                                      <p:tavLst>
                                        <p:tav tm="0">
                                          <p:val>
                                            <p:fltVal val="0.5"/>
                                          </p:val>
                                        </p:tav>
                                        <p:tav tm="100000">
                                          <p:val>
                                            <p:strVal val="#ppt_y"/>
                                          </p:val>
                                        </p:tav>
                                      </p:tavLst>
                                    </p:anim>
                                  </p:childTnLst>
                                </p:cTn>
                              </p:par>
                            </p:childTnLst>
                          </p:cTn>
                        </p:par>
                        <p:par>
                          <p:cTn id="115" fill="hold">
                            <p:stCondLst>
                              <p:cond delay="10500"/>
                            </p:stCondLst>
                            <p:childTnLst>
                              <p:par>
                                <p:cTn id="116" presetID="22" presetClass="entr" presetSubtype="2" fill="hold" nodeType="afterEffect">
                                  <p:stCondLst>
                                    <p:cond delay="0"/>
                                  </p:stCondLst>
                                  <p:childTnLst>
                                    <p:set>
                                      <p:cBhvr>
                                        <p:cTn id="117" dur="1" fill="hold">
                                          <p:stCondLst>
                                            <p:cond delay="0"/>
                                          </p:stCondLst>
                                        </p:cTn>
                                        <p:tgtEl>
                                          <p:spTgt spid="26"/>
                                        </p:tgtEl>
                                        <p:attrNameLst>
                                          <p:attrName>style.visibility</p:attrName>
                                        </p:attrNameLst>
                                      </p:cBhvr>
                                      <p:to>
                                        <p:strVal val="visible"/>
                                      </p:to>
                                    </p:set>
                                    <p:animEffect transition="in" filter="wipe(right)">
                                      <p:cBhvr>
                                        <p:cTn id="118" dur="500"/>
                                        <p:tgtEl>
                                          <p:spTgt spid="26"/>
                                        </p:tgtEl>
                                      </p:cBhvr>
                                    </p:animEffect>
                                  </p:childTnLst>
                                </p:cTn>
                              </p:par>
                            </p:childTnLst>
                          </p:cTn>
                        </p:par>
                        <p:par>
                          <p:cTn id="119" fill="hold">
                            <p:stCondLst>
                              <p:cond delay="11000"/>
                            </p:stCondLst>
                            <p:childTnLst>
                              <p:par>
                                <p:cTn id="120" presetID="42" presetClass="entr" presetSubtype="0" fill="hold" grpId="0" nodeType="afterEffect">
                                  <p:stCondLst>
                                    <p:cond delay="0"/>
                                  </p:stCondLst>
                                  <p:childTnLst>
                                    <p:set>
                                      <p:cBhvr>
                                        <p:cTn id="121" dur="1" fill="hold">
                                          <p:stCondLst>
                                            <p:cond delay="0"/>
                                          </p:stCondLst>
                                        </p:cTn>
                                        <p:tgtEl>
                                          <p:spTgt spid="51"/>
                                        </p:tgtEl>
                                        <p:attrNameLst>
                                          <p:attrName>style.visibility</p:attrName>
                                        </p:attrNameLst>
                                      </p:cBhvr>
                                      <p:to>
                                        <p:strVal val="visible"/>
                                      </p:to>
                                    </p:set>
                                    <p:animEffect transition="in" filter="fade">
                                      <p:cBhvr>
                                        <p:cTn id="122" dur="1000"/>
                                        <p:tgtEl>
                                          <p:spTgt spid="51"/>
                                        </p:tgtEl>
                                      </p:cBhvr>
                                    </p:animEffect>
                                    <p:anim calcmode="lin" valueType="num">
                                      <p:cBhvr>
                                        <p:cTn id="123" dur="1000" fill="hold"/>
                                        <p:tgtEl>
                                          <p:spTgt spid="51"/>
                                        </p:tgtEl>
                                        <p:attrNameLst>
                                          <p:attrName>ppt_x</p:attrName>
                                        </p:attrNameLst>
                                      </p:cBhvr>
                                      <p:tavLst>
                                        <p:tav tm="0">
                                          <p:val>
                                            <p:strVal val="#ppt_x"/>
                                          </p:val>
                                        </p:tav>
                                        <p:tav tm="100000">
                                          <p:val>
                                            <p:strVal val="#ppt_x"/>
                                          </p:val>
                                        </p:tav>
                                      </p:tavLst>
                                    </p:anim>
                                    <p:anim calcmode="lin" valueType="num">
                                      <p:cBhvr>
                                        <p:cTn id="124" dur="1000" fill="hold"/>
                                        <p:tgtEl>
                                          <p:spTgt spid="51"/>
                                        </p:tgtEl>
                                        <p:attrNameLst>
                                          <p:attrName>ppt_y</p:attrName>
                                        </p:attrNameLst>
                                      </p:cBhvr>
                                      <p:tavLst>
                                        <p:tav tm="0">
                                          <p:val>
                                            <p:strVal val="#ppt_y+.1"/>
                                          </p:val>
                                        </p:tav>
                                        <p:tav tm="100000">
                                          <p:val>
                                            <p:strVal val="#ppt_y"/>
                                          </p:val>
                                        </p:tav>
                                      </p:tavLst>
                                    </p:anim>
                                  </p:childTnLst>
                                </p:cTn>
                              </p:par>
                            </p:childTnLst>
                          </p:cTn>
                        </p:par>
                        <p:par>
                          <p:cTn id="125" fill="hold">
                            <p:stCondLst>
                              <p:cond delay="12000"/>
                            </p:stCondLst>
                            <p:childTnLst>
                              <p:par>
                                <p:cTn id="126" presetID="53" presetClass="entr" presetSubtype="528" fill="hold" grpId="0" nodeType="afterEffect">
                                  <p:stCondLst>
                                    <p:cond delay="0"/>
                                  </p:stCondLst>
                                  <p:childTnLst>
                                    <p:set>
                                      <p:cBhvr>
                                        <p:cTn id="127" dur="1" fill="hold">
                                          <p:stCondLst>
                                            <p:cond delay="0"/>
                                          </p:stCondLst>
                                        </p:cTn>
                                        <p:tgtEl>
                                          <p:spTgt spid="37"/>
                                        </p:tgtEl>
                                        <p:attrNameLst>
                                          <p:attrName>style.visibility</p:attrName>
                                        </p:attrNameLst>
                                      </p:cBhvr>
                                      <p:to>
                                        <p:strVal val="visible"/>
                                      </p:to>
                                    </p:set>
                                    <p:anim calcmode="lin" valueType="num">
                                      <p:cBhvr>
                                        <p:cTn id="128" dur="500" fill="hold"/>
                                        <p:tgtEl>
                                          <p:spTgt spid="37"/>
                                        </p:tgtEl>
                                        <p:attrNameLst>
                                          <p:attrName>ppt_w</p:attrName>
                                        </p:attrNameLst>
                                      </p:cBhvr>
                                      <p:tavLst>
                                        <p:tav tm="0">
                                          <p:val>
                                            <p:fltVal val="0"/>
                                          </p:val>
                                        </p:tav>
                                        <p:tav tm="100000">
                                          <p:val>
                                            <p:strVal val="#ppt_w"/>
                                          </p:val>
                                        </p:tav>
                                      </p:tavLst>
                                    </p:anim>
                                    <p:anim calcmode="lin" valueType="num">
                                      <p:cBhvr>
                                        <p:cTn id="129" dur="500" fill="hold"/>
                                        <p:tgtEl>
                                          <p:spTgt spid="37"/>
                                        </p:tgtEl>
                                        <p:attrNameLst>
                                          <p:attrName>ppt_h</p:attrName>
                                        </p:attrNameLst>
                                      </p:cBhvr>
                                      <p:tavLst>
                                        <p:tav tm="0">
                                          <p:val>
                                            <p:fltVal val="0"/>
                                          </p:val>
                                        </p:tav>
                                        <p:tav tm="100000">
                                          <p:val>
                                            <p:strVal val="#ppt_h"/>
                                          </p:val>
                                        </p:tav>
                                      </p:tavLst>
                                    </p:anim>
                                    <p:animEffect transition="in" filter="fade">
                                      <p:cBhvr>
                                        <p:cTn id="130" dur="500"/>
                                        <p:tgtEl>
                                          <p:spTgt spid="37"/>
                                        </p:tgtEl>
                                      </p:cBhvr>
                                    </p:animEffect>
                                    <p:anim calcmode="lin" valueType="num">
                                      <p:cBhvr>
                                        <p:cTn id="131" dur="500" fill="hold"/>
                                        <p:tgtEl>
                                          <p:spTgt spid="37"/>
                                        </p:tgtEl>
                                        <p:attrNameLst>
                                          <p:attrName>ppt_x</p:attrName>
                                        </p:attrNameLst>
                                      </p:cBhvr>
                                      <p:tavLst>
                                        <p:tav tm="0">
                                          <p:val>
                                            <p:fltVal val="0.5"/>
                                          </p:val>
                                        </p:tav>
                                        <p:tav tm="100000">
                                          <p:val>
                                            <p:strVal val="#ppt_x"/>
                                          </p:val>
                                        </p:tav>
                                      </p:tavLst>
                                    </p:anim>
                                    <p:anim calcmode="lin" valueType="num">
                                      <p:cBhvr>
                                        <p:cTn id="132" dur="500" fill="hold"/>
                                        <p:tgtEl>
                                          <p:spTgt spid="37"/>
                                        </p:tgtEl>
                                        <p:attrNameLst>
                                          <p:attrName>ppt_y</p:attrName>
                                        </p:attrNameLst>
                                      </p:cBhvr>
                                      <p:tavLst>
                                        <p:tav tm="0">
                                          <p:val>
                                            <p:fltVal val="0.5"/>
                                          </p:val>
                                        </p:tav>
                                        <p:tav tm="100000">
                                          <p:val>
                                            <p:strVal val="#ppt_y"/>
                                          </p:val>
                                        </p:tav>
                                      </p:tavLst>
                                    </p:anim>
                                  </p:childTnLst>
                                </p:cTn>
                              </p:par>
                            </p:childTnLst>
                          </p:cTn>
                        </p:par>
                        <p:par>
                          <p:cTn id="133" fill="hold">
                            <p:stCondLst>
                              <p:cond delay="12500"/>
                            </p:stCondLst>
                            <p:childTnLst>
                              <p:par>
                                <p:cTn id="134" presetID="22" presetClass="entr" presetSubtype="8" fill="hold" nodeType="afterEffect">
                                  <p:stCondLst>
                                    <p:cond delay="0"/>
                                  </p:stCondLst>
                                  <p:childTnLst>
                                    <p:set>
                                      <p:cBhvr>
                                        <p:cTn id="135" dur="1" fill="hold">
                                          <p:stCondLst>
                                            <p:cond delay="0"/>
                                          </p:stCondLst>
                                        </p:cTn>
                                        <p:tgtEl>
                                          <p:spTgt spid="34"/>
                                        </p:tgtEl>
                                        <p:attrNameLst>
                                          <p:attrName>style.visibility</p:attrName>
                                        </p:attrNameLst>
                                      </p:cBhvr>
                                      <p:to>
                                        <p:strVal val="visible"/>
                                      </p:to>
                                    </p:set>
                                    <p:animEffect transition="in" filter="wipe(left)">
                                      <p:cBhvr>
                                        <p:cTn id="136" dur="500"/>
                                        <p:tgtEl>
                                          <p:spTgt spid="34"/>
                                        </p:tgtEl>
                                      </p:cBhvr>
                                    </p:animEffect>
                                  </p:childTnLst>
                                </p:cTn>
                              </p:par>
                            </p:childTnLst>
                          </p:cTn>
                        </p:par>
                        <p:par>
                          <p:cTn id="137" fill="hold">
                            <p:stCondLst>
                              <p:cond delay="13000"/>
                            </p:stCondLst>
                            <p:childTnLst>
                              <p:par>
                                <p:cTn id="138" presetID="42" presetClass="entr" presetSubtype="0" fill="hold" grpId="0" nodeType="afterEffect">
                                  <p:stCondLst>
                                    <p:cond delay="0"/>
                                  </p:stCondLst>
                                  <p:childTnLst>
                                    <p:set>
                                      <p:cBhvr>
                                        <p:cTn id="139" dur="1" fill="hold">
                                          <p:stCondLst>
                                            <p:cond delay="0"/>
                                          </p:stCondLst>
                                        </p:cTn>
                                        <p:tgtEl>
                                          <p:spTgt spid="52"/>
                                        </p:tgtEl>
                                        <p:attrNameLst>
                                          <p:attrName>style.visibility</p:attrName>
                                        </p:attrNameLst>
                                      </p:cBhvr>
                                      <p:to>
                                        <p:strVal val="visible"/>
                                      </p:to>
                                    </p:set>
                                    <p:animEffect transition="in" filter="fade">
                                      <p:cBhvr>
                                        <p:cTn id="140" dur="1000"/>
                                        <p:tgtEl>
                                          <p:spTgt spid="52"/>
                                        </p:tgtEl>
                                      </p:cBhvr>
                                    </p:animEffect>
                                    <p:anim calcmode="lin" valueType="num">
                                      <p:cBhvr>
                                        <p:cTn id="141" dur="1000" fill="hold"/>
                                        <p:tgtEl>
                                          <p:spTgt spid="52"/>
                                        </p:tgtEl>
                                        <p:attrNameLst>
                                          <p:attrName>ppt_x</p:attrName>
                                        </p:attrNameLst>
                                      </p:cBhvr>
                                      <p:tavLst>
                                        <p:tav tm="0">
                                          <p:val>
                                            <p:strVal val="#ppt_x"/>
                                          </p:val>
                                        </p:tav>
                                        <p:tav tm="100000">
                                          <p:val>
                                            <p:strVal val="#ppt_x"/>
                                          </p:val>
                                        </p:tav>
                                      </p:tavLst>
                                    </p:anim>
                                    <p:anim calcmode="lin" valueType="num">
                                      <p:cBhvr>
                                        <p:cTn id="142" dur="1000" fill="hold"/>
                                        <p:tgtEl>
                                          <p:spTgt spid="5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7" grpId="0"/>
      <p:bldP spid="11" grpId="0" animBg="1"/>
      <p:bldP spid="13" grpId="0" animBg="1"/>
      <p:bldP spid="19" grpId="0" animBg="1"/>
      <p:bldP spid="20" grpId="0" animBg="1"/>
      <p:bldP spid="36" grpId="0" animBg="1"/>
      <p:bldP spid="37" grpId="0" animBg="1"/>
      <p:bldP spid="42" grpId="0" animBg="1"/>
      <p:bldP spid="43" grpId="0" animBg="1"/>
      <p:bldP spid="44" grpId="0" animBg="1"/>
      <p:bldP spid="45" grpId="0" animBg="1"/>
      <p:bldP spid="47" grpId="0"/>
      <p:bldP spid="48" grpId="0"/>
      <p:bldP spid="49" grpId="0"/>
      <p:bldP spid="50" grpId="0"/>
      <p:bldP spid="51" grpId="0"/>
      <p:bldP spid="52"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62" name="Group 61">
            <a:extLst>
              <a:ext uri="{FF2B5EF4-FFF2-40B4-BE49-F238E27FC236}">
                <a16:creationId xmlns:a16="http://schemas.microsoft.com/office/drawing/2014/main" id="{3F7DCFB2-3B30-403B-AAD7-3BE9A7F7E512}"/>
              </a:ext>
            </a:extLst>
          </p:cNvPr>
          <p:cNvGrpSpPr/>
          <p:nvPr/>
        </p:nvGrpSpPr>
        <p:grpSpPr>
          <a:xfrm>
            <a:off x="-442434" y="3761540"/>
            <a:ext cx="12968938" cy="1481076"/>
            <a:chOff x="-442434" y="3761540"/>
            <a:chExt cx="12968938" cy="1481076"/>
          </a:xfrm>
        </p:grpSpPr>
        <p:sp>
          <p:nvSpPr>
            <p:cNvPr id="34" name="Freeform: Shape 33">
              <a:extLst>
                <a:ext uri="{FF2B5EF4-FFF2-40B4-BE49-F238E27FC236}">
                  <a16:creationId xmlns:a16="http://schemas.microsoft.com/office/drawing/2014/main" id="{918D6811-74C4-4036-AFD1-4D53FB9AA2C2}"/>
                </a:ext>
              </a:extLst>
            </p:cNvPr>
            <p:cNvSpPr/>
            <p:nvPr/>
          </p:nvSpPr>
          <p:spPr>
            <a:xfrm rot="20400000">
              <a:off x="1089954" y="4892054"/>
              <a:ext cx="11436550" cy="337620"/>
            </a:xfrm>
            <a:custGeom>
              <a:avLst/>
              <a:gdLst>
                <a:gd name="connsiteX0" fmla="*/ 11436550 w 11436550"/>
                <a:gd name="connsiteY0" fmla="*/ 197474 h 337620"/>
                <a:gd name="connsiteX1" fmla="*/ 11385541 w 11436550"/>
                <a:gd name="connsiteY1" fmla="*/ 337620 h 337620"/>
                <a:gd name="connsiteX2" fmla="*/ 11312038 w 11436550"/>
                <a:gd name="connsiteY2" fmla="*/ 336337 h 337620"/>
                <a:gd name="connsiteX3" fmla="*/ 924080 w 11436550"/>
                <a:gd name="connsiteY3" fmla="*/ 336338 h 337620"/>
                <a:gd name="connsiteX4" fmla="*/ 0 w 11436550"/>
                <a:gd name="connsiteY4" fmla="*/ 0 h 337620"/>
                <a:gd name="connsiteX5" fmla="*/ 11313240 w 11436550"/>
                <a:gd name="connsiteY5" fmla="*/ 197474 h 3376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36550" h="337620">
                  <a:moveTo>
                    <a:pt x="11436550" y="197474"/>
                  </a:moveTo>
                  <a:lnTo>
                    <a:pt x="11385541" y="337620"/>
                  </a:lnTo>
                  <a:lnTo>
                    <a:pt x="11312038" y="336337"/>
                  </a:lnTo>
                  <a:lnTo>
                    <a:pt x="924080" y="336338"/>
                  </a:lnTo>
                  <a:lnTo>
                    <a:pt x="0" y="0"/>
                  </a:lnTo>
                  <a:lnTo>
                    <a:pt x="11313240" y="197474"/>
                  </a:lnTo>
                  <a:close/>
                </a:path>
              </a:pathLst>
            </a:custGeom>
            <a:solidFill>
              <a:srgbClr val="383B4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AA9BD211-8889-43F1-B28E-84EE20FC042A}"/>
                </a:ext>
              </a:extLst>
            </p:cNvPr>
            <p:cNvSpPr/>
            <p:nvPr/>
          </p:nvSpPr>
          <p:spPr>
            <a:xfrm rot="20460000">
              <a:off x="-442434" y="3761540"/>
              <a:ext cx="12800047" cy="1481076"/>
            </a:xfrm>
            <a:custGeom>
              <a:avLst/>
              <a:gdLst>
                <a:gd name="connsiteX0" fmla="*/ 12800047 w 12800047"/>
                <a:gd name="connsiteY0" fmla="*/ 1302846 h 1481076"/>
                <a:gd name="connsiteX1" fmla="*/ 12738677 w 12800047"/>
                <a:gd name="connsiteY1" fmla="*/ 1481076 h 1481076"/>
                <a:gd name="connsiteX2" fmla="*/ 1314361 w 12800047"/>
                <a:gd name="connsiteY2" fmla="*/ 1481076 h 1481076"/>
                <a:gd name="connsiteX3" fmla="*/ 0 w 12800047"/>
                <a:gd name="connsiteY3" fmla="*/ 1028505 h 1481076"/>
                <a:gd name="connsiteX4" fmla="*/ 354142 w 12800047"/>
                <a:gd name="connsiteY4" fmla="*/ 0 h 148107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800047" h="1481076">
                  <a:moveTo>
                    <a:pt x="12800047" y="1302846"/>
                  </a:moveTo>
                  <a:lnTo>
                    <a:pt x="12738677" y="1481076"/>
                  </a:lnTo>
                  <a:lnTo>
                    <a:pt x="1314361" y="1481076"/>
                  </a:lnTo>
                  <a:lnTo>
                    <a:pt x="0" y="1028505"/>
                  </a:lnTo>
                  <a:lnTo>
                    <a:pt x="354142" y="0"/>
                  </a:lnTo>
                  <a:close/>
                </a:path>
              </a:pathLst>
            </a:custGeom>
            <a:solidFill>
              <a:srgbClr val="56595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ardrop 34">
            <a:extLst>
              <a:ext uri="{FF2B5EF4-FFF2-40B4-BE49-F238E27FC236}">
                <a16:creationId xmlns:a16="http://schemas.microsoft.com/office/drawing/2014/main" id="{5E436B2D-074E-4591-ABE3-ADBB1D43832F}"/>
              </a:ext>
            </a:extLst>
          </p:cNvPr>
          <p:cNvSpPr>
            <a:spLocks noChangeAspect="1"/>
          </p:cNvSpPr>
          <p:nvPr/>
        </p:nvSpPr>
        <p:spPr>
          <a:xfrm rot="8160000">
            <a:off x="1749575" y="4387820"/>
            <a:ext cx="1005840" cy="1005840"/>
          </a:xfrm>
          <a:prstGeom prst="teardrop">
            <a:avLst/>
          </a:prstGeom>
          <a:gradFill flip="none" rotWithShape="1">
            <a:gsLst>
              <a:gs pos="0">
                <a:srgbClr val="FF3F3E"/>
              </a:gs>
              <a:gs pos="46000">
                <a:srgbClr val="FF2B2A"/>
              </a:gs>
              <a:gs pos="100000">
                <a:srgbClr val="EB1716"/>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6" name="Teardrop 35">
            <a:extLst>
              <a:ext uri="{FF2B5EF4-FFF2-40B4-BE49-F238E27FC236}">
                <a16:creationId xmlns:a16="http://schemas.microsoft.com/office/drawing/2014/main" id="{2CA672AC-9116-4509-9359-067F0AE6EB80}"/>
              </a:ext>
            </a:extLst>
          </p:cNvPr>
          <p:cNvSpPr>
            <a:spLocks noChangeAspect="1"/>
          </p:cNvSpPr>
          <p:nvPr/>
        </p:nvSpPr>
        <p:spPr>
          <a:xfrm rot="8160000">
            <a:off x="4043526" y="3935917"/>
            <a:ext cx="914400" cy="914400"/>
          </a:xfrm>
          <a:prstGeom prst="teardrop">
            <a:avLst/>
          </a:prstGeom>
          <a:gradFill flip="none" rotWithShape="1">
            <a:gsLst>
              <a:gs pos="0">
                <a:srgbClr val="99D815"/>
              </a:gs>
              <a:gs pos="46000">
                <a:srgbClr val="85C401"/>
              </a:gs>
              <a:gs pos="100000">
                <a:srgbClr val="71B001"/>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7" name="Teardrop 36">
            <a:extLst>
              <a:ext uri="{FF2B5EF4-FFF2-40B4-BE49-F238E27FC236}">
                <a16:creationId xmlns:a16="http://schemas.microsoft.com/office/drawing/2014/main" id="{ECBC7904-4C36-4C5C-AE62-0E5C17EE67CC}"/>
              </a:ext>
            </a:extLst>
          </p:cNvPr>
          <p:cNvSpPr>
            <a:spLocks noChangeAspect="1"/>
          </p:cNvSpPr>
          <p:nvPr/>
        </p:nvSpPr>
        <p:spPr>
          <a:xfrm rot="8160000">
            <a:off x="6290899" y="3491742"/>
            <a:ext cx="822960" cy="822960"/>
          </a:xfrm>
          <a:prstGeom prst="teardrop">
            <a:avLst/>
          </a:prstGeom>
          <a:gradFill flip="none" rotWithShape="1">
            <a:gsLst>
              <a:gs pos="0">
                <a:srgbClr val="52CCE1"/>
              </a:gs>
              <a:gs pos="46000">
                <a:srgbClr val="3EB8CD"/>
              </a:gs>
              <a:gs pos="100000">
                <a:srgbClr val="2AA4B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8" name="Teardrop 37">
            <a:extLst>
              <a:ext uri="{FF2B5EF4-FFF2-40B4-BE49-F238E27FC236}">
                <a16:creationId xmlns:a16="http://schemas.microsoft.com/office/drawing/2014/main" id="{87987FBB-D088-44C4-9167-D47E19E87627}"/>
              </a:ext>
            </a:extLst>
          </p:cNvPr>
          <p:cNvSpPr>
            <a:spLocks noChangeAspect="1"/>
          </p:cNvSpPr>
          <p:nvPr/>
        </p:nvSpPr>
        <p:spPr>
          <a:xfrm rot="8160000">
            <a:off x="8383512" y="3077970"/>
            <a:ext cx="731520" cy="731520"/>
          </a:xfrm>
          <a:prstGeom prst="teardrop">
            <a:avLst/>
          </a:prstGeom>
          <a:gradFill flip="none" rotWithShape="1">
            <a:gsLst>
              <a:gs pos="0">
                <a:srgbClr val="FFBC17"/>
              </a:gs>
              <a:gs pos="46000">
                <a:srgbClr val="FFA803"/>
              </a:gs>
              <a:gs pos="100000">
                <a:srgbClr val="EB9400"/>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39" name="Teardrop 38">
            <a:extLst>
              <a:ext uri="{FF2B5EF4-FFF2-40B4-BE49-F238E27FC236}">
                <a16:creationId xmlns:a16="http://schemas.microsoft.com/office/drawing/2014/main" id="{15432DC2-84D7-4B3D-B3CE-4BF83EF50F3F}"/>
              </a:ext>
            </a:extLst>
          </p:cNvPr>
          <p:cNvSpPr>
            <a:spLocks noChangeAspect="1"/>
          </p:cNvSpPr>
          <p:nvPr/>
        </p:nvSpPr>
        <p:spPr>
          <a:xfrm rot="8160000">
            <a:off x="10349425" y="2675910"/>
            <a:ext cx="640080" cy="640080"/>
          </a:xfrm>
          <a:prstGeom prst="teardrop">
            <a:avLst/>
          </a:prstGeom>
          <a:gradFill flip="none" rotWithShape="1">
            <a:gsLst>
              <a:gs pos="0">
                <a:srgbClr val="15BEA1"/>
              </a:gs>
              <a:gs pos="46000">
                <a:srgbClr val="01AA8D"/>
              </a:gs>
              <a:gs pos="100000">
                <a:srgbClr val="019679"/>
              </a:gs>
            </a:gsLst>
            <a:path path="circle">
              <a:fillToRect l="50000" t="130000" r="50000" b="-30000"/>
            </a:path>
            <a:tileRect/>
          </a:gradFill>
          <a:ln w="1270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2">
                  <a:lumMod val="10000"/>
                </a:schemeClr>
              </a:solidFill>
              <a:latin typeface="Lato" panose="020F0502020204030203"/>
            </a:endParaRPr>
          </a:p>
        </p:txBody>
      </p:sp>
      <p:sp>
        <p:nvSpPr>
          <p:cNvPr id="40" name="TextBox 39">
            <a:extLst>
              <a:ext uri="{FF2B5EF4-FFF2-40B4-BE49-F238E27FC236}">
                <a16:creationId xmlns:a16="http://schemas.microsoft.com/office/drawing/2014/main" id="{ABF08898-E020-4AD1-AEB0-049C3DD7B631}"/>
              </a:ext>
            </a:extLst>
          </p:cNvPr>
          <p:cNvSpPr txBox="1"/>
          <p:nvPr/>
        </p:nvSpPr>
        <p:spPr>
          <a:xfrm>
            <a:off x="346895" y="2458731"/>
            <a:ext cx="1820175" cy="1277273"/>
          </a:xfrm>
          <a:prstGeom prst="rect">
            <a:avLst/>
          </a:prstGeom>
          <a:noFill/>
        </p:spPr>
        <p:txBody>
          <a:bodyPr wrap="square" lIns="0" tIns="0" rIns="0" bIns="0" rtlCol="0" anchor="t">
            <a:spAutoFit/>
          </a:bodyPr>
          <a:lstStyle/>
          <a:p>
            <a:pPr algn="r"/>
            <a:r>
              <a:rPr lang="en-US" sz="1600" b="1" dirty="0">
                <a:solidFill>
                  <a:srgbClr val="FF2B2A"/>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sp>
        <p:nvSpPr>
          <p:cNvPr id="46" name="TextBox 45">
            <a:extLst>
              <a:ext uri="{FF2B5EF4-FFF2-40B4-BE49-F238E27FC236}">
                <a16:creationId xmlns:a16="http://schemas.microsoft.com/office/drawing/2014/main" id="{B3EDB156-2A55-4AB0-B68A-EE4F2B8B5C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cxnSp>
        <p:nvCxnSpPr>
          <p:cNvPr id="48" name="Straight Connector 47">
            <a:extLst>
              <a:ext uri="{FF2B5EF4-FFF2-40B4-BE49-F238E27FC236}">
                <a16:creationId xmlns:a16="http://schemas.microsoft.com/office/drawing/2014/main" id="{8B83541D-B70C-41E0-86CA-69FC4522F6AE}"/>
              </a:ext>
            </a:extLst>
          </p:cNvPr>
          <p:cNvCxnSpPr>
            <a:stCxn id="35" idx="3"/>
          </p:cNvCxnSpPr>
          <p:nvPr/>
        </p:nvCxnSpPr>
        <p:spPr>
          <a:xfrm flipH="1" flipV="1">
            <a:off x="2259511" y="2542122"/>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8208C3BE-BB4E-4B55-A12C-656051A1537E}"/>
              </a:ext>
            </a:extLst>
          </p:cNvPr>
          <p:cNvSpPr txBox="1"/>
          <p:nvPr/>
        </p:nvSpPr>
        <p:spPr>
          <a:xfrm>
            <a:off x="2596120" y="2014597"/>
            <a:ext cx="1820175" cy="1277273"/>
          </a:xfrm>
          <a:prstGeom prst="rect">
            <a:avLst/>
          </a:prstGeom>
          <a:noFill/>
        </p:spPr>
        <p:txBody>
          <a:bodyPr wrap="square" lIns="0" tIns="0" rIns="0" bIns="0" rtlCol="0" anchor="t">
            <a:spAutoFit/>
          </a:bodyPr>
          <a:lstStyle/>
          <a:p>
            <a:pPr algn="r"/>
            <a:r>
              <a:rPr lang="en-US" sz="1600" b="1" dirty="0">
                <a:solidFill>
                  <a:srgbClr val="85C40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0" name="Straight Connector 49">
            <a:extLst>
              <a:ext uri="{FF2B5EF4-FFF2-40B4-BE49-F238E27FC236}">
                <a16:creationId xmlns:a16="http://schemas.microsoft.com/office/drawing/2014/main" id="{5794A8BC-CAA9-49B1-B53B-39D80A24CF37}"/>
              </a:ext>
            </a:extLst>
          </p:cNvPr>
          <p:cNvCxnSpPr/>
          <p:nvPr/>
        </p:nvCxnSpPr>
        <p:spPr>
          <a:xfrm flipH="1" flipV="1">
            <a:off x="4508736" y="2097988"/>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1" name="TextBox 50">
            <a:extLst>
              <a:ext uri="{FF2B5EF4-FFF2-40B4-BE49-F238E27FC236}">
                <a16:creationId xmlns:a16="http://schemas.microsoft.com/office/drawing/2014/main" id="{2C8602AF-DC37-44C7-8BED-28FFB6A45997}"/>
              </a:ext>
            </a:extLst>
          </p:cNvPr>
          <p:cNvSpPr txBox="1"/>
          <p:nvPr/>
        </p:nvSpPr>
        <p:spPr>
          <a:xfrm>
            <a:off x="4776823" y="1548542"/>
            <a:ext cx="1820175" cy="1277273"/>
          </a:xfrm>
          <a:prstGeom prst="rect">
            <a:avLst/>
          </a:prstGeom>
          <a:noFill/>
        </p:spPr>
        <p:txBody>
          <a:bodyPr wrap="square" lIns="0" tIns="0" rIns="0" bIns="0" rtlCol="0" anchor="t">
            <a:spAutoFit/>
          </a:bodyPr>
          <a:lstStyle/>
          <a:p>
            <a:pPr algn="r"/>
            <a:r>
              <a:rPr lang="en-US" sz="1600" b="1" dirty="0">
                <a:solidFill>
                  <a:srgbClr val="3EB8C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2" name="Straight Connector 51">
            <a:extLst>
              <a:ext uri="{FF2B5EF4-FFF2-40B4-BE49-F238E27FC236}">
                <a16:creationId xmlns:a16="http://schemas.microsoft.com/office/drawing/2014/main" id="{FE983C82-5B56-47AF-A5AE-5EB83EEF13C3}"/>
              </a:ext>
            </a:extLst>
          </p:cNvPr>
          <p:cNvCxnSpPr/>
          <p:nvPr/>
        </p:nvCxnSpPr>
        <p:spPr>
          <a:xfrm flipH="1" flipV="1">
            <a:off x="6689439" y="1631933"/>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3" name="TextBox 52">
            <a:extLst>
              <a:ext uri="{FF2B5EF4-FFF2-40B4-BE49-F238E27FC236}">
                <a16:creationId xmlns:a16="http://schemas.microsoft.com/office/drawing/2014/main" id="{49D66CBB-9EE9-4F5A-BA6A-CF152406925A}"/>
              </a:ext>
            </a:extLst>
          </p:cNvPr>
          <p:cNvSpPr txBox="1"/>
          <p:nvPr/>
        </p:nvSpPr>
        <p:spPr>
          <a:xfrm>
            <a:off x="6821921" y="1133399"/>
            <a:ext cx="1820175" cy="1277273"/>
          </a:xfrm>
          <a:prstGeom prst="rect">
            <a:avLst/>
          </a:prstGeom>
          <a:noFill/>
        </p:spPr>
        <p:txBody>
          <a:bodyPr wrap="square" lIns="0" tIns="0" rIns="0" bIns="0" rtlCol="0" anchor="t">
            <a:spAutoFit/>
          </a:bodyPr>
          <a:lstStyle/>
          <a:p>
            <a:pPr algn="r"/>
            <a:r>
              <a:rPr lang="en-US" sz="1600" b="1" dirty="0">
                <a:solidFill>
                  <a:srgbClr val="FFA803"/>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4" name="Straight Connector 53">
            <a:extLst>
              <a:ext uri="{FF2B5EF4-FFF2-40B4-BE49-F238E27FC236}">
                <a16:creationId xmlns:a16="http://schemas.microsoft.com/office/drawing/2014/main" id="{FBA0E02D-6F94-4D08-BE81-AC693F0163E3}"/>
              </a:ext>
            </a:extLst>
          </p:cNvPr>
          <p:cNvCxnSpPr/>
          <p:nvPr/>
        </p:nvCxnSpPr>
        <p:spPr>
          <a:xfrm flipH="1" flipV="1">
            <a:off x="8734537" y="1216790"/>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95B3029-4512-49E5-AE5F-2C8DADF4F317}"/>
              </a:ext>
            </a:extLst>
          </p:cNvPr>
          <p:cNvSpPr txBox="1"/>
          <p:nvPr/>
        </p:nvSpPr>
        <p:spPr>
          <a:xfrm>
            <a:off x="8752713" y="729193"/>
            <a:ext cx="1820175" cy="1277273"/>
          </a:xfrm>
          <a:prstGeom prst="rect">
            <a:avLst/>
          </a:prstGeom>
          <a:noFill/>
        </p:spPr>
        <p:txBody>
          <a:bodyPr wrap="square" lIns="0" tIns="0" rIns="0" bIns="0" rtlCol="0" anchor="t">
            <a:spAutoFit/>
          </a:bodyPr>
          <a:lstStyle/>
          <a:p>
            <a:pPr algn="r"/>
            <a:r>
              <a:rPr lang="en-US" sz="1600" b="1" dirty="0">
                <a:solidFill>
                  <a:srgbClr val="01AA8D"/>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a:t>
            </a:r>
            <a:endParaRPr lang="en-US" sz="1300" dirty="0">
              <a:solidFill>
                <a:schemeClr val="bg2">
                  <a:lumMod val="10000"/>
                </a:schemeClr>
              </a:solidFill>
            </a:endParaRPr>
          </a:p>
        </p:txBody>
      </p:sp>
      <p:cxnSp>
        <p:nvCxnSpPr>
          <p:cNvPr id="56" name="Straight Connector 55">
            <a:extLst>
              <a:ext uri="{FF2B5EF4-FFF2-40B4-BE49-F238E27FC236}">
                <a16:creationId xmlns:a16="http://schemas.microsoft.com/office/drawing/2014/main" id="{39ACB8F3-CFC8-4A3A-8352-EF53032F0509}"/>
              </a:ext>
            </a:extLst>
          </p:cNvPr>
          <p:cNvCxnSpPr/>
          <p:nvPr/>
        </p:nvCxnSpPr>
        <p:spPr>
          <a:xfrm flipH="1" flipV="1">
            <a:off x="10665329" y="812584"/>
            <a:ext cx="1761" cy="1845775"/>
          </a:xfrm>
          <a:prstGeom prst="line">
            <a:avLst/>
          </a:prstGeom>
          <a:ln w="12700">
            <a:solidFill>
              <a:srgbClr val="56595E"/>
            </a:solidFill>
            <a:prstDash val="dash"/>
            <a:tailEnd type="oval"/>
          </a:ln>
        </p:spPr>
        <p:style>
          <a:lnRef idx="1">
            <a:schemeClr val="accent1"/>
          </a:lnRef>
          <a:fillRef idx="0">
            <a:schemeClr val="accent1"/>
          </a:fillRef>
          <a:effectRef idx="0">
            <a:schemeClr val="accent1"/>
          </a:effectRef>
          <a:fontRef idx="minor">
            <a:schemeClr val="tx1"/>
          </a:fontRef>
        </p:style>
      </p:cxnSp>
      <p:sp>
        <p:nvSpPr>
          <p:cNvPr id="57" name="TextBox 56">
            <a:extLst>
              <a:ext uri="{FF2B5EF4-FFF2-40B4-BE49-F238E27FC236}">
                <a16:creationId xmlns:a16="http://schemas.microsoft.com/office/drawing/2014/main" id="{9C76197B-B97C-4A59-A5D6-F2D0088E5E5B}"/>
              </a:ext>
            </a:extLst>
          </p:cNvPr>
          <p:cNvSpPr txBox="1"/>
          <p:nvPr/>
        </p:nvSpPr>
        <p:spPr>
          <a:xfrm>
            <a:off x="1966198" y="4586337"/>
            <a:ext cx="572593" cy="523220"/>
          </a:xfrm>
          <a:prstGeom prst="rect">
            <a:avLst/>
          </a:prstGeom>
          <a:noFill/>
        </p:spPr>
        <p:txBody>
          <a:bodyPr wrap="none" rtlCol="0">
            <a:spAutoFit/>
          </a:bodyPr>
          <a:lstStyle/>
          <a:p>
            <a:r>
              <a:rPr lang="en-US" sz="2800" dirty="0">
                <a:solidFill>
                  <a:schemeClr val="bg1"/>
                </a:solidFill>
                <a:latin typeface="Lato"/>
              </a:rPr>
              <a:t>01</a:t>
            </a:r>
          </a:p>
        </p:txBody>
      </p:sp>
      <p:sp>
        <p:nvSpPr>
          <p:cNvPr id="58" name="TextBox 57">
            <a:extLst>
              <a:ext uri="{FF2B5EF4-FFF2-40B4-BE49-F238E27FC236}">
                <a16:creationId xmlns:a16="http://schemas.microsoft.com/office/drawing/2014/main" id="{D740283C-5047-45E1-84FC-C71E48826BC0}"/>
              </a:ext>
            </a:extLst>
          </p:cNvPr>
          <p:cNvSpPr txBox="1"/>
          <p:nvPr/>
        </p:nvSpPr>
        <p:spPr>
          <a:xfrm>
            <a:off x="4212471" y="4099804"/>
            <a:ext cx="572593" cy="523220"/>
          </a:xfrm>
          <a:prstGeom prst="rect">
            <a:avLst/>
          </a:prstGeom>
          <a:noFill/>
        </p:spPr>
        <p:txBody>
          <a:bodyPr wrap="none" rtlCol="0">
            <a:spAutoFit/>
          </a:bodyPr>
          <a:lstStyle/>
          <a:p>
            <a:r>
              <a:rPr lang="en-US" sz="2700" dirty="0">
                <a:solidFill>
                  <a:schemeClr val="bg1"/>
                </a:solidFill>
                <a:latin typeface="Lato"/>
              </a:rPr>
              <a:t>02</a:t>
            </a:r>
          </a:p>
        </p:txBody>
      </p:sp>
      <p:sp>
        <p:nvSpPr>
          <p:cNvPr id="59" name="TextBox 58">
            <a:extLst>
              <a:ext uri="{FF2B5EF4-FFF2-40B4-BE49-F238E27FC236}">
                <a16:creationId xmlns:a16="http://schemas.microsoft.com/office/drawing/2014/main" id="{D30D9810-12C7-4ECF-A1FD-6B59A9202831}"/>
              </a:ext>
            </a:extLst>
          </p:cNvPr>
          <p:cNvSpPr txBox="1"/>
          <p:nvPr/>
        </p:nvSpPr>
        <p:spPr>
          <a:xfrm>
            <a:off x="6430509" y="3634541"/>
            <a:ext cx="543739" cy="492443"/>
          </a:xfrm>
          <a:prstGeom prst="rect">
            <a:avLst/>
          </a:prstGeom>
          <a:noFill/>
        </p:spPr>
        <p:txBody>
          <a:bodyPr wrap="none" rtlCol="0">
            <a:spAutoFit/>
          </a:bodyPr>
          <a:lstStyle/>
          <a:p>
            <a:r>
              <a:rPr lang="en-US" sz="2600" dirty="0">
                <a:solidFill>
                  <a:schemeClr val="bg1"/>
                </a:solidFill>
                <a:latin typeface="Lato"/>
              </a:rPr>
              <a:t>03</a:t>
            </a:r>
          </a:p>
        </p:txBody>
      </p:sp>
      <p:sp>
        <p:nvSpPr>
          <p:cNvPr id="60" name="TextBox 59">
            <a:extLst>
              <a:ext uri="{FF2B5EF4-FFF2-40B4-BE49-F238E27FC236}">
                <a16:creationId xmlns:a16="http://schemas.microsoft.com/office/drawing/2014/main" id="{9F536E2F-576F-4A15-9EE9-E90F352AAF07}"/>
              </a:ext>
            </a:extLst>
          </p:cNvPr>
          <p:cNvSpPr txBox="1"/>
          <p:nvPr/>
        </p:nvSpPr>
        <p:spPr>
          <a:xfrm>
            <a:off x="8483814" y="3182621"/>
            <a:ext cx="530915" cy="477054"/>
          </a:xfrm>
          <a:prstGeom prst="rect">
            <a:avLst/>
          </a:prstGeom>
          <a:noFill/>
        </p:spPr>
        <p:txBody>
          <a:bodyPr wrap="none" rtlCol="0">
            <a:spAutoFit/>
          </a:bodyPr>
          <a:lstStyle/>
          <a:p>
            <a:r>
              <a:rPr lang="en-US" sz="2500" dirty="0">
                <a:solidFill>
                  <a:schemeClr val="bg1"/>
                </a:solidFill>
                <a:latin typeface="Lato"/>
              </a:rPr>
              <a:t>04</a:t>
            </a:r>
          </a:p>
        </p:txBody>
      </p:sp>
      <p:sp>
        <p:nvSpPr>
          <p:cNvPr id="61" name="TextBox 60">
            <a:extLst>
              <a:ext uri="{FF2B5EF4-FFF2-40B4-BE49-F238E27FC236}">
                <a16:creationId xmlns:a16="http://schemas.microsoft.com/office/drawing/2014/main" id="{715B721D-76FA-4EED-B9FA-5C17518FAEEC}"/>
              </a:ext>
            </a:extLst>
          </p:cNvPr>
          <p:cNvSpPr txBox="1"/>
          <p:nvPr/>
        </p:nvSpPr>
        <p:spPr>
          <a:xfrm>
            <a:off x="10406283" y="2749672"/>
            <a:ext cx="518091" cy="461665"/>
          </a:xfrm>
          <a:prstGeom prst="rect">
            <a:avLst/>
          </a:prstGeom>
          <a:noFill/>
        </p:spPr>
        <p:txBody>
          <a:bodyPr wrap="none" rtlCol="0">
            <a:spAutoFit/>
          </a:bodyPr>
          <a:lstStyle/>
          <a:p>
            <a:r>
              <a:rPr lang="en-US" sz="2400" dirty="0">
                <a:solidFill>
                  <a:schemeClr val="bg1"/>
                </a:solidFill>
                <a:latin typeface="Lato"/>
              </a:rPr>
              <a:t>05</a:t>
            </a:r>
          </a:p>
        </p:txBody>
      </p:sp>
    </p:spTree>
    <p:extLst>
      <p:ext uri="{BB962C8B-B14F-4D97-AF65-F5344CB8AC3E}">
        <p14:creationId xmlns:p14="http://schemas.microsoft.com/office/powerpoint/2010/main" val="1624739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Effect transition="in" filter="wipe(left)">
                                      <p:cBhvr>
                                        <p:cTn id="11" dur="500"/>
                                        <p:tgtEl>
                                          <p:spTgt spid="62"/>
                                        </p:tgtEl>
                                      </p:cBhvr>
                                    </p:animEffect>
                                  </p:childTnLst>
                                </p:cTn>
                              </p:par>
                            </p:childTnLst>
                          </p:cTn>
                        </p:par>
                        <p:par>
                          <p:cTn id="12" fill="hold">
                            <p:stCondLst>
                              <p:cond delay="1000"/>
                            </p:stCondLst>
                            <p:childTnLst>
                              <p:par>
                                <p:cTn id="13" presetID="45" presetClass="entr" presetSubtype="0"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fade">
                                      <p:cBhvr>
                                        <p:cTn id="15" dur="2000"/>
                                        <p:tgtEl>
                                          <p:spTgt spid="35"/>
                                        </p:tgtEl>
                                      </p:cBhvr>
                                    </p:animEffect>
                                    <p:anim calcmode="lin" valueType="num">
                                      <p:cBhvr>
                                        <p:cTn id="16" dur="2000" fill="hold"/>
                                        <p:tgtEl>
                                          <p:spTgt spid="35"/>
                                        </p:tgtEl>
                                        <p:attrNameLst>
                                          <p:attrName>ppt_w</p:attrName>
                                        </p:attrNameLst>
                                      </p:cBhvr>
                                      <p:tavLst>
                                        <p:tav tm="0" fmla="#ppt_w*sin(2.5*pi*$)">
                                          <p:val>
                                            <p:fltVal val="0"/>
                                          </p:val>
                                        </p:tav>
                                        <p:tav tm="100000">
                                          <p:val>
                                            <p:fltVal val="1"/>
                                          </p:val>
                                        </p:tav>
                                      </p:tavLst>
                                    </p:anim>
                                    <p:anim calcmode="lin" valueType="num">
                                      <p:cBhvr>
                                        <p:cTn id="17" dur="2000" fill="hold"/>
                                        <p:tgtEl>
                                          <p:spTgt spid="35"/>
                                        </p:tgtEl>
                                        <p:attrNameLst>
                                          <p:attrName>ppt_h</p:attrName>
                                        </p:attrNameLst>
                                      </p:cBhvr>
                                      <p:tavLst>
                                        <p:tav tm="0">
                                          <p:val>
                                            <p:strVal val="#ppt_h"/>
                                          </p:val>
                                        </p:tav>
                                        <p:tav tm="100000">
                                          <p:val>
                                            <p:strVal val="#ppt_h"/>
                                          </p:val>
                                        </p:tav>
                                      </p:tavLst>
                                    </p:anim>
                                  </p:childTnLst>
                                </p:cTn>
                              </p:par>
                              <p:par>
                                <p:cTn id="18" presetID="45" presetClass="entr" presetSubtype="0" fill="hold" grpId="0" nodeType="withEffect">
                                  <p:stCondLst>
                                    <p:cond delay="0"/>
                                  </p:stCondLst>
                                  <p:childTnLst>
                                    <p:set>
                                      <p:cBhvr>
                                        <p:cTn id="19" dur="1" fill="hold">
                                          <p:stCondLst>
                                            <p:cond delay="0"/>
                                          </p:stCondLst>
                                        </p:cTn>
                                        <p:tgtEl>
                                          <p:spTgt spid="57"/>
                                        </p:tgtEl>
                                        <p:attrNameLst>
                                          <p:attrName>style.visibility</p:attrName>
                                        </p:attrNameLst>
                                      </p:cBhvr>
                                      <p:to>
                                        <p:strVal val="visible"/>
                                      </p:to>
                                    </p:set>
                                    <p:animEffect transition="in" filter="fade">
                                      <p:cBhvr>
                                        <p:cTn id="20" dur="2000"/>
                                        <p:tgtEl>
                                          <p:spTgt spid="57"/>
                                        </p:tgtEl>
                                      </p:cBhvr>
                                    </p:animEffect>
                                    <p:anim calcmode="lin" valueType="num">
                                      <p:cBhvr>
                                        <p:cTn id="21" dur="2000" fill="hold"/>
                                        <p:tgtEl>
                                          <p:spTgt spid="57"/>
                                        </p:tgtEl>
                                        <p:attrNameLst>
                                          <p:attrName>ppt_w</p:attrName>
                                        </p:attrNameLst>
                                      </p:cBhvr>
                                      <p:tavLst>
                                        <p:tav tm="0" fmla="#ppt_w*sin(2.5*pi*$)">
                                          <p:val>
                                            <p:fltVal val="0"/>
                                          </p:val>
                                        </p:tav>
                                        <p:tav tm="100000">
                                          <p:val>
                                            <p:fltVal val="1"/>
                                          </p:val>
                                        </p:tav>
                                      </p:tavLst>
                                    </p:anim>
                                    <p:anim calcmode="lin" valueType="num">
                                      <p:cBhvr>
                                        <p:cTn id="22" dur="2000" fill="hold"/>
                                        <p:tgtEl>
                                          <p:spTgt spid="57"/>
                                        </p:tgtEl>
                                        <p:attrNameLst>
                                          <p:attrName>ppt_h</p:attrName>
                                        </p:attrNameLst>
                                      </p:cBhvr>
                                      <p:tavLst>
                                        <p:tav tm="0">
                                          <p:val>
                                            <p:strVal val="#ppt_h"/>
                                          </p:val>
                                        </p:tav>
                                        <p:tav tm="100000">
                                          <p:val>
                                            <p:strVal val="#ppt_h"/>
                                          </p:val>
                                        </p:tav>
                                      </p:tavLst>
                                    </p:anim>
                                  </p:childTnLst>
                                </p:cTn>
                              </p:par>
                            </p:childTnLst>
                          </p:cTn>
                        </p:par>
                        <p:par>
                          <p:cTn id="23" fill="hold">
                            <p:stCondLst>
                              <p:cond delay="3000"/>
                            </p:stCondLst>
                            <p:childTnLst>
                              <p:par>
                                <p:cTn id="24" presetID="22" presetClass="entr" presetSubtype="4" fill="hold" nodeType="afterEffect">
                                  <p:stCondLst>
                                    <p:cond delay="0"/>
                                  </p:stCondLst>
                                  <p:childTnLst>
                                    <p:set>
                                      <p:cBhvr>
                                        <p:cTn id="25" dur="1" fill="hold">
                                          <p:stCondLst>
                                            <p:cond delay="0"/>
                                          </p:stCondLst>
                                        </p:cTn>
                                        <p:tgtEl>
                                          <p:spTgt spid="48"/>
                                        </p:tgtEl>
                                        <p:attrNameLst>
                                          <p:attrName>style.visibility</p:attrName>
                                        </p:attrNameLst>
                                      </p:cBhvr>
                                      <p:to>
                                        <p:strVal val="visible"/>
                                      </p:to>
                                    </p:set>
                                    <p:animEffect transition="in" filter="wipe(down)">
                                      <p:cBhvr>
                                        <p:cTn id="26" dur="500"/>
                                        <p:tgtEl>
                                          <p:spTgt spid="48"/>
                                        </p:tgtEl>
                                      </p:cBhvr>
                                    </p:animEffect>
                                  </p:childTnLst>
                                </p:cTn>
                              </p:par>
                            </p:childTnLst>
                          </p:cTn>
                        </p:par>
                        <p:par>
                          <p:cTn id="27" fill="hold">
                            <p:stCondLst>
                              <p:cond delay="3500"/>
                            </p:stCondLst>
                            <p:childTnLst>
                              <p:par>
                                <p:cTn id="28" presetID="22" presetClass="entr" presetSubtype="2" fill="hold" grpId="0" nodeType="afterEffect">
                                  <p:stCondLst>
                                    <p:cond delay="0"/>
                                  </p:stCondLst>
                                  <p:childTnLst>
                                    <p:set>
                                      <p:cBhvr>
                                        <p:cTn id="29" dur="1" fill="hold">
                                          <p:stCondLst>
                                            <p:cond delay="0"/>
                                          </p:stCondLst>
                                        </p:cTn>
                                        <p:tgtEl>
                                          <p:spTgt spid="40"/>
                                        </p:tgtEl>
                                        <p:attrNameLst>
                                          <p:attrName>style.visibility</p:attrName>
                                        </p:attrNameLst>
                                      </p:cBhvr>
                                      <p:to>
                                        <p:strVal val="visible"/>
                                      </p:to>
                                    </p:set>
                                    <p:animEffect transition="in" filter="wipe(right)">
                                      <p:cBhvr>
                                        <p:cTn id="30" dur="500"/>
                                        <p:tgtEl>
                                          <p:spTgt spid="40"/>
                                        </p:tgtEl>
                                      </p:cBhvr>
                                    </p:animEffect>
                                  </p:childTnLst>
                                </p:cTn>
                              </p:par>
                            </p:childTnLst>
                          </p:cTn>
                        </p:par>
                        <p:par>
                          <p:cTn id="31" fill="hold">
                            <p:stCondLst>
                              <p:cond delay="4000"/>
                            </p:stCondLst>
                            <p:childTnLst>
                              <p:par>
                                <p:cTn id="32" presetID="45"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2000"/>
                                        <p:tgtEl>
                                          <p:spTgt spid="36"/>
                                        </p:tgtEl>
                                      </p:cBhvr>
                                    </p:animEffect>
                                    <p:anim calcmode="lin" valueType="num">
                                      <p:cBhvr>
                                        <p:cTn id="35" dur="2000" fill="hold"/>
                                        <p:tgtEl>
                                          <p:spTgt spid="36"/>
                                        </p:tgtEl>
                                        <p:attrNameLst>
                                          <p:attrName>ppt_w</p:attrName>
                                        </p:attrNameLst>
                                      </p:cBhvr>
                                      <p:tavLst>
                                        <p:tav tm="0" fmla="#ppt_w*sin(2.5*pi*$)">
                                          <p:val>
                                            <p:fltVal val="0"/>
                                          </p:val>
                                        </p:tav>
                                        <p:tav tm="100000">
                                          <p:val>
                                            <p:fltVal val="1"/>
                                          </p:val>
                                        </p:tav>
                                      </p:tavLst>
                                    </p:anim>
                                    <p:anim calcmode="lin" valueType="num">
                                      <p:cBhvr>
                                        <p:cTn id="36" dur="2000" fill="hold"/>
                                        <p:tgtEl>
                                          <p:spTgt spid="36"/>
                                        </p:tgtEl>
                                        <p:attrNameLst>
                                          <p:attrName>ppt_h</p:attrName>
                                        </p:attrNameLst>
                                      </p:cBhvr>
                                      <p:tavLst>
                                        <p:tav tm="0">
                                          <p:val>
                                            <p:strVal val="#ppt_h"/>
                                          </p:val>
                                        </p:tav>
                                        <p:tav tm="100000">
                                          <p:val>
                                            <p:strVal val="#ppt_h"/>
                                          </p:val>
                                        </p:tav>
                                      </p:tavLst>
                                    </p:anim>
                                  </p:childTnLst>
                                </p:cTn>
                              </p:par>
                              <p:par>
                                <p:cTn id="37" presetID="45" presetClass="entr" presetSubtype="0" fill="hold" grpId="0" nodeType="with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fade">
                                      <p:cBhvr>
                                        <p:cTn id="39" dur="2000"/>
                                        <p:tgtEl>
                                          <p:spTgt spid="58"/>
                                        </p:tgtEl>
                                      </p:cBhvr>
                                    </p:animEffect>
                                    <p:anim calcmode="lin" valueType="num">
                                      <p:cBhvr>
                                        <p:cTn id="40" dur="2000" fill="hold"/>
                                        <p:tgtEl>
                                          <p:spTgt spid="58"/>
                                        </p:tgtEl>
                                        <p:attrNameLst>
                                          <p:attrName>ppt_w</p:attrName>
                                        </p:attrNameLst>
                                      </p:cBhvr>
                                      <p:tavLst>
                                        <p:tav tm="0" fmla="#ppt_w*sin(2.5*pi*$)">
                                          <p:val>
                                            <p:fltVal val="0"/>
                                          </p:val>
                                        </p:tav>
                                        <p:tav tm="100000">
                                          <p:val>
                                            <p:fltVal val="1"/>
                                          </p:val>
                                        </p:tav>
                                      </p:tavLst>
                                    </p:anim>
                                    <p:anim calcmode="lin" valueType="num">
                                      <p:cBhvr>
                                        <p:cTn id="41" dur="2000" fill="hold"/>
                                        <p:tgtEl>
                                          <p:spTgt spid="58"/>
                                        </p:tgtEl>
                                        <p:attrNameLst>
                                          <p:attrName>ppt_h</p:attrName>
                                        </p:attrNameLst>
                                      </p:cBhvr>
                                      <p:tavLst>
                                        <p:tav tm="0">
                                          <p:val>
                                            <p:strVal val="#ppt_h"/>
                                          </p:val>
                                        </p:tav>
                                        <p:tav tm="100000">
                                          <p:val>
                                            <p:strVal val="#ppt_h"/>
                                          </p:val>
                                        </p:tav>
                                      </p:tavLst>
                                    </p:anim>
                                  </p:childTnLst>
                                </p:cTn>
                              </p:par>
                            </p:childTnLst>
                          </p:cTn>
                        </p:par>
                        <p:par>
                          <p:cTn id="42" fill="hold">
                            <p:stCondLst>
                              <p:cond delay="6000"/>
                            </p:stCondLst>
                            <p:childTnLst>
                              <p:par>
                                <p:cTn id="43" presetID="22" presetClass="entr" presetSubtype="4" fill="hold" nodeType="afterEffect">
                                  <p:stCondLst>
                                    <p:cond delay="0"/>
                                  </p:stCondLst>
                                  <p:childTnLst>
                                    <p:set>
                                      <p:cBhvr>
                                        <p:cTn id="44" dur="1" fill="hold">
                                          <p:stCondLst>
                                            <p:cond delay="0"/>
                                          </p:stCondLst>
                                        </p:cTn>
                                        <p:tgtEl>
                                          <p:spTgt spid="50"/>
                                        </p:tgtEl>
                                        <p:attrNameLst>
                                          <p:attrName>style.visibility</p:attrName>
                                        </p:attrNameLst>
                                      </p:cBhvr>
                                      <p:to>
                                        <p:strVal val="visible"/>
                                      </p:to>
                                    </p:set>
                                    <p:animEffect transition="in" filter="wipe(down)">
                                      <p:cBhvr>
                                        <p:cTn id="45" dur="500"/>
                                        <p:tgtEl>
                                          <p:spTgt spid="50"/>
                                        </p:tgtEl>
                                      </p:cBhvr>
                                    </p:animEffect>
                                  </p:childTnLst>
                                </p:cTn>
                              </p:par>
                            </p:childTnLst>
                          </p:cTn>
                        </p:par>
                        <p:par>
                          <p:cTn id="46" fill="hold">
                            <p:stCondLst>
                              <p:cond delay="6500"/>
                            </p:stCondLst>
                            <p:childTnLst>
                              <p:par>
                                <p:cTn id="47" presetID="22" presetClass="entr" presetSubtype="2"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right)">
                                      <p:cBhvr>
                                        <p:cTn id="49" dur="500"/>
                                        <p:tgtEl>
                                          <p:spTgt spid="49"/>
                                        </p:tgtEl>
                                      </p:cBhvr>
                                    </p:animEffect>
                                  </p:childTnLst>
                                </p:cTn>
                              </p:par>
                            </p:childTnLst>
                          </p:cTn>
                        </p:par>
                        <p:par>
                          <p:cTn id="50" fill="hold">
                            <p:stCondLst>
                              <p:cond delay="7000"/>
                            </p:stCondLst>
                            <p:childTnLst>
                              <p:par>
                                <p:cTn id="51" presetID="45" presetClass="entr" presetSubtype="0" fill="hold" grpId="0" nodeType="afterEffect">
                                  <p:stCondLst>
                                    <p:cond delay="0"/>
                                  </p:stCondLst>
                                  <p:childTnLst>
                                    <p:set>
                                      <p:cBhvr>
                                        <p:cTn id="52" dur="1" fill="hold">
                                          <p:stCondLst>
                                            <p:cond delay="0"/>
                                          </p:stCondLst>
                                        </p:cTn>
                                        <p:tgtEl>
                                          <p:spTgt spid="37"/>
                                        </p:tgtEl>
                                        <p:attrNameLst>
                                          <p:attrName>style.visibility</p:attrName>
                                        </p:attrNameLst>
                                      </p:cBhvr>
                                      <p:to>
                                        <p:strVal val="visible"/>
                                      </p:to>
                                    </p:set>
                                    <p:animEffect transition="in" filter="fade">
                                      <p:cBhvr>
                                        <p:cTn id="53" dur="2000"/>
                                        <p:tgtEl>
                                          <p:spTgt spid="37"/>
                                        </p:tgtEl>
                                      </p:cBhvr>
                                    </p:animEffect>
                                    <p:anim calcmode="lin" valueType="num">
                                      <p:cBhvr>
                                        <p:cTn id="54" dur="2000" fill="hold"/>
                                        <p:tgtEl>
                                          <p:spTgt spid="37"/>
                                        </p:tgtEl>
                                        <p:attrNameLst>
                                          <p:attrName>ppt_w</p:attrName>
                                        </p:attrNameLst>
                                      </p:cBhvr>
                                      <p:tavLst>
                                        <p:tav tm="0" fmla="#ppt_w*sin(2.5*pi*$)">
                                          <p:val>
                                            <p:fltVal val="0"/>
                                          </p:val>
                                        </p:tav>
                                        <p:tav tm="100000">
                                          <p:val>
                                            <p:fltVal val="1"/>
                                          </p:val>
                                        </p:tav>
                                      </p:tavLst>
                                    </p:anim>
                                    <p:anim calcmode="lin" valueType="num">
                                      <p:cBhvr>
                                        <p:cTn id="55" dur="2000" fill="hold"/>
                                        <p:tgtEl>
                                          <p:spTgt spid="37"/>
                                        </p:tgtEl>
                                        <p:attrNameLst>
                                          <p:attrName>ppt_h</p:attrName>
                                        </p:attrNameLst>
                                      </p:cBhvr>
                                      <p:tavLst>
                                        <p:tav tm="0">
                                          <p:val>
                                            <p:strVal val="#ppt_h"/>
                                          </p:val>
                                        </p:tav>
                                        <p:tav tm="100000">
                                          <p:val>
                                            <p:strVal val="#ppt_h"/>
                                          </p:val>
                                        </p:tav>
                                      </p:tavLst>
                                    </p:anim>
                                  </p:childTnLst>
                                </p:cTn>
                              </p:par>
                              <p:par>
                                <p:cTn id="56" presetID="45" presetClass="entr" presetSubtype="0" fill="hold" grpId="0" nodeType="with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2000"/>
                                        <p:tgtEl>
                                          <p:spTgt spid="59"/>
                                        </p:tgtEl>
                                      </p:cBhvr>
                                    </p:animEffect>
                                    <p:anim calcmode="lin" valueType="num">
                                      <p:cBhvr>
                                        <p:cTn id="59" dur="2000" fill="hold"/>
                                        <p:tgtEl>
                                          <p:spTgt spid="59"/>
                                        </p:tgtEl>
                                        <p:attrNameLst>
                                          <p:attrName>ppt_w</p:attrName>
                                        </p:attrNameLst>
                                      </p:cBhvr>
                                      <p:tavLst>
                                        <p:tav tm="0" fmla="#ppt_w*sin(2.5*pi*$)">
                                          <p:val>
                                            <p:fltVal val="0"/>
                                          </p:val>
                                        </p:tav>
                                        <p:tav tm="100000">
                                          <p:val>
                                            <p:fltVal val="1"/>
                                          </p:val>
                                        </p:tav>
                                      </p:tavLst>
                                    </p:anim>
                                    <p:anim calcmode="lin" valueType="num">
                                      <p:cBhvr>
                                        <p:cTn id="60" dur="2000" fill="hold"/>
                                        <p:tgtEl>
                                          <p:spTgt spid="59"/>
                                        </p:tgtEl>
                                        <p:attrNameLst>
                                          <p:attrName>ppt_h</p:attrName>
                                        </p:attrNameLst>
                                      </p:cBhvr>
                                      <p:tavLst>
                                        <p:tav tm="0">
                                          <p:val>
                                            <p:strVal val="#ppt_h"/>
                                          </p:val>
                                        </p:tav>
                                        <p:tav tm="100000">
                                          <p:val>
                                            <p:strVal val="#ppt_h"/>
                                          </p:val>
                                        </p:tav>
                                      </p:tavLst>
                                    </p:anim>
                                  </p:childTnLst>
                                </p:cTn>
                              </p:par>
                            </p:childTnLst>
                          </p:cTn>
                        </p:par>
                        <p:par>
                          <p:cTn id="61" fill="hold">
                            <p:stCondLst>
                              <p:cond delay="9000"/>
                            </p:stCondLst>
                            <p:childTnLst>
                              <p:par>
                                <p:cTn id="62" presetID="22" presetClass="entr" presetSubtype="4" fill="hold" nodeType="afterEffect">
                                  <p:stCondLst>
                                    <p:cond delay="0"/>
                                  </p:stCondLst>
                                  <p:childTnLst>
                                    <p:set>
                                      <p:cBhvr>
                                        <p:cTn id="63" dur="1" fill="hold">
                                          <p:stCondLst>
                                            <p:cond delay="0"/>
                                          </p:stCondLst>
                                        </p:cTn>
                                        <p:tgtEl>
                                          <p:spTgt spid="52"/>
                                        </p:tgtEl>
                                        <p:attrNameLst>
                                          <p:attrName>style.visibility</p:attrName>
                                        </p:attrNameLst>
                                      </p:cBhvr>
                                      <p:to>
                                        <p:strVal val="visible"/>
                                      </p:to>
                                    </p:set>
                                    <p:animEffect transition="in" filter="wipe(down)">
                                      <p:cBhvr>
                                        <p:cTn id="64" dur="500"/>
                                        <p:tgtEl>
                                          <p:spTgt spid="52"/>
                                        </p:tgtEl>
                                      </p:cBhvr>
                                    </p:animEffect>
                                  </p:childTnLst>
                                </p:cTn>
                              </p:par>
                            </p:childTnLst>
                          </p:cTn>
                        </p:par>
                        <p:par>
                          <p:cTn id="65" fill="hold">
                            <p:stCondLst>
                              <p:cond delay="9500"/>
                            </p:stCondLst>
                            <p:childTnLst>
                              <p:par>
                                <p:cTn id="66" presetID="22" presetClass="entr" presetSubtype="2" fill="hold" grpId="0" nodeType="afterEffect">
                                  <p:stCondLst>
                                    <p:cond delay="0"/>
                                  </p:stCondLst>
                                  <p:childTnLst>
                                    <p:set>
                                      <p:cBhvr>
                                        <p:cTn id="67" dur="1" fill="hold">
                                          <p:stCondLst>
                                            <p:cond delay="0"/>
                                          </p:stCondLst>
                                        </p:cTn>
                                        <p:tgtEl>
                                          <p:spTgt spid="51"/>
                                        </p:tgtEl>
                                        <p:attrNameLst>
                                          <p:attrName>style.visibility</p:attrName>
                                        </p:attrNameLst>
                                      </p:cBhvr>
                                      <p:to>
                                        <p:strVal val="visible"/>
                                      </p:to>
                                    </p:set>
                                    <p:animEffect transition="in" filter="wipe(right)">
                                      <p:cBhvr>
                                        <p:cTn id="68" dur="500"/>
                                        <p:tgtEl>
                                          <p:spTgt spid="51"/>
                                        </p:tgtEl>
                                      </p:cBhvr>
                                    </p:animEffect>
                                  </p:childTnLst>
                                </p:cTn>
                              </p:par>
                            </p:childTnLst>
                          </p:cTn>
                        </p:par>
                        <p:par>
                          <p:cTn id="69" fill="hold">
                            <p:stCondLst>
                              <p:cond delay="10000"/>
                            </p:stCondLst>
                            <p:childTnLst>
                              <p:par>
                                <p:cTn id="70" presetID="45" presetClass="entr" presetSubtype="0" fill="hold" grpId="0" nodeType="afterEffect">
                                  <p:stCondLst>
                                    <p:cond delay="0"/>
                                  </p:stCondLst>
                                  <p:childTnLst>
                                    <p:set>
                                      <p:cBhvr>
                                        <p:cTn id="71" dur="1" fill="hold">
                                          <p:stCondLst>
                                            <p:cond delay="0"/>
                                          </p:stCondLst>
                                        </p:cTn>
                                        <p:tgtEl>
                                          <p:spTgt spid="38"/>
                                        </p:tgtEl>
                                        <p:attrNameLst>
                                          <p:attrName>style.visibility</p:attrName>
                                        </p:attrNameLst>
                                      </p:cBhvr>
                                      <p:to>
                                        <p:strVal val="visible"/>
                                      </p:to>
                                    </p:set>
                                    <p:animEffect transition="in" filter="fade">
                                      <p:cBhvr>
                                        <p:cTn id="72" dur="2000"/>
                                        <p:tgtEl>
                                          <p:spTgt spid="38"/>
                                        </p:tgtEl>
                                      </p:cBhvr>
                                    </p:animEffect>
                                    <p:anim calcmode="lin" valueType="num">
                                      <p:cBhvr>
                                        <p:cTn id="73" dur="2000" fill="hold"/>
                                        <p:tgtEl>
                                          <p:spTgt spid="38"/>
                                        </p:tgtEl>
                                        <p:attrNameLst>
                                          <p:attrName>ppt_w</p:attrName>
                                        </p:attrNameLst>
                                      </p:cBhvr>
                                      <p:tavLst>
                                        <p:tav tm="0" fmla="#ppt_w*sin(2.5*pi*$)">
                                          <p:val>
                                            <p:fltVal val="0"/>
                                          </p:val>
                                        </p:tav>
                                        <p:tav tm="100000">
                                          <p:val>
                                            <p:fltVal val="1"/>
                                          </p:val>
                                        </p:tav>
                                      </p:tavLst>
                                    </p:anim>
                                    <p:anim calcmode="lin" valueType="num">
                                      <p:cBhvr>
                                        <p:cTn id="74" dur="2000" fill="hold"/>
                                        <p:tgtEl>
                                          <p:spTgt spid="38"/>
                                        </p:tgtEl>
                                        <p:attrNameLst>
                                          <p:attrName>ppt_h</p:attrName>
                                        </p:attrNameLst>
                                      </p:cBhvr>
                                      <p:tavLst>
                                        <p:tav tm="0">
                                          <p:val>
                                            <p:strVal val="#ppt_h"/>
                                          </p:val>
                                        </p:tav>
                                        <p:tav tm="100000">
                                          <p:val>
                                            <p:strVal val="#ppt_h"/>
                                          </p:val>
                                        </p:tav>
                                      </p:tavLst>
                                    </p:anim>
                                  </p:childTnLst>
                                </p:cTn>
                              </p:par>
                              <p:par>
                                <p:cTn id="75" presetID="45" presetClass="entr" presetSubtype="0" fill="hold" grpId="0" nodeType="withEffect">
                                  <p:stCondLst>
                                    <p:cond delay="0"/>
                                  </p:stCondLst>
                                  <p:childTnLst>
                                    <p:set>
                                      <p:cBhvr>
                                        <p:cTn id="76" dur="1" fill="hold">
                                          <p:stCondLst>
                                            <p:cond delay="0"/>
                                          </p:stCondLst>
                                        </p:cTn>
                                        <p:tgtEl>
                                          <p:spTgt spid="60"/>
                                        </p:tgtEl>
                                        <p:attrNameLst>
                                          <p:attrName>style.visibility</p:attrName>
                                        </p:attrNameLst>
                                      </p:cBhvr>
                                      <p:to>
                                        <p:strVal val="visible"/>
                                      </p:to>
                                    </p:set>
                                    <p:animEffect transition="in" filter="fade">
                                      <p:cBhvr>
                                        <p:cTn id="77" dur="2000"/>
                                        <p:tgtEl>
                                          <p:spTgt spid="60"/>
                                        </p:tgtEl>
                                      </p:cBhvr>
                                    </p:animEffect>
                                    <p:anim calcmode="lin" valueType="num">
                                      <p:cBhvr>
                                        <p:cTn id="78" dur="2000" fill="hold"/>
                                        <p:tgtEl>
                                          <p:spTgt spid="60"/>
                                        </p:tgtEl>
                                        <p:attrNameLst>
                                          <p:attrName>ppt_w</p:attrName>
                                        </p:attrNameLst>
                                      </p:cBhvr>
                                      <p:tavLst>
                                        <p:tav tm="0" fmla="#ppt_w*sin(2.5*pi*$)">
                                          <p:val>
                                            <p:fltVal val="0"/>
                                          </p:val>
                                        </p:tav>
                                        <p:tav tm="100000">
                                          <p:val>
                                            <p:fltVal val="1"/>
                                          </p:val>
                                        </p:tav>
                                      </p:tavLst>
                                    </p:anim>
                                    <p:anim calcmode="lin" valueType="num">
                                      <p:cBhvr>
                                        <p:cTn id="79" dur="2000" fill="hold"/>
                                        <p:tgtEl>
                                          <p:spTgt spid="60"/>
                                        </p:tgtEl>
                                        <p:attrNameLst>
                                          <p:attrName>ppt_h</p:attrName>
                                        </p:attrNameLst>
                                      </p:cBhvr>
                                      <p:tavLst>
                                        <p:tav tm="0">
                                          <p:val>
                                            <p:strVal val="#ppt_h"/>
                                          </p:val>
                                        </p:tav>
                                        <p:tav tm="100000">
                                          <p:val>
                                            <p:strVal val="#ppt_h"/>
                                          </p:val>
                                        </p:tav>
                                      </p:tavLst>
                                    </p:anim>
                                  </p:childTnLst>
                                </p:cTn>
                              </p:par>
                            </p:childTnLst>
                          </p:cTn>
                        </p:par>
                        <p:par>
                          <p:cTn id="80" fill="hold">
                            <p:stCondLst>
                              <p:cond delay="12000"/>
                            </p:stCondLst>
                            <p:childTnLst>
                              <p:par>
                                <p:cTn id="81" presetID="22" presetClass="entr" presetSubtype="4"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Effect transition="in" filter="wipe(down)">
                                      <p:cBhvr>
                                        <p:cTn id="83" dur="500"/>
                                        <p:tgtEl>
                                          <p:spTgt spid="54"/>
                                        </p:tgtEl>
                                      </p:cBhvr>
                                    </p:animEffect>
                                  </p:childTnLst>
                                </p:cTn>
                              </p:par>
                            </p:childTnLst>
                          </p:cTn>
                        </p:par>
                        <p:par>
                          <p:cTn id="84" fill="hold">
                            <p:stCondLst>
                              <p:cond delay="12500"/>
                            </p:stCondLst>
                            <p:childTnLst>
                              <p:par>
                                <p:cTn id="85" presetID="22" presetClass="entr" presetSubtype="2" fill="hold" grpId="0" nodeType="afterEffect">
                                  <p:stCondLst>
                                    <p:cond delay="0"/>
                                  </p:stCondLst>
                                  <p:childTnLst>
                                    <p:set>
                                      <p:cBhvr>
                                        <p:cTn id="86" dur="1" fill="hold">
                                          <p:stCondLst>
                                            <p:cond delay="0"/>
                                          </p:stCondLst>
                                        </p:cTn>
                                        <p:tgtEl>
                                          <p:spTgt spid="53"/>
                                        </p:tgtEl>
                                        <p:attrNameLst>
                                          <p:attrName>style.visibility</p:attrName>
                                        </p:attrNameLst>
                                      </p:cBhvr>
                                      <p:to>
                                        <p:strVal val="visible"/>
                                      </p:to>
                                    </p:set>
                                    <p:animEffect transition="in" filter="wipe(right)">
                                      <p:cBhvr>
                                        <p:cTn id="87" dur="500"/>
                                        <p:tgtEl>
                                          <p:spTgt spid="53"/>
                                        </p:tgtEl>
                                      </p:cBhvr>
                                    </p:animEffect>
                                  </p:childTnLst>
                                </p:cTn>
                              </p:par>
                            </p:childTnLst>
                          </p:cTn>
                        </p:par>
                        <p:par>
                          <p:cTn id="88" fill="hold">
                            <p:stCondLst>
                              <p:cond delay="13000"/>
                            </p:stCondLst>
                            <p:childTnLst>
                              <p:par>
                                <p:cTn id="89" presetID="45" presetClass="entr" presetSubtype="0"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Effect transition="in" filter="fade">
                                      <p:cBhvr>
                                        <p:cTn id="91" dur="2000"/>
                                        <p:tgtEl>
                                          <p:spTgt spid="39"/>
                                        </p:tgtEl>
                                      </p:cBhvr>
                                    </p:animEffect>
                                    <p:anim calcmode="lin" valueType="num">
                                      <p:cBhvr>
                                        <p:cTn id="92" dur="2000" fill="hold"/>
                                        <p:tgtEl>
                                          <p:spTgt spid="39"/>
                                        </p:tgtEl>
                                        <p:attrNameLst>
                                          <p:attrName>ppt_w</p:attrName>
                                        </p:attrNameLst>
                                      </p:cBhvr>
                                      <p:tavLst>
                                        <p:tav tm="0" fmla="#ppt_w*sin(2.5*pi*$)">
                                          <p:val>
                                            <p:fltVal val="0"/>
                                          </p:val>
                                        </p:tav>
                                        <p:tav tm="100000">
                                          <p:val>
                                            <p:fltVal val="1"/>
                                          </p:val>
                                        </p:tav>
                                      </p:tavLst>
                                    </p:anim>
                                    <p:anim calcmode="lin" valueType="num">
                                      <p:cBhvr>
                                        <p:cTn id="93" dur="2000" fill="hold"/>
                                        <p:tgtEl>
                                          <p:spTgt spid="39"/>
                                        </p:tgtEl>
                                        <p:attrNameLst>
                                          <p:attrName>ppt_h</p:attrName>
                                        </p:attrNameLst>
                                      </p:cBhvr>
                                      <p:tavLst>
                                        <p:tav tm="0">
                                          <p:val>
                                            <p:strVal val="#ppt_h"/>
                                          </p:val>
                                        </p:tav>
                                        <p:tav tm="100000">
                                          <p:val>
                                            <p:strVal val="#ppt_h"/>
                                          </p:val>
                                        </p:tav>
                                      </p:tavLst>
                                    </p:anim>
                                  </p:childTnLst>
                                </p:cTn>
                              </p:par>
                              <p:par>
                                <p:cTn id="94" presetID="45" presetClass="entr" presetSubtype="0" fill="hold" grpId="0" nodeType="withEffect">
                                  <p:stCondLst>
                                    <p:cond delay="0"/>
                                  </p:stCondLst>
                                  <p:childTnLst>
                                    <p:set>
                                      <p:cBhvr>
                                        <p:cTn id="95" dur="1" fill="hold">
                                          <p:stCondLst>
                                            <p:cond delay="0"/>
                                          </p:stCondLst>
                                        </p:cTn>
                                        <p:tgtEl>
                                          <p:spTgt spid="61"/>
                                        </p:tgtEl>
                                        <p:attrNameLst>
                                          <p:attrName>style.visibility</p:attrName>
                                        </p:attrNameLst>
                                      </p:cBhvr>
                                      <p:to>
                                        <p:strVal val="visible"/>
                                      </p:to>
                                    </p:set>
                                    <p:animEffect transition="in" filter="fade">
                                      <p:cBhvr>
                                        <p:cTn id="96" dur="2000"/>
                                        <p:tgtEl>
                                          <p:spTgt spid="61"/>
                                        </p:tgtEl>
                                      </p:cBhvr>
                                    </p:animEffect>
                                    <p:anim calcmode="lin" valueType="num">
                                      <p:cBhvr>
                                        <p:cTn id="97" dur="2000" fill="hold"/>
                                        <p:tgtEl>
                                          <p:spTgt spid="61"/>
                                        </p:tgtEl>
                                        <p:attrNameLst>
                                          <p:attrName>ppt_w</p:attrName>
                                        </p:attrNameLst>
                                      </p:cBhvr>
                                      <p:tavLst>
                                        <p:tav tm="0" fmla="#ppt_w*sin(2.5*pi*$)">
                                          <p:val>
                                            <p:fltVal val="0"/>
                                          </p:val>
                                        </p:tav>
                                        <p:tav tm="100000">
                                          <p:val>
                                            <p:fltVal val="1"/>
                                          </p:val>
                                        </p:tav>
                                      </p:tavLst>
                                    </p:anim>
                                    <p:anim calcmode="lin" valueType="num">
                                      <p:cBhvr>
                                        <p:cTn id="98" dur="2000" fill="hold"/>
                                        <p:tgtEl>
                                          <p:spTgt spid="61"/>
                                        </p:tgtEl>
                                        <p:attrNameLst>
                                          <p:attrName>ppt_h</p:attrName>
                                        </p:attrNameLst>
                                      </p:cBhvr>
                                      <p:tavLst>
                                        <p:tav tm="0">
                                          <p:val>
                                            <p:strVal val="#ppt_h"/>
                                          </p:val>
                                        </p:tav>
                                        <p:tav tm="100000">
                                          <p:val>
                                            <p:strVal val="#ppt_h"/>
                                          </p:val>
                                        </p:tav>
                                      </p:tavLst>
                                    </p:anim>
                                  </p:childTnLst>
                                </p:cTn>
                              </p:par>
                            </p:childTnLst>
                          </p:cTn>
                        </p:par>
                        <p:par>
                          <p:cTn id="99" fill="hold">
                            <p:stCondLst>
                              <p:cond delay="15000"/>
                            </p:stCondLst>
                            <p:childTnLst>
                              <p:par>
                                <p:cTn id="100" presetID="22" presetClass="entr" presetSubtype="4" fill="hold" nodeType="afterEffect">
                                  <p:stCondLst>
                                    <p:cond delay="0"/>
                                  </p:stCondLst>
                                  <p:childTnLst>
                                    <p:set>
                                      <p:cBhvr>
                                        <p:cTn id="101" dur="1" fill="hold">
                                          <p:stCondLst>
                                            <p:cond delay="0"/>
                                          </p:stCondLst>
                                        </p:cTn>
                                        <p:tgtEl>
                                          <p:spTgt spid="56"/>
                                        </p:tgtEl>
                                        <p:attrNameLst>
                                          <p:attrName>style.visibility</p:attrName>
                                        </p:attrNameLst>
                                      </p:cBhvr>
                                      <p:to>
                                        <p:strVal val="visible"/>
                                      </p:to>
                                    </p:set>
                                    <p:animEffect transition="in" filter="wipe(down)">
                                      <p:cBhvr>
                                        <p:cTn id="102" dur="500"/>
                                        <p:tgtEl>
                                          <p:spTgt spid="56"/>
                                        </p:tgtEl>
                                      </p:cBhvr>
                                    </p:animEffect>
                                  </p:childTnLst>
                                </p:cTn>
                              </p:par>
                            </p:childTnLst>
                          </p:cTn>
                        </p:par>
                        <p:par>
                          <p:cTn id="103" fill="hold">
                            <p:stCondLst>
                              <p:cond delay="15500"/>
                            </p:stCondLst>
                            <p:childTnLst>
                              <p:par>
                                <p:cTn id="104" presetID="22" presetClass="entr" presetSubtype="2" fill="hold" grpId="0" nodeType="afterEffect">
                                  <p:stCondLst>
                                    <p:cond delay="0"/>
                                  </p:stCondLst>
                                  <p:childTnLst>
                                    <p:set>
                                      <p:cBhvr>
                                        <p:cTn id="105" dur="1" fill="hold">
                                          <p:stCondLst>
                                            <p:cond delay="0"/>
                                          </p:stCondLst>
                                        </p:cTn>
                                        <p:tgtEl>
                                          <p:spTgt spid="55"/>
                                        </p:tgtEl>
                                        <p:attrNameLst>
                                          <p:attrName>style.visibility</p:attrName>
                                        </p:attrNameLst>
                                      </p:cBhvr>
                                      <p:to>
                                        <p:strVal val="visible"/>
                                      </p:to>
                                    </p:set>
                                    <p:animEffect transition="in" filter="wipe(right)">
                                      <p:cBhvr>
                                        <p:cTn id="106"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animBg="1"/>
      <p:bldP spid="36" grpId="0" animBg="1"/>
      <p:bldP spid="37" grpId="0" animBg="1"/>
      <p:bldP spid="38" grpId="0" animBg="1"/>
      <p:bldP spid="39" grpId="0" animBg="1"/>
      <p:bldP spid="40" grpId="0"/>
      <p:bldP spid="46" grpId="0"/>
      <p:bldP spid="49" grpId="0"/>
      <p:bldP spid="51" grpId="0"/>
      <p:bldP spid="53" grpId="0"/>
      <p:bldP spid="55" grpId="0"/>
      <p:bldP spid="57" grpId="0"/>
      <p:bldP spid="58" grpId="0"/>
      <p:bldP spid="59" grpId="0"/>
      <p:bldP spid="60" grpId="0"/>
      <p:bldP spid="61"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89" name="Group 88"/>
          <p:cNvGrpSpPr/>
          <p:nvPr/>
        </p:nvGrpSpPr>
        <p:grpSpPr>
          <a:xfrm>
            <a:off x="1854052" y="4501193"/>
            <a:ext cx="2376021" cy="1326088"/>
            <a:chOff x="6804029" y="534479"/>
            <a:chExt cx="2376021" cy="1326088"/>
          </a:xfrm>
          <a:solidFill>
            <a:srgbClr val="FFA803"/>
          </a:solidFill>
        </p:grpSpPr>
        <p:sp>
          <p:nvSpPr>
            <p:cNvPr id="90"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D780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92"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2" name="Group 81"/>
          <p:cNvGrpSpPr/>
          <p:nvPr/>
        </p:nvGrpSpPr>
        <p:grpSpPr>
          <a:xfrm>
            <a:off x="964673" y="3526113"/>
            <a:ext cx="2376021" cy="1326088"/>
            <a:chOff x="6804029" y="534479"/>
            <a:chExt cx="2376021" cy="1326088"/>
          </a:xfrm>
          <a:solidFill>
            <a:srgbClr val="3EB8CD"/>
          </a:solidFill>
        </p:grpSpPr>
        <p:sp>
          <p:nvSpPr>
            <p:cNvPr id="85"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209AAF"/>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8"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77" name="Group 76"/>
          <p:cNvGrpSpPr/>
          <p:nvPr/>
        </p:nvGrpSpPr>
        <p:grpSpPr>
          <a:xfrm>
            <a:off x="1867700" y="2596790"/>
            <a:ext cx="2376021" cy="1326088"/>
            <a:chOff x="6804029" y="534479"/>
            <a:chExt cx="2376021" cy="1326088"/>
          </a:xfrm>
          <a:solidFill>
            <a:srgbClr val="85C401"/>
          </a:solidFill>
        </p:grpSpPr>
        <p:sp>
          <p:nvSpPr>
            <p:cNvPr id="78"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79"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5D9C01"/>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80"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grpSp>
        <p:nvGrpSpPr>
          <p:cNvPr id="6" name="Group 5"/>
          <p:cNvGrpSpPr/>
          <p:nvPr/>
        </p:nvGrpSpPr>
        <p:grpSpPr>
          <a:xfrm>
            <a:off x="951025" y="1596053"/>
            <a:ext cx="2376021" cy="1326088"/>
            <a:chOff x="6804029" y="534479"/>
            <a:chExt cx="2376021" cy="1326088"/>
          </a:xfrm>
          <a:solidFill>
            <a:srgbClr val="FF2B2A"/>
          </a:solidFill>
        </p:grpSpPr>
        <p:sp>
          <p:nvSpPr>
            <p:cNvPr id="76" name="Freeform 7"/>
            <p:cNvSpPr>
              <a:spLocks/>
            </p:cNvSpPr>
            <p:nvPr/>
          </p:nvSpPr>
          <p:spPr bwMode="auto">
            <a:xfrm>
              <a:off x="6804029" y="534479"/>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2" name="Freeform 6"/>
            <p:cNvSpPr>
              <a:spLocks/>
            </p:cNvSpPr>
            <p:nvPr/>
          </p:nvSpPr>
          <p:spPr bwMode="auto">
            <a:xfrm>
              <a:off x="6804029" y="947780"/>
              <a:ext cx="2376021" cy="912787"/>
            </a:xfrm>
            <a:custGeom>
              <a:avLst/>
              <a:gdLst>
                <a:gd name="T0" fmla="*/ 0 w 1882"/>
                <a:gd name="T1" fmla="*/ 0 h 723"/>
                <a:gd name="T2" fmla="*/ 1882 w 1882"/>
                <a:gd name="T3" fmla="*/ 0 h 723"/>
                <a:gd name="T4" fmla="*/ 1882 w 1882"/>
                <a:gd name="T5" fmla="*/ 365 h 723"/>
                <a:gd name="T6" fmla="*/ 1877 w 1882"/>
                <a:gd name="T7" fmla="*/ 398 h 723"/>
                <a:gd name="T8" fmla="*/ 1867 w 1882"/>
                <a:gd name="T9" fmla="*/ 430 h 723"/>
                <a:gd name="T10" fmla="*/ 1848 w 1882"/>
                <a:gd name="T11" fmla="*/ 460 h 723"/>
                <a:gd name="T12" fmla="*/ 1823 w 1882"/>
                <a:gd name="T13" fmla="*/ 491 h 723"/>
                <a:gd name="T14" fmla="*/ 1791 w 1882"/>
                <a:gd name="T15" fmla="*/ 519 h 723"/>
                <a:gd name="T16" fmla="*/ 1753 w 1882"/>
                <a:gd name="T17" fmla="*/ 546 h 723"/>
                <a:gd name="T18" fmla="*/ 1710 w 1882"/>
                <a:gd name="T19" fmla="*/ 572 h 723"/>
                <a:gd name="T20" fmla="*/ 1660 w 1882"/>
                <a:gd name="T21" fmla="*/ 596 h 723"/>
                <a:gd name="T22" fmla="*/ 1606 w 1882"/>
                <a:gd name="T23" fmla="*/ 618 h 723"/>
                <a:gd name="T24" fmla="*/ 1547 w 1882"/>
                <a:gd name="T25" fmla="*/ 639 h 723"/>
                <a:gd name="T26" fmla="*/ 1483 w 1882"/>
                <a:gd name="T27" fmla="*/ 658 h 723"/>
                <a:gd name="T28" fmla="*/ 1416 w 1882"/>
                <a:gd name="T29" fmla="*/ 674 h 723"/>
                <a:gd name="T30" fmla="*/ 1344 w 1882"/>
                <a:gd name="T31" fmla="*/ 688 h 723"/>
                <a:gd name="T32" fmla="*/ 1269 w 1882"/>
                <a:gd name="T33" fmla="*/ 701 h 723"/>
                <a:gd name="T34" fmla="*/ 1190 w 1882"/>
                <a:gd name="T35" fmla="*/ 710 h 723"/>
                <a:gd name="T36" fmla="*/ 1110 w 1882"/>
                <a:gd name="T37" fmla="*/ 717 h 723"/>
                <a:gd name="T38" fmla="*/ 1026 w 1882"/>
                <a:gd name="T39" fmla="*/ 722 h 723"/>
                <a:gd name="T40" fmla="*/ 940 w 1882"/>
                <a:gd name="T41" fmla="*/ 723 h 723"/>
                <a:gd name="T42" fmla="*/ 855 w 1882"/>
                <a:gd name="T43" fmla="*/ 722 h 723"/>
                <a:gd name="T44" fmla="*/ 772 w 1882"/>
                <a:gd name="T45" fmla="*/ 717 h 723"/>
                <a:gd name="T46" fmla="*/ 690 w 1882"/>
                <a:gd name="T47" fmla="*/ 710 h 723"/>
                <a:gd name="T48" fmla="*/ 613 w 1882"/>
                <a:gd name="T49" fmla="*/ 701 h 723"/>
                <a:gd name="T50" fmla="*/ 537 w 1882"/>
                <a:gd name="T51" fmla="*/ 688 h 723"/>
                <a:gd name="T52" fmla="*/ 466 w 1882"/>
                <a:gd name="T53" fmla="*/ 674 h 723"/>
                <a:gd name="T54" fmla="*/ 398 w 1882"/>
                <a:gd name="T55" fmla="*/ 658 h 723"/>
                <a:gd name="T56" fmla="*/ 335 w 1882"/>
                <a:gd name="T57" fmla="*/ 639 h 723"/>
                <a:gd name="T58" fmla="*/ 275 w 1882"/>
                <a:gd name="T59" fmla="*/ 618 h 723"/>
                <a:gd name="T60" fmla="*/ 221 w 1882"/>
                <a:gd name="T61" fmla="*/ 596 h 723"/>
                <a:gd name="T62" fmla="*/ 172 w 1882"/>
                <a:gd name="T63" fmla="*/ 572 h 723"/>
                <a:gd name="T64" fmla="*/ 128 w 1882"/>
                <a:gd name="T65" fmla="*/ 546 h 723"/>
                <a:gd name="T66" fmla="*/ 91 w 1882"/>
                <a:gd name="T67" fmla="*/ 519 h 723"/>
                <a:gd name="T68" fmla="*/ 58 w 1882"/>
                <a:gd name="T69" fmla="*/ 491 h 723"/>
                <a:gd name="T70" fmla="*/ 34 w 1882"/>
                <a:gd name="T71" fmla="*/ 460 h 723"/>
                <a:gd name="T72" fmla="*/ 15 w 1882"/>
                <a:gd name="T73" fmla="*/ 430 h 723"/>
                <a:gd name="T74" fmla="*/ 3 w 1882"/>
                <a:gd name="T75" fmla="*/ 398 h 723"/>
                <a:gd name="T76" fmla="*/ 0 w 1882"/>
                <a:gd name="T77" fmla="*/ 365 h 723"/>
                <a:gd name="T78" fmla="*/ 0 w 1882"/>
                <a:gd name="T79" fmla="*/ 0 h 7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2" h="723">
                  <a:moveTo>
                    <a:pt x="0" y="0"/>
                  </a:moveTo>
                  <a:lnTo>
                    <a:pt x="1882" y="0"/>
                  </a:lnTo>
                  <a:lnTo>
                    <a:pt x="1882" y="365"/>
                  </a:lnTo>
                  <a:lnTo>
                    <a:pt x="1877" y="398"/>
                  </a:lnTo>
                  <a:lnTo>
                    <a:pt x="1867" y="430"/>
                  </a:lnTo>
                  <a:lnTo>
                    <a:pt x="1848" y="460"/>
                  </a:lnTo>
                  <a:lnTo>
                    <a:pt x="1823" y="491"/>
                  </a:lnTo>
                  <a:lnTo>
                    <a:pt x="1791" y="519"/>
                  </a:lnTo>
                  <a:lnTo>
                    <a:pt x="1753" y="546"/>
                  </a:lnTo>
                  <a:lnTo>
                    <a:pt x="1710" y="572"/>
                  </a:lnTo>
                  <a:lnTo>
                    <a:pt x="1660" y="596"/>
                  </a:lnTo>
                  <a:lnTo>
                    <a:pt x="1606" y="618"/>
                  </a:lnTo>
                  <a:lnTo>
                    <a:pt x="1547" y="639"/>
                  </a:lnTo>
                  <a:lnTo>
                    <a:pt x="1483" y="658"/>
                  </a:lnTo>
                  <a:lnTo>
                    <a:pt x="1416" y="674"/>
                  </a:lnTo>
                  <a:lnTo>
                    <a:pt x="1344" y="688"/>
                  </a:lnTo>
                  <a:lnTo>
                    <a:pt x="1269" y="701"/>
                  </a:lnTo>
                  <a:lnTo>
                    <a:pt x="1190" y="710"/>
                  </a:lnTo>
                  <a:lnTo>
                    <a:pt x="1110" y="717"/>
                  </a:lnTo>
                  <a:lnTo>
                    <a:pt x="1026" y="722"/>
                  </a:lnTo>
                  <a:lnTo>
                    <a:pt x="940" y="723"/>
                  </a:lnTo>
                  <a:lnTo>
                    <a:pt x="855" y="722"/>
                  </a:lnTo>
                  <a:lnTo>
                    <a:pt x="772" y="717"/>
                  </a:lnTo>
                  <a:lnTo>
                    <a:pt x="690" y="710"/>
                  </a:lnTo>
                  <a:lnTo>
                    <a:pt x="613" y="701"/>
                  </a:lnTo>
                  <a:lnTo>
                    <a:pt x="537" y="688"/>
                  </a:lnTo>
                  <a:lnTo>
                    <a:pt x="466" y="674"/>
                  </a:lnTo>
                  <a:lnTo>
                    <a:pt x="398" y="658"/>
                  </a:lnTo>
                  <a:lnTo>
                    <a:pt x="335" y="639"/>
                  </a:lnTo>
                  <a:lnTo>
                    <a:pt x="275" y="618"/>
                  </a:lnTo>
                  <a:lnTo>
                    <a:pt x="221" y="596"/>
                  </a:lnTo>
                  <a:lnTo>
                    <a:pt x="172" y="572"/>
                  </a:lnTo>
                  <a:lnTo>
                    <a:pt x="128" y="546"/>
                  </a:lnTo>
                  <a:lnTo>
                    <a:pt x="91" y="519"/>
                  </a:lnTo>
                  <a:lnTo>
                    <a:pt x="58" y="491"/>
                  </a:lnTo>
                  <a:lnTo>
                    <a:pt x="34" y="460"/>
                  </a:lnTo>
                  <a:lnTo>
                    <a:pt x="15" y="430"/>
                  </a:lnTo>
                  <a:lnTo>
                    <a:pt x="3" y="398"/>
                  </a:lnTo>
                  <a:lnTo>
                    <a:pt x="0" y="365"/>
                  </a:lnTo>
                  <a:lnTo>
                    <a:pt x="0" y="0"/>
                  </a:lnTo>
                  <a:close/>
                </a:path>
              </a:pathLst>
            </a:custGeom>
            <a:solidFill>
              <a:srgbClr val="E10D0C"/>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dirty="0"/>
            </a:p>
          </p:txBody>
        </p:sp>
        <p:sp>
          <p:nvSpPr>
            <p:cNvPr id="51" name="Freeform 7"/>
            <p:cNvSpPr>
              <a:spLocks/>
            </p:cNvSpPr>
            <p:nvPr/>
          </p:nvSpPr>
          <p:spPr bwMode="auto">
            <a:xfrm>
              <a:off x="6804029" y="547797"/>
              <a:ext cx="2376021" cy="902687"/>
            </a:xfrm>
            <a:custGeom>
              <a:avLst/>
              <a:gdLst>
                <a:gd name="T0" fmla="*/ 1027 w 1882"/>
                <a:gd name="T1" fmla="*/ 1 h 715"/>
                <a:gd name="T2" fmla="*/ 1192 w 1882"/>
                <a:gd name="T3" fmla="*/ 13 h 715"/>
                <a:gd name="T4" fmla="*/ 1345 w 1882"/>
                <a:gd name="T5" fmla="*/ 34 h 715"/>
                <a:gd name="T6" fmla="*/ 1483 w 1882"/>
                <a:gd name="T7" fmla="*/ 65 h 715"/>
                <a:gd name="T8" fmla="*/ 1607 w 1882"/>
                <a:gd name="T9" fmla="*/ 105 h 715"/>
                <a:gd name="T10" fmla="*/ 1710 w 1882"/>
                <a:gd name="T11" fmla="*/ 151 h 715"/>
                <a:gd name="T12" fmla="*/ 1791 w 1882"/>
                <a:gd name="T13" fmla="*/ 204 h 715"/>
                <a:gd name="T14" fmla="*/ 1848 w 1882"/>
                <a:gd name="T15" fmla="*/ 263 h 715"/>
                <a:gd name="T16" fmla="*/ 1879 w 1882"/>
                <a:gd name="T17" fmla="*/ 324 h 715"/>
                <a:gd name="T18" fmla="*/ 1879 w 1882"/>
                <a:gd name="T19" fmla="*/ 389 h 715"/>
                <a:gd name="T20" fmla="*/ 1848 w 1882"/>
                <a:gd name="T21" fmla="*/ 452 h 715"/>
                <a:gd name="T22" fmla="*/ 1791 w 1882"/>
                <a:gd name="T23" fmla="*/ 510 h 715"/>
                <a:gd name="T24" fmla="*/ 1710 w 1882"/>
                <a:gd name="T25" fmla="*/ 564 h 715"/>
                <a:gd name="T26" fmla="*/ 1607 w 1882"/>
                <a:gd name="T27" fmla="*/ 610 h 715"/>
                <a:gd name="T28" fmla="*/ 1483 w 1882"/>
                <a:gd name="T29" fmla="*/ 650 h 715"/>
                <a:gd name="T30" fmla="*/ 1345 w 1882"/>
                <a:gd name="T31" fmla="*/ 680 h 715"/>
                <a:gd name="T32" fmla="*/ 1192 w 1882"/>
                <a:gd name="T33" fmla="*/ 702 h 715"/>
                <a:gd name="T34" fmla="*/ 1027 w 1882"/>
                <a:gd name="T35" fmla="*/ 714 h 715"/>
                <a:gd name="T36" fmla="*/ 856 w 1882"/>
                <a:gd name="T37" fmla="*/ 714 h 715"/>
                <a:gd name="T38" fmla="*/ 691 w 1882"/>
                <a:gd name="T39" fmla="*/ 702 h 715"/>
                <a:gd name="T40" fmla="*/ 537 w 1882"/>
                <a:gd name="T41" fmla="*/ 680 h 715"/>
                <a:gd name="T42" fmla="*/ 399 w 1882"/>
                <a:gd name="T43" fmla="*/ 650 h 715"/>
                <a:gd name="T44" fmla="*/ 276 w 1882"/>
                <a:gd name="T45" fmla="*/ 610 h 715"/>
                <a:gd name="T46" fmla="*/ 172 w 1882"/>
                <a:gd name="T47" fmla="*/ 564 h 715"/>
                <a:gd name="T48" fmla="*/ 91 w 1882"/>
                <a:gd name="T49" fmla="*/ 510 h 715"/>
                <a:gd name="T50" fmla="*/ 34 w 1882"/>
                <a:gd name="T51" fmla="*/ 452 h 715"/>
                <a:gd name="T52" fmla="*/ 4 w 1882"/>
                <a:gd name="T53" fmla="*/ 389 h 715"/>
                <a:gd name="T54" fmla="*/ 4 w 1882"/>
                <a:gd name="T55" fmla="*/ 324 h 715"/>
                <a:gd name="T56" fmla="*/ 34 w 1882"/>
                <a:gd name="T57" fmla="*/ 263 h 715"/>
                <a:gd name="T58" fmla="*/ 91 w 1882"/>
                <a:gd name="T59" fmla="*/ 204 h 715"/>
                <a:gd name="T60" fmla="*/ 172 w 1882"/>
                <a:gd name="T61" fmla="*/ 151 h 715"/>
                <a:gd name="T62" fmla="*/ 276 w 1882"/>
                <a:gd name="T63" fmla="*/ 105 h 715"/>
                <a:gd name="T64" fmla="*/ 399 w 1882"/>
                <a:gd name="T65" fmla="*/ 65 h 715"/>
                <a:gd name="T66" fmla="*/ 537 w 1882"/>
                <a:gd name="T67" fmla="*/ 34 h 715"/>
                <a:gd name="T68" fmla="*/ 691 w 1882"/>
                <a:gd name="T69" fmla="*/ 13 h 715"/>
                <a:gd name="T70" fmla="*/ 856 w 1882"/>
                <a:gd name="T71" fmla="*/ 1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1882" h="715">
                  <a:moveTo>
                    <a:pt x="941" y="0"/>
                  </a:moveTo>
                  <a:lnTo>
                    <a:pt x="1027" y="1"/>
                  </a:lnTo>
                  <a:lnTo>
                    <a:pt x="1110" y="6"/>
                  </a:lnTo>
                  <a:lnTo>
                    <a:pt x="1192" y="13"/>
                  </a:lnTo>
                  <a:lnTo>
                    <a:pt x="1270" y="22"/>
                  </a:lnTo>
                  <a:lnTo>
                    <a:pt x="1345" y="34"/>
                  </a:lnTo>
                  <a:lnTo>
                    <a:pt x="1416" y="49"/>
                  </a:lnTo>
                  <a:lnTo>
                    <a:pt x="1483" y="65"/>
                  </a:lnTo>
                  <a:lnTo>
                    <a:pt x="1547" y="84"/>
                  </a:lnTo>
                  <a:lnTo>
                    <a:pt x="1607" y="105"/>
                  </a:lnTo>
                  <a:lnTo>
                    <a:pt x="1661" y="127"/>
                  </a:lnTo>
                  <a:lnTo>
                    <a:pt x="1710" y="151"/>
                  </a:lnTo>
                  <a:lnTo>
                    <a:pt x="1753" y="177"/>
                  </a:lnTo>
                  <a:lnTo>
                    <a:pt x="1791" y="204"/>
                  </a:lnTo>
                  <a:lnTo>
                    <a:pt x="1823" y="233"/>
                  </a:lnTo>
                  <a:lnTo>
                    <a:pt x="1848" y="263"/>
                  </a:lnTo>
                  <a:lnTo>
                    <a:pt x="1867" y="293"/>
                  </a:lnTo>
                  <a:lnTo>
                    <a:pt x="1879" y="324"/>
                  </a:lnTo>
                  <a:lnTo>
                    <a:pt x="1882" y="357"/>
                  </a:lnTo>
                  <a:lnTo>
                    <a:pt x="1879" y="389"/>
                  </a:lnTo>
                  <a:lnTo>
                    <a:pt x="1867" y="422"/>
                  </a:lnTo>
                  <a:lnTo>
                    <a:pt x="1848" y="452"/>
                  </a:lnTo>
                  <a:lnTo>
                    <a:pt x="1823" y="482"/>
                  </a:lnTo>
                  <a:lnTo>
                    <a:pt x="1791" y="510"/>
                  </a:lnTo>
                  <a:lnTo>
                    <a:pt x="1753" y="538"/>
                  </a:lnTo>
                  <a:lnTo>
                    <a:pt x="1710" y="564"/>
                  </a:lnTo>
                  <a:lnTo>
                    <a:pt x="1661" y="588"/>
                  </a:lnTo>
                  <a:lnTo>
                    <a:pt x="1607" y="610"/>
                  </a:lnTo>
                  <a:lnTo>
                    <a:pt x="1547" y="631"/>
                  </a:lnTo>
                  <a:lnTo>
                    <a:pt x="1483" y="650"/>
                  </a:lnTo>
                  <a:lnTo>
                    <a:pt x="1416" y="666"/>
                  </a:lnTo>
                  <a:lnTo>
                    <a:pt x="1345" y="680"/>
                  </a:lnTo>
                  <a:lnTo>
                    <a:pt x="1270" y="693"/>
                  </a:lnTo>
                  <a:lnTo>
                    <a:pt x="1192" y="702"/>
                  </a:lnTo>
                  <a:lnTo>
                    <a:pt x="1110" y="709"/>
                  </a:lnTo>
                  <a:lnTo>
                    <a:pt x="1027" y="714"/>
                  </a:lnTo>
                  <a:lnTo>
                    <a:pt x="941" y="715"/>
                  </a:lnTo>
                  <a:lnTo>
                    <a:pt x="856" y="714"/>
                  </a:lnTo>
                  <a:lnTo>
                    <a:pt x="772" y="709"/>
                  </a:lnTo>
                  <a:lnTo>
                    <a:pt x="691" y="702"/>
                  </a:lnTo>
                  <a:lnTo>
                    <a:pt x="613" y="693"/>
                  </a:lnTo>
                  <a:lnTo>
                    <a:pt x="537" y="680"/>
                  </a:lnTo>
                  <a:lnTo>
                    <a:pt x="466" y="666"/>
                  </a:lnTo>
                  <a:lnTo>
                    <a:pt x="399" y="650"/>
                  </a:lnTo>
                  <a:lnTo>
                    <a:pt x="335" y="631"/>
                  </a:lnTo>
                  <a:lnTo>
                    <a:pt x="276" y="610"/>
                  </a:lnTo>
                  <a:lnTo>
                    <a:pt x="221" y="588"/>
                  </a:lnTo>
                  <a:lnTo>
                    <a:pt x="172" y="564"/>
                  </a:lnTo>
                  <a:lnTo>
                    <a:pt x="129" y="538"/>
                  </a:lnTo>
                  <a:lnTo>
                    <a:pt x="91" y="510"/>
                  </a:lnTo>
                  <a:lnTo>
                    <a:pt x="60" y="482"/>
                  </a:lnTo>
                  <a:lnTo>
                    <a:pt x="34" y="452"/>
                  </a:lnTo>
                  <a:lnTo>
                    <a:pt x="15" y="422"/>
                  </a:lnTo>
                  <a:lnTo>
                    <a:pt x="4" y="389"/>
                  </a:lnTo>
                  <a:lnTo>
                    <a:pt x="0" y="357"/>
                  </a:lnTo>
                  <a:lnTo>
                    <a:pt x="4" y="324"/>
                  </a:lnTo>
                  <a:lnTo>
                    <a:pt x="15" y="293"/>
                  </a:lnTo>
                  <a:lnTo>
                    <a:pt x="34" y="263"/>
                  </a:lnTo>
                  <a:lnTo>
                    <a:pt x="60" y="233"/>
                  </a:lnTo>
                  <a:lnTo>
                    <a:pt x="91" y="204"/>
                  </a:lnTo>
                  <a:lnTo>
                    <a:pt x="129" y="177"/>
                  </a:lnTo>
                  <a:lnTo>
                    <a:pt x="172" y="151"/>
                  </a:lnTo>
                  <a:lnTo>
                    <a:pt x="221" y="127"/>
                  </a:lnTo>
                  <a:lnTo>
                    <a:pt x="276" y="105"/>
                  </a:lnTo>
                  <a:lnTo>
                    <a:pt x="335" y="84"/>
                  </a:lnTo>
                  <a:lnTo>
                    <a:pt x="399" y="65"/>
                  </a:lnTo>
                  <a:lnTo>
                    <a:pt x="466" y="49"/>
                  </a:lnTo>
                  <a:lnTo>
                    <a:pt x="537" y="34"/>
                  </a:lnTo>
                  <a:lnTo>
                    <a:pt x="613" y="22"/>
                  </a:lnTo>
                  <a:lnTo>
                    <a:pt x="691" y="13"/>
                  </a:lnTo>
                  <a:lnTo>
                    <a:pt x="772" y="6"/>
                  </a:lnTo>
                  <a:lnTo>
                    <a:pt x="856" y="1"/>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grpSp>
      <p:cxnSp>
        <p:nvCxnSpPr>
          <p:cNvPr id="8" name="Straight Arrow Connector 7"/>
          <p:cNvCxnSpPr/>
          <p:nvPr/>
        </p:nvCxnSpPr>
        <p:spPr>
          <a:xfrm>
            <a:off x="3671252" y="221093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a:off x="4587928" y="318220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a:off x="3687173" y="4260376"/>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5" name="Straight Arrow Connector 94"/>
          <p:cNvCxnSpPr/>
          <p:nvPr/>
        </p:nvCxnSpPr>
        <p:spPr>
          <a:xfrm>
            <a:off x="4576553" y="5231642"/>
            <a:ext cx="2926080" cy="0"/>
          </a:xfrm>
          <a:prstGeom prst="straightConnector1">
            <a:avLst/>
          </a:prstGeom>
          <a:ln>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96" name="TextBox 95"/>
          <p:cNvSpPr txBox="1"/>
          <p:nvPr/>
        </p:nvSpPr>
        <p:spPr>
          <a:xfrm>
            <a:off x="6614167" y="2058282"/>
            <a:ext cx="3723564" cy="978729"/>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6" name="TextBox 105"/>
          <p:cNvSpPr txBox="1"/>
          <p:nvPr/>
        </p:nvSpPr>
        <p:spPr>
          <a:xfrm>
            <a:off x="7535291" y="3022497"/>
            <a:ext cx="3723564" cy="978729"/>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7" name="TextBox 106"/>
          <p:cNvSpPr txBox="1"/>
          <p:nvPr/>
        </p:nvSpPr>
        <p:spPr>
          <a:xfrm>
            <a:off x="6635025" y="4097841"/>
            <a:ext cx="3723564" cy="978729"/>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108" name="TextBox 107"/>
          <p:cNvSpPr txBox="1"/>
          <p:nvPr/>
        </p:nvSpPr>
        <p:spPr>
          <a:xfrm>
            <a:off x="7563946" y="5089432"/>
            <a:ext cx="3723564" cy="978729"/>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nvGrpSpPr>
          <p:cNvPr id="109" name="Group 108"/>
          <p:cNvGrpSpPr/>
          <p:nvPr/>
        </p:nvGrpSpPr>
        <p:grpSpPr>
          <a:xfrm>
            <a:off x="3341511" y="258228"/>
            <a:ext cx="5508978" cy="954108"/>
            <a:chOff x="3341511" y="258228"/>
            <a:chExt cx="5508978" cy="954108"/>
          </a:xfrm>
        </p:grpSpPr>
        <p:sp>
          <p:nvSpPr>
            <p:cNvPr id="110" name="TextBox 109"/>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11" name="TextBox 110"/>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8027337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9"/>
                                        </p:tgtEl>
                                        <p:attrNameLst>
                                          <p:attrName>style.visibility</p:attrName>
                                        </p:attrNameLst>
                                      </p:cBhvr>
                                      <p:to>
                                        <p:strVal val="visible"/>
                                      </p:to>
                                    </p:set>
                                    <p:animEffect transition="in" filter="wipe(left)">
                                      <p:cBhvr>
                                        <p:cTn id="7" dur="750"/>
                                        <p:tgtEl>
                                          <p:spTgt spid="109"/>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anim calcmode="lin" valueType="num">
                                      <p:cBhvr>
                                        <p:cTn id="14" dur="500" fill="hold"/>
                                        <p:tgtEl>
                                          <p:spTgt spid="6"/>
                                        </p:tgtEl>
                                        <p:attrNameLst>
                                          <p:attrName>ppt_x</p:attrName>
                                        </p:attrNameLst>
                                      </p:cBhvr>
                                      <p:tavLst>
                                        <p:tav tm="0">
                                          <p:val>
                                            <p:fltVal val="0.5"/>
                                          </p:val>
                                        </p:tav>
                                        <p:tav tm="100000">
                                          <p:val>
                                            <p:strVal val="#ppt_x"/>
                                          </p:val>
                                        </p:tav>
                                      </p:tavLst>
                                    </p:anim>
                                    <p:anim calcmode="lin" valueType="num">
                                      <p:cBhvr>
                                        <p:cTn id="15" dur="500" fill="hold"/>
                                        <p:tgtEl>
                                          <p:spTgt spid="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wipe(left)">
                                      <p:cBhvr>
                                        <p:cTn id="19" dur="500"/>
                                        <p:tgtEl>
                                          <p:spTgt spid="8"/>
                                        </p:tgtEl>
                                      </p:cBhvr>
                                    </p:animEffect>
                                  </p:childTnLst>
                                </p:cTn>
                              </p:par>
                            </p:childTnLst>
                          </p:cTn>
                        </p:par>
                        <p:par>
                          <p:cTn id="20" fill="hold">
                            <p:stCondLst>
                              <p:cond delay="1750"/>
                            </p:stCondLst>
                            <p:childTnLst>
                              <p:par>
                                <p:cTn id="21" presetID="42" presetClass="entr" presetSubtype="0" fill="hold" grpId="0" nodeType="afterEffect">
                                  <p:stCondLst>
                                    <p:cond delay="0"/>
                                  </p:stCondLst>
                                  <p:childTnLst>
                                    <p:set>
                                      <p:cBhvr>
                                        <p:cTn id="22" dur="1" fill="hold">
                                          <p:stCondLst>
                                            <p:cond delay="0"/>
                                          </p:stCondLst>
                                        </p:cTn>
                                        <p:tgtEl>
                                          <p:spTgt spid="96"/>
                                        </p:tgtEl>
                                        <p:attrNameLst>
                                          <p:attrName>style.visibility</p:attrName>
                                        </p:attrNameLst>
                                      </p:cBhvr>
                                      <p:to>
                                        <p:strVal val="visible"/>
                                      </p:to>
                                    </p:set>
                                    <p:animEffect transition="in" filter="fade">
                                      <p:cBhvr>
                                        <p:cTn id="23" dur="1000"/>
                                        <p:tgtEl>
                                          <p:spTgt spid="96"/>
                                        </p:tgtEl>
                                      </p:cBhvr>
                                    </p:animEffect>
                                    <p:anim calcmode="lin" valueType="num">
                                      <p:cBhvr>
                                        <p:cTn id="24" dur="1000" fill="hold"/>
                                        <p:tgtEl>
                                          <p:spTgt spid="96"/>
                                        </p:tgtEl>
                                        <p:attrNameLst>
                                          <p:attrName>ppt_x</p:attrName>
                                        </p:attrNameLst>
                                      </p:cBhvr>
                                      <p:tavLst>
                                        <p:tav tm="0">
                                          <p:val>
                                            <p:strVal val="#ppt_x"/>
                                          </p:val>
                                        </p:tav>
                                        <p:tav tm="100000">
                                          <p:val>
                                            <p:strVal val="#ppt_x"/>
                                          </p:val>
                                        </p:tav>
                                      </p:tavLst>
                                    </p:anim>
                                    <p:anim calcmode="lin" valueType="num">
                                      <p:cBhvr>
                                        <p:cTn id="25" dur="1000" fill="hold"/>
                                        <p:tgtEl>
                                          <p:spTgt spid="9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53" presetClass="entr" presetSubtype="528" fill="hold" nodeType="afterEffect">
                                  <p:stCondLst>
                                    <p:cond delay="0"/>
                                  </p:stCondLst>
                                  <p:childTnLst>
                                    <p:set>
                                      <p:cBhvr>
                                        <p:cTn id="28" dur="1" fill="hold">
                                          <p:stCondLst>
                                            <p:cond delay="0"/>
                                          </p:stCondLst>
                                        </p:cTn>
                                        <p:tgtEl>
                                          <p:spTgt spid="77"/>
                                        </p:tgtEl>
                                        <p:attrNameLst>
                                          <p:attrName>style.visibility</p:attrName>
                                        </p:attrNameLst>
                                      </p:cBhvr>
                                      <p:to>
                                        <p:strVal val="visible"/>
                                      </p:to>
                                    </p:set>
                                    <p:anim calcmode="lin" valueType="num">
                                      <p:cBhvr>
                                        <p:cTn id="29" dur="500" fill="hold"/>
                                        <p:tgtEl>
                                          <p:spTgt spid="77"/>
                                        </p:tgtEl>
                                        <p:attrNameLst>
                                          <p:attrName>ppt_w</p:attrName>
                                        </p:attrNameLst>
                                      </p:cBhvr>
                                      <p:tavLst>
                                        <p:tav tm="0">
                                          <p:val>
                                            <p:fltVal val="0"/>
                                          </p:val>
                                        </p:tav>
                                        <p:tav tm="100000">
                                          <p:val>
                                            <p:strVal val="#ppt_w"/>
                                          </p:val>
                                        </p:tav>
                                      </p:tavLst>
                                    </p:anim>
                                    <p:anim calcmode="lin" valueType="num">
                                      <p:cBhvr>
                                        <p:cTn id="30" dur="500" fill="hold"/>
                                        <p:tgtEl>
                                          <p:spTgt spid="77"/>
                                        </p:tgtEl>
                                        <p:attrNameLst>
                                          <p:attrName>ppt_h</p:attrName>
                                        </p:attrNameLst>
                                      </p:cBhvr>
                                      <p:tavLst>
                                        <p:tav tm="0">
                                          <p:val>
                                            <p:fltVal val="0"/>
                                          </p:val>
                                        </p:tav>
                                        <p:tav tm="100000">
                                          <p:val>
                                            <p:strVal val="#ppt_h"/>
                                          </p:val>
                                        </p:tav>
                                      </p:tavLst>
                                    </p:anim>
                                    <p:animEffect transition="in" filter="fade">
                                      <p:cBhvr>
                                        <p:cTn id="31" dur="500"/>
                                        <p:tgtEl>
                                          <p:spTgt spid="77"/>
                                        </p:tgtEl>
                                      </p:cBhvr>
                                    </p:animEffect>
                                    <p:anim calcmode="lin" valueType="num">
                                      <p:cBhvr>
                                        <p:cTn id="32" dur="500" fill="hold"/>
                                        <p:tgtEl>
                                          <p:spTgt spid="77"/>
                                        </p:tgtEl>
                                        <p:attrNameLst>
                                          <p:attrName>ppt_x</p:attrName>
                                        </p:attrNameLst>
                                      </p:cBhvr>
                                      <p:tavLst>
                                        <p:tav tm="0">
                                          <p:val>
                                            <p:fltVal val="0.5"/>
                                          </p:val>
                                        </p:tav>
                                        <p:tav tm="100000">
                                          <p:val>
                                            <p:strVal val="#ppt_x"/>
                                          </p:val>
                                        </p:tav>
                                      </p:tavLst>
                                    </p:anim>
                                    <p:anim calcmode="lin" valueType="num">
                                      <p:cBhvr>
                                        <p:cTn id="33" dur="500" fill="hold"/>
                                        <p:tgtEl>
                                          <p:spTgt spid="77"/>
                                        </p:tgtEl>
                                        <p:attrNameLst>
                                          <p:attrName>ppt_y</p:attrName>
                                        </p:attrNameLst>
                                      </p:cBhvr>
                                      <p:tavLst>
                                        <p:tav tm="0">
                                          <p:val>
                                            <p:fltVal val="0.5"/>
                                          </p:val>
                                        </p:tav>
                                        <p:tav tm="100000">
                                          <p:val>
                                            <p:strVal val="#ppt_y"/>
                                          </p:val>
                                        </p:tav>
                                      </p:tavLst>
                                    </p:anim>
                                  </p:childTnLst>
                                </p:cTn>
                              </p:par>
                            </p:childTnLst>
                          </p:cTn>
                        </p:par>
                        <p:par>
                          <p:cTn id="34" fill="hold">
                            <p:stCondLst>
                              <p:cond delay="3250"/>
                            </p:stCondLst>
                            <p:childTnLst>
                              <p:par>
                                <p:cTn id="35" presetID="22" presetClass="entr" presetSubtype="8" fill="hold" nodeType="afterEffect">
                                  <p:stCondLst>
                                    <p:cond delay="0"/>
                                  </p:stCondLst>
                                  <p:childTnLst>
                                    <p:set>
                                      <p:cBhvr>
                                        <p:cTn id="36" dur="1" fill="hold">
                                          <p:stCondLst>
                                            <p:cond delay="0"/>
                                          </p:stCondLst>
                                        </p:cTn>
                                        <p:tgtEl>
                                          <p:spTgt spid="93"/>
                                        </p:tgtEl>
                                        <p:attrNameLst>
                                          <p:attrName>style.visibility</p:attrName>
                                        </p:attrNameLst>
                                      </p:cBhvr>
                                      <p:to>
                                        <p:strVal val="visible"/>
                                      </p:to>
                                    </p:set>
                                    <p:animEffect transition="in" filter="wipe(left)">
                                      <p:cBhvr>
                                        <p:cTn id="37" dur="500"/>
                                        <p:tgtEl>
                                          <p:spTgt spid="93"/>
                                        </p:tgtEl>
                                      </p:cBhvr>
                                    </p:animEffect>
                                  </p:childTnLst>
                                </p:cTn>
                              </p:par>
                            </p:childTnLst>
                          </p:cTn>
                        </p:par>
                        <p:par>
                          <p:cTn id="38" fill="hold">
                            <p:stCondLst>
                              <p:cond delay="3750"/>
                            </p:stCondLst>
                            <p:childTnLst>
                              <p:par>
                                <p:cTn id="39" presetID="42" presetClass="entr" presetSubtype="0" fill="hold" grpId="0" nodeType="afterEffect">
                                  <p:stCondLst>
                                    <p:cond delay="0"/>
                                  </p:stCondLst>
                                  <p:childTnLst>
                                    <p:set>
                                      <p:cBhvr>
                                        <p:cTn id="40" dur="1" fill="hold">
                                          <p:stCondLst>
                                            <p:cond delay="0"/>
                                          </p:stCondLst>
                                        </p:cTn>
                                        <p:tgtEl>
                                          <p:spTgt spid="106"/>
                                        </p:tgtEl>
                                        <p:attrNameLst>
                                          <p:attrName>style.visibility</p:attrName>
                                        </p:attrNameLst>
                                      </p:cBhvr>
                                      <p:to>
                                        <p:strVal val="visible"/>
                                      </p:to>
                                    </p:set>
                                    <p:animEffect transition="in" filter="fade">
                                      <p:cBhvr>
                                        <p:cTn id="41" dur="1000"/>
                                        <p:tgtEl>
                                          <p:spTgt spid="106"/>
                                        </p:tgtEl>
                                      </p:cBhvr>
                                    </p:animEffect>
                                    <p:anim calcmode="lin" valueType="num">
                                      <p:cBhvr>
                                        <p:cTn id="42" dur="1000" fill="hold"/>
                                        <p:tgtEl>
                                          <p:spTgt spid="106"/>
                                        </p:tgtEl>
                                        <p:attrNameLst>
                                          <p:attrName>ppt_x</p:attrName>
                                        </p:attrNameLst>
                                      </p:cBhvr>
                                      <p:tavLst>
                                        <p:tav tm="0">
                                          <p:val>
                                            <p:strVal val="#ppt_x"/>
                                          </p:val>
                                        </p:tav>
                                        <p:tav tm="100000">
                                          <p:val>
                                            <p:strVal val="#ppt_x"/>
                                          </p:val>
                                        </p:tav>
                                      </p:tavLst>
                                    </p:anim>
                                    <p:anim calcmode="lin" valueType="num">
                                      <p:cBhvr>
                                        <p:cTn id="43" dur="1000" fill="hold"/>
                                        <p:tgtEl>
                                          <p:spTgt spid="106"/>
                                        </p:tgtEl>
                                        <p:attrNameLst>
                                          <p:attrName>ppt_y</p:attrName>
                                        </p:attrNameLst>
                                      </p:cBhvr>
                                      <p:tavLst>
                                        <p:tav tm="0">
                                          <p:val>
                                            <p:strVal val="#ppt_y+.1"/>
                                          </p:val>
                                        </p:tav>
                                        <p:tav tm="100000">
                                          <p:val>
                                            <p:strVal val="#ppt_y"/>
                                          </p:val>
                                        </p:tav>
                                      </p:tavLst>
                                    </p:anim>
                                  </p:childTnLst>
                                </p:cTn>
                              </p:par>
                            </p:childTnLst>
                          </p:cTn>
                        </p:par>
                        <p:par>
                          <p:cTn id="44" fill="hold">
                            <p:stCondLst>
                              <p:cond delay="4750"/>
                            </p:stCondLst>
                            <p:childTnLst>
                              <p:par>
                                <p:cTn id="45" presetID="53" presetClass="entr" presetSubtype="528"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 calcmode="lin" valueType="num">
                                      <p:cBhvr>
                                        <p:cTn id="47" dur="500" fill="hold"/>
                                        <p:tgtEl>
                                          <p:spTgt spid="82"/>
                                        </p:tgtEl>
                                        <p:attrNameLst>
                                          <p:attrName>ppt_w</p:attrName>
                                        </p:attrNameLst>
                                      </p:cBhvr>
                                      <p:tavLst>
                                        <p:tav tm="0">
                                          <p:val>
                                            <p:fltVal val="0"/>
                                          </p:val>
                                        </p:tav>
                                        <p:tav tm="100000">
                                          <p:val>
                                            <p:strVal val="#ppt_w"/>
                                          </p:val>
                                        </p:tav>
                                      </p:tavLst>
                                    </p:anim>
                                    <p:anim calcmode="lin" valueType="num">
                                      <p:cBhvr>
                                        <p:cTn id="48" dur="500" fill="hold"/>
                                        <p:tgtEl>
                                          <p:spTgt spid="82"/>
                                        </p:tgtEl>
                                        <p:attrNameLst>
                                          <p:attrName>ppt_h</p:attrName>
                                        </p:attrNameLst>
                                      </p:cBhvr>
                                      <p:tavLst>
                                        <p:tav tm="0">
                                          <p:val>
                                            <p:fltVal val="0"/>
                                          </p:val>
                                        </p:tav>
                                        <p:tav tm="100000">
                                          <p:val>
                                            <p:strVal val="#ppt_h"/>
                                          </p:val>
                                        </p:tav>
                                      </p:tavLst>
                                    </p:anim>
                                    <p:animEffect transition="in" filter="fade">
                                      <p:cBhvr>
                                        <p:cTn id="49" dur="500"/>
                                        <p:tgtEl>
                                          <p:spTgt spid="82"/>
                                        </p:tgtEl>
                                      </p:cBhvr>
                                    </p:animEffect>
                                    <p:anim calcmode="lin" valueType="num">
                                      <p:cBhvr>
                                        <p:cTn id="50" dur="500" fill="hold"/>
                                        <p:tgtEl>
                                          <p:spTgt spid="82"/>
                                        </p:tgtEl>
                                        <p:attrNameLst>
                                          <p:attrName>ppt_x</p:attrName>
                                        </p:attrNameLst>
                                      </p:cBhvr>
                                      <p:tavLst>
                                        <p:tav tm="0">
                                          <p:val>
                                            <p:fltVal val="0.5"/>
                                          </p:val>
                                        </p:tav>
                                        <p:tav tm="100000">
                                          <p:val>
                                            <p:strVal val="#ppt_x"/>
                                          </p:val>
                                        </p:tav>
                                      </p:tavLst>
                                    </p:anim>
                                    <p:anim calcmode="lin" valueType="num">
                                      <p:cBhvr>
                                        <p:cTn id="51" dur="500" fill="hold"/>
                                        <p:tgtEl>
                                          <p:spTgt spid="82"/>
                                        </p:tgtEl>
                                        <p:attrNameLst>
                                          <p:attrName>ppt_y</p:attrName>
                                        </p:attrNameLst>
                                      </p:cBhvr>
                                      <p:tavLst>
                                        <p:tav tm="0">
                                          <p:val>
                                            <p:fltVal val="0.5"/>
                                          </p:val>
                                        </p:tav>
                                        <p:tav tm="100000">
                                          <p:val>
                                            <p:strVal val="#ppt_y"/>
                                          </p:val>
                                        </p:tav>
                                      </p:tavLst>
                                    </p:anim>
                                  </p:childTnLst>
                                </p:cTn>
                              </p:par>
                            </p:childTnLst>
                          </p:cTn>
                        </p:par>
                        <p:par>
                          <p:cTn id="52" fill="hold">
                            <p:stCondLst>
                              <p:cond delay="5250"/>
                            </p:stCondLst>
                            <p:childTnLst>
                              <p:par>
                                <p:cTn id="53" presetID="22" presetClass="entr" presetSubtype="8" fill="hold" nodeType="afterEffect">
                                  <p:stCondLst>
                                    <p:cond delay="0"/>
                                  </p:stCondLst>
                                  <p:childTnLst>
                                    <p:set>
                                      <p:cBhvr>
                                        <p:cTn id="54" dur="1" fill="hold">
                                          <p:stCondLst>
                                            <p:cond delay="0"/>
                                          </p:stCondLst>
                                        </p:cTn>
                                        <p:tgtEl>
                                          <p:spTgt spid="94"/>
                                        </p:tgtEl>
                                        <p:attrNameLst>
                                          <p:attrName>style.visibility</p:attrName>
                                        </p:attrNameLst>
                                      </p:cBhvr>
                                      <p:to>
                                        <p:strVal val="visible"/>
                                      </p:to>
                                    </p:set>
                                    <p:animEffect transition="in" filter="wipe(left)">
                                      <p:cBhvr>
                                        <p:cTn id="55" dur="500"/>
                                        <p:tgtEl>
                                          <p:spTgt spid="94"/>
                                        </p:tgtEl>
                                      </p:cBhvr>
                                    </p:animEffect>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7"/>
                                        </p:tgtEl>
                                        <p:attrNameLst>
                                          <p:attrName>style.visibility</p:attrName>
                                        </p:attrNameLst>
                                      </p:cBhvr>
                                      <p:to>
                                        <p:strVal val="visible"/>
                                      </p:to>
                                    </p:set>
                                    <p:animEffect transition="in" filter="fade">
                                      <p:cBhvr>
                                        <p:cTn id="59" dur="1000"/>
                                        <p:tgtEl>
                                          <p:spTgt spid="107"/>
                                        </p:tgtEl>
                                      </p:cBhvr>
                                    </p:animEffect>
                                    <p:anim calcmode="lin" valueType="num">
                                      <p:cBhvr>
                                        <p:cTn id="60" dur="1000" fill="hold"/>
                                        <p:tgtEl>
                                          <p:spTgt spid="107"/>
                                        </p:tgtEl>
                                        <p:attrNameLst>
                                          <p:attrName>ppt_x</p:attrName>
                                        </p:attrNameLst>
                                      </p:cBhvr>
                                      <p:tavLst>
                                        <p:tav tm="0">
                                          <p:val>
                                            <p:strVal val="#ppt_x"/>
                                          </p:val>
                                        </p:tav>
                                        <p:tav tm="100000">
                                          <p:val>
                                            <p:strVal val="#ppt_x"/>
                                          </p:val>
                                        </p:tav>
                                      </p:tavLst>
                                    </p:anim>
                                    <p:anim calcmode="lin" valueType="num">
                                      <p:cBhvr>
                                        <p:cTn id="61" dur="1000" fill="hold"/>
                                        <p:tgtEl>
                                          <p:spTgt spid="107"/>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53" presetClass="entr" presetSubtype="528" fill="hold" nodeType="afterEffect">
                                  <p:stCondLst>
                                    <p:cond delay="0"/>
                                  </p:stCondLst>
                                  <p:childTnLst>
                                    <p:set>
                                      <p:cBhvr>
                                        <p:cTn id="64" dur="1" fill="hold">
                                          <p:stCondLst>
                                            <p:cond delay="0"/>
                                          </p:stCondLst>
                                        </p:cTn>
                                        <p:tgtEl>
                                          <p:spTgt spid="89"/>
                                        </p:tgtEl>
                                        <p:attrNameLst>
                                          <p:attrName>style.visibility</p:attrName>
                                        </p:attrNameLst>
                                      </p:cBhvr>
                                      <p:to>
                                        <p:strVal val="visible"/>
                                      </p:to>
                                    </p:set>
                                    <p:anim calcmode="lin" valueType="num">
                                      <p:cBhvr>
                                        <p:cTn id="65" dur="500" fill="hold"/>
                                        <p:tgtEl>
                                          <p:spTgt spid="89"/>
                                        </p:tgtEl>
                                        <p:attrNameLst>
                                          <p:attrName>ppt_w</p:attrName>
                                        </p:attrNameLst>
                                      </p:cBhvr>
                                      <p:tavLst>
                                        <p:tav tm="0">
                                          <p:val>
                                            <p:fltVal val="0"/>
                                          </p:val>
                                        </p:tav>
                                        <p:tav tm="100000">
                                          <p:val>
                                            <p:strVal val="#ppt_w"/>
                                          </p:val>
                                        </p:tav>
                                      </p:tavLst>
                                    </p:anim>
                                    <p:anim calcmode="lin" valueType="num">
                                      <p:cBhvr>
                                        <p:cTn id="66" dur="500" fill="hold"/>
                                        <p:tgtEl>
                                          <p:spTgt spid="89"/>
                                        </p:tgtEl>
                                        <p:attrNameLst>
                                          <p:attrName>ppt_h</p:attrName>
                                        </p:attrNameLst>
                                      </p:cBhvr>
                                      <p:tavLst>
                                        <p:tav tm="0">
                                          <p:val>
                                            <p:fltVal val="0"/>
                                          </p:val>
                                        </p:tav>
                                        <p:tav tm="100000">
                                          <p:val>
                                            <p:strVal val="#ppt_h"/>
                                          </p:val>
                                        </p:tav>
                                      </p:tavLst>
                                    </p:anim>
                                    <p:animEffect transition="in" filter="fade">
                                      <p:cBhvr>
                                        <p:cTn id="67" dur="500"/>
                                        <p:tgtEl>
                                          <p:spTgt spid="89"/>
                                        </p:tgtEl>
                                      </p:cBhvr>
                                    </p:animEffect>
                                    <p:anim calcmode="lin" valueType="num">
                                      <p:cBhvr>
                                        <p:cTn id="68" dur="500" fill="hold"/>
                                        <p:tgtEl>
                                          <p:spTgt spid="89"/>
                                        </p:tgtEl>
                                        <p:attrNameLst>
                                          <p:attrName>ppt_x</p:attrName>
                                        </p:attrNameLst>
                                      </p:cBhvr>
                                      <p:tavLst>
                                        <p:tav tm="0">
                                          <p:val>
                                            <p:fltVal val="0.5"/>
                                          </p:val>
                                        </p:tav>
                                        <p:tav tm="100000">
                                          <p:val>
                                            <p:strVal val="#ppt_x"/>
                                          </p:val>
                                        </p:tav>
                                      </p:tavLst>
                                    </p:anim>
                                    <p:anim calcmode="lin" valueType="num">
                                      <p:cBhvr>
                                        <p:cTn id="69" dur="500" fill="hold"/>
                                        <p:tgtEl>
                                          <p:spTgt spid="89"/>
                                        </p:tgtEl>
                                        <p:attrNameLst>
                                          <p:attrName>ppt_y</p:attrName>
                                        </p:attrNameLst>
                                      </p:cBhvr>
                                      <p:tavLst>
                                        <p:tav tm="0">
                                          <p:val>
                                            <p:fltVal val="0.5"/>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95"/>
                                        </p:tgtEl>
                                        <p:attrNameLst>
                                          <p:attrName>style.visibility</p:attrName>
                                        </p:attrNameLst>
                                      </p:cBhvr>
                                      <p:to>
                                        <p:strVal val="visible"/>
                                      </p:to>
                                    </p:set>
                                    <p:animEffect transition="in" filter="wipe(left)">
                                      <p:cBhvr>
                                        <p:cTn id="73" dur="500"/>
                                        <p:tgtEl>
                                          <p:spTgt spid="95"/>
                                        </p:tgtEl>
                                      </p:cBhvr>
                                    </p:animEffect>
                                  </p:childTnLst>
                                </p:cTn>
                              </p:par>
                            </p:childTnLst>
                          </p:cTn>
                        </p:par>
                        <p:par>
                          <p:cTn id="74" fill="hold">
                            <p:stCondLst>
                              <p:cond delay="7750"/>
                            </p:stCondLst>
                            <p:childTnLst>
                              <p:par>
                                <p:cTn id="75" presetID="42" presetClass="entr" presetSubtype="0" fill="hold" grpId="0" nodeType="afterEffect">
                                  <p:stCondLst>
                                    <p:cond delay="0"/>
                                  </p:stCondLst>
                                  <p:childTnLst>
                                    <p:set>
                                      <p:cBhvr>
                                        <p:cTn id="76" dur="1" fill="hold">
                                          <p:stCondLst>
                                            <p:cond delay="0"/>
                                          </p:stCondLst>
                                        </p:cTn>
                                        <p:tgtEl>
                                          <p:spTgt spid="108"/>
                                        </p:tgtEl>
                                        <p:attrNameLst>
                                          <p:attrName>style.visibility</p:attrName>
                                        </p:attrNameLst>
                                      </p:cBhvr>
                                      <p:to>
                                        <p:strVal val="visible"/>
                                      </p:to>
                                    </p:set>
                                    <p:animEffect transition="in" filter="fade">
                                      <p:cBhvr>
                                        <p:cTn id="77" dur="1000"/>
                                        <p:tgtEl>
                                          <p:spTgt spid="108"/>
                                        </p:tgtEl>
                                      </p:cBhvr>
                                    </p:animEffect>
                                    <p:anim calcmode="lin" valueType="num">
                                      <p:cBhvr>
                                        <p:cTn id="78" dur="1000" fill="hold"/>
                                        <p:tgtEl>
                                          <p:spTgt spid="108"/>
                                        </p:tgtEl>
                                        <p:attrNameLst>
                                          <p:attrName>ppt_x</p:attrName>
                                        </p:attrNameLst>
                                      </p:cBhvr>
                                      <p:tavLst>
                                        <p:tav tm="0">
                                          <p:val>
                                            <p:strVal val="#ppt_x"/>
                                          </p:val>
                                        </p:tav>
                                        <p:tav tm="100000">
                                          <p:val>
                                            <p:strVal val="#ppt_x"/>
                                          </p:val>
                                        </p:tav>
                                      </p:tavLst>
                                    </p:anim>
                                    <p:anim calcmode="lin" valueType="num">
                                      <p:cBhvr>
                                        <p:cTn id="79" dur="1000" fill="hold"/>
                                        <p:tgtEl>
                                          <p:spTgt spid="10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106" grpId="0"/>
      <p:bldP spid="107" grpId="0"/>
      <p:bldP spid="108"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2">
                    <a:lumMod val="10000"/>
                  </a:schemeClr>
                </a:solidFill>
                <a:latin typeface="Candara" panose="020E0502030303020204" pitchFamily="34" charset="0"/>
              </a:rPr>
              <a:t>LOREM IPSUM</a:t>
            </a:r>
          </a:p>
        </p:txBody>
      </p:sp>
      <p:sp>
        <p:nvSpPr>
          <p:cNvPr id="45" name="TextBox 44"/>
          <p:cNvSpPr txBox="1"/>
          <p:nvPr/>
        </p:nvSpPr>
        <p:spPr>
          <a:xfrm>
            <a:off x="1246359" y="2102873"/>
            <a:ext cx="5871507" cy="692497"/>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8" name="Freeform: Shape 7">
            <a:extLst>
              <a:ext uri="{FF2B5EF4-FFF2-40B4-BE49-F238E27FC236}">
                <a16:creationId xmlns:a16="http://schemas.microsoft.com/office/drawing/2014/main" id="{6063EE26-2689-457D-A514-56DE07166FF6}"/>
              </a:ext>
            </a:extLst>
          </p:cNvPr>
          <p:cNvSpPr/>
          <p:nvPr/>
        </p:nvSpPr>
        <p:spPr>
          <a:xfrm>
            <a:off x="0" y="-1"/>
            <a:ext cx="5574118" cy="6857999"/>
          </a:xfrm>
          <a:custGeom>
            <a:avLst/>
            <a:gdLst>
              <a:gd name="connsiteX0" fmla="*/ 0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Lst>
            <a:ahLst/>
            <a:cxnLst>
              <a:cxn ang="0">
                <a:pos x="connsiteX0" y="connsiteY0"/>
              </a:cxn>
              <a:cxn ang="0">
                <a:pos x="connsiteX1" y="connsiteY1"/>
              </a:cxn>
              <a:cxn ang="0">
                <a:pos x="connsiteX2" y="connsiteY2"/>
              </a:cxn>
              <a:cxn ang="0">
                <a:pos x="connsiteX3" y="connsiteY3"/>
              </a:cxn>
            </a:cxnLst>
            <a:rect l="l" t="t" r="r" b="b"/>
            <a:pathLst>
              <a:path w="5574118" h="6857999">
                <a:moveTo>
                  <a:pt x="0" y="0"/>
                </a:moveTo>
                <a:lnTo>
                  <a:pt x="3859618" y="0"/>
                </a:lnTo>
                <a:lnTo>
                  <a:pt x="5574118" y="6857999"/>
                </a:lnTo>
                <a:lnTo>
                  <a:pt x="0" y="6857999"/>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1" name="Freeform: Shape 10">
            <a:extLst>
              <a:ext uri="{FF2B5EF4-FFF2-40B4-BE49-F238E27FC236}">
                <a16:creationId xmlns:a16="http://schemas.microsoft.com/office/drawing/2014/main" id="{EDB3E69F-2C4B-4191-8AA4-4B612662A534}"/>
              </a:ext>
            </a:extLst>
          </p:cNvPr>
          <p:cNvSpPr/>
          <p:nvPr/>
        </p:nvSpPr>
        <p:spPr>
          <a:xfrm>
            <a:off x="1190846" y="-2"/>
            <a:ext cx="5574118" cy="6857999"/>
          </a:xfrm>
          <a:custGeom>
            <a:avLst/>
            <a:gdLst>
              <a:gd name="connsiteX0" fmla="*/ 1715388 w 5574118"/>
              <a:gd name="connsiteY0" fmla="*/ 0 h 6857999"/>
              <a:gd name="connsiteX1" fmla="*/ 3859618 w 5574118"/>
              <a:gd name="connsiteY1" fmla="*/ 0 h 6857999"/>
              <a:gd name="connsiteX2" fmla="*/ 5574118 w 5574118"/>
              <a:gd name="connsiteY2" fmla="*/ 6857999 h 6857999"/>
              <a:gd name="connsiteX3" fmla="*/ 0 w 5574118"/>
              <a:gd name="connsiteY3" fmla="*/ 6857999 h 6857999"/>
              <a:gd name="connsiteX4" fmla="*/ 0 w 5574118"/>
              <a:gd name="connsiteY4" fmla="*/ 6857996 h 6857999"/>
              <a:gd name="connsiteX5" fmla="*/ 3429887 w 5574118"/>
              <a:gd name="connsiteY5" fmla="*/ 6857996 h 68579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574118" h="6857999">
                <a:moveTo>
                  <a:pt x="1715388" y="0"/>
                </a:moveTo>
                <a:lnTo>
                  <a:pt x="3859618" y="0"/>
                </a:lnTo>
                <a:lnTo>
                  <a:pt x="5574118" y="6857999"/>
                </a:lnTo>
                <a:lnTo>
                  <a:pt x="0" y="6857999"/>
                </a:lnTo>
                <a:lnTo>
                  <a:pt x="0" y="6857996"/>
                </a:lnTo>
                <a:lnTo>
                  <a:pt x="3429887" y="6857996"/>
                </a:lnTo>
                <a:close/>
              </a:path>
            </a:pathLst>
          </a:custGeom>
          <a:solidFill>
            <a:srgbClr val="FF2B2A">
              <a:alpha val="90000"/>
            </a:srgb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4" name="Freeform: Shape 13">
            <a:extLst>
              <a:ext uri="{FF2B5EF4-FFF2-40B4-BE49-F238E27FC236}">
                <a16:creationId xmlns:a16="http://schemas.microsoft.com/office/drawing/2014/main" id="{9980235A-8C5E-4BE6-AB9B-0E3125FA8AEA}"/>
              </a:ext>
            </a:extLst>
          </p:cNvPr>
          <p:cNvSpPr>
            <a:spLocks noChangeAspect="1"/>
          </p:cNvSpPr>
          <p:nvPr/>
        </p:nvSpPr>
        <p:spPr>
          <a:xfrm>
            <a:off x="3613185" y="2468877"/>
            <a:ext cx="3567425" cy="4389120"/>
          </a:xfrm>
          <a:custGeom>
            <a:avLst/>
            <a:gdLst>
              <a:gd name="connsiteX0" fmla="*/ 0 w 4114800"/>
              <a:gd name="connsiteY0" fmla="*/ 5062575 h 5062577"/>
              <a:gd name="connsiteX1" fmla="*/ 1477656 w 4114800"/>
              <a:gd name="connsiteY1" fmla="*/ 5062575 h 5062577"/>
              <a:gd name="connsiteX2" fmla="*/ 1477656 w 4114800"/>
              <a:gd name="connsiteY2" fmla="*/ 5062577 h 5062577"/>
              <a:gd name="connsiteX3" fmla="*/ 0 w 4114800"/>
              <a:gd name="connsiteY3" fmla="*/ 5062577 h 5062577"/>
              <a:gd name="connsiteX4" fmla="*/ 1865232 w 4114800"/>
              <a:gd name="connsiteY4" fmla="*/ 0 h 5062577"/>
              <a:gd name="connsiteX5" fmla="*/ 2849161 w 4114800"/>
              <a:gd name="connsiteY5" fmla="*/ 0 h 5062577"/>
              <a:gd name="connsiteX6" fmla="*/ 4114800 w 4114800"/>
              <a:gd name="connsiteY6" fmla="*/ 5062577 h 5062577"/>
              <a:gd name="connsiteX7" fmla="*/ 3130871 w 4114800"/>
              <a:gd name="connsiteY7" fmla="*/ 5062577 h 5062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114800" h="5062577">
                <a:moveTo>
                  <a:pt x="0" y="5062575"/>
                </a:moveTo>
                <a:lnTo>
                  <a:pt x="1477656" y="5062575"/>
                </a:lnTo>
                <a:lnTo>
                  <a:pt x="1477656" y="5062577"/>
                </a:lnTo>
                <a:lnTo>
                  <a:pt x="0" y="5062577"/>
                </a:lnTo>
                <a:close/>
                <a:moveTo>
                  <a:pt x="1865232" y="0"/>
                </a:moveTo>
                <a:lnTo>
                  <a:pt x="2849161" y="0"/>
                </a:lnTo>
                <a:lnTo>
                  <a:pt x="4114800" y="5062577"/>
                </a:lnTo>
                <a:lnTo>
                  <a:pt x="3130871" y="5062577"/>
                </a:lnTo>
                <a:close/>
              </a:path>
            </a:pathLst>
          </a:custGeom>
          <a:solidFill>
            <a:srgbClr val="3EB8C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56595E"/>
              </a:solidFill>
            </a:endParaRPr>
          </a:p>
        </p:txBody>
      </p:sp>
      <p:sp>
        <p:nvSpPr>
          <p:cNvPr id="15" name="TextBox 14">
            <a:extLst>
              <a:ext uri="{FF2B5EF4-FFF2-40B4-BE49-F238E27FC236}">
                <a16:creationId xmlns:a16="http://schemas.microsoft.com/office/drawing/2014/main" id="{81337AFE-90FA-40C0-9194-84BE765CA1A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9EC31F1F-9423-4BE6-B12C-050C3BF2BA7A}"/>
              </a:ext>
            </a:extLst>
          </p:cNvPr>
          <p:cNvSpPr txBox="1"/>
          <p:nvPr/>
        </p:nvSpPr>
        <p:spPr>
          <a:xfrm>
            <a:off x="7180610" y="1562896"/>
            <a:ext cx="4355411" cy="4708981"/>
          </a:xfrm>
          <a:prstGeom prst="rect">
            <a:avLst/>
          </a:prstGeom>
          <a:noFill/>
        </p:spPr>
        <p:txBody>
          <a:bodyPr wrap="square" rtlCol="0">
            <a:spAutoFit/>
          </a:bodyPr>
          <a:lstStyle/>
          <a:p>
            <a:r>
              <a:rPr lang="en-US" sz="2000" b="1" dirty="0">
                <a:solidFill>
                  <a:srgbClr val="56595E"/>
                </a:solidFill>
                <a:latin typeface="Candara" panose="020E0502030303020204" pitchFamily="34" charset="0"/>
              </a:rPr>
              <a:t>LOREM IPSUM</a:t>
            </a:r>
          </a:p>
          <a:p>
            <a:r>
              <a:rPr lang="en-US" sz="5400" b="1" dirty="0">
                <a:solidFill>
                  <a:srgbClr val="FF2B2A"/>
                </a:solidFill>
                <a:latin typeface="Candara" panose="020E0502030303020204" pitchFamily="34" charset="0"/>
              </a:rPr>
              <a:t>72%</a:t>
            </a:r>
            <a:endParaRPr lang="en-US" sz="2000" b="1" dirty="0">
              <a:solidFill>
                <a:srgbClr val="FF2B2A"/>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600" dirty="0">
              <a:solidFill>
                <a:srgbClr val="56595E"/>
              </a:solidFill>
              <a:latin typeface="Candara" panose="020E0502030303020204" pitchFamily="34" charset="0"/>
            </a:endParaRPr>
          </a:p>
          <a:p>
            <a:r>
              <a:rPr lang="en-US" sz="5400" b="1" dirty="0">
                <a:solidFill>
                  <a:srgbClr val="3EB8CD"/>
                </a:solidFill>
                <a:latin typeface="Candara" panose="020E0502030303020204" pitchFamily="34" charset="0"/>
              </a:rPr>
              <a:t>28%</a:t>
            </a:r>
            <a:endParaRPr lang="en-US" sz="2000" b="1" dirty="0">
              <a:solidFill>
                <a:srgbClr val="3EB8CD"/>
              </a:solidFill>
              <a:latin typeface="Candara" panose="020E0502030303020204" pitchFamily="34" charset="0"/>
            </a:endParaRPr>
          </a:p>
          <a:p>
            <a:endParaRPr lang="en-US" sz="600" b="1" dirty="0">
              <a:solidFill>
                <a:srgbClr val="56595E"/>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Tree>
    <p:extLst>
      <p:ext uri="{BB962C8B-B14F-4D97-AF65-F5344CB8AC3E}">
        <p14:creationId xmlns:p14="http://schemas.microsoft.com/office/powerpoint/2010/main" val="2028434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14" presetClass="entr" presetSubtype="1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randombar(horizontal)">
                                      <p:cBhvr>
                                        <p:cTn id="11" dur="500"/>
                                        <p:tgtEl>
                                          <p:spTgt spid="8"/>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wipe(up)">
                                      <p:cBhvr>
                                        <p:cTn id="15" dur="500"/>
                                        <p:tgtEl>
                                          <p:spTgt spid="11"/>
                                        </p:tgtEl>
                                      </p:cBhvr>
                                    </p:animEffect>
                                  </p:childTnLst>
                                </p:cTn>
                              </p:par>
                            </p:childTnLst>
                          </p:cTn>
                        </p:par>
                        <p:par>
                          <p:cTn id="16" fill="hold">
                            <p:stCondLst>
                              <p:cond delay="1500"/>
                            </p:stCondLst>
                            <p:childTnLst>
                              <p:par>
                                <p:cTn id="17" presetID="22" presetClass="entr" presetSubtype="4" fill="hold" grpId="0" nodeType="afterEffect">
                                  <p:stCondLst>
                                    <p:cond delay="0"/>
                                  </p:stCondLst>
                                  <p:childTnLst>
                                    <p:set>
                                      <p:cBhvr>
                                        <p:cTn id="18" dur="1" fill="hold">
                                          <p:stCondLst>
                                            <p:cond delay="0"/>
                                          </p:stCondLst>
                                        </p:cTn>
                                        <p:tgtEl>
                                          <p:spTgt spid="14"/>
                                        </p:tgtEl>
                                        <p:attrNameLst>
                                          <p:attrName>style.visibility</p:attrName>
                                        </p:attrNameLst>
                                      </p:cBhvr>
                                      <p:to>
                                        <p:strVal val="visible"/>
                                      </p:to>
                                    </p:set>
                                    <p:animEffect transition="in" filter="wipe(down)">
                                      <p:cBhvr>
                                        <p:cTn id="19" dur="500"/>
                                        <p:tgtEl>
                                          <p:spTgt spid="14"/>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6">
                                            <p:txEl>
                                              <p:pRg st="0" end="0"/>
                                            </p:txEl>
                                          </p:spTgt>
                                        </p:tgtEl>
                                        <p:attrNameLst>
                                          <p:attrName>style.visibility</p:attrName>
                                        </p:attrNameLst>
                                      </p:cBhvr>
                                      <p:to>
                                        <p:strVal val="visible"/>
                                      </p:to>
                                    </p:set>
                                    <p:animEffect transition="in" filter="fade">
                                      <p:cBhvr>
                                        <p:cTn id="23" dur="1000"/>
                                        <p:tgtEl>
                                          <p:spTgt spid="16">
                                            <p:txEl>
                                              <p:pRg st="0" end="0"/>
                                            </p:txEl>
                                          </p:spTgt>
                                        </p:tgtEl>
                                      </p:cBhvr>
                                    </p:animEffect>
                                    <p:anim calcmode="lin" valueType="num">
                                      <p:cBhvr>
                                        <p:cTn id="2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16">
                                            <p:txEl>
                                              <p:pRg st="1" end="1"/>
                                            </p:txEl>
                                          </p:spTgt>
                                        </p:tgtEl>
                                        <p:attrNameLst>
                                          <p:attrName>style.visibility</p:attrName>
                                        </p:attrNameLst>
                                      </p:cBhvr>
                                      <p:to>
                                        <p:strVal val="visible"/>
                                      </p:to>
                                    </p:set>
                                    <p:animEffect transition="in" filter="fade">
                                      <p:cBhvr>
                                        <p:cTn id="29" dur="1000"/>
                                        <p:tgtEl>
                                          <p:spTgt spid="16">
                                            <p:txEl>
                                              <p:pRg st="1" end="1"/>
                                            </p:txEl>
                                          </p:spTgt>
                                        </p:tgtEl>
                                      </p:cBhvr>
                                    </p:animEffect>
                                    <p:anim calcmode="lin" valueType="num">
                                      <p:cBhvr>
                                        <p:cTn id="3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42" presetClass="entr" presetSubtype="0" fill="hold" grpId="0" nodeType="afterEffect">
                                  <p:stCondLst>
                                    <p:cond delay="0"/>
                                  </p:stCondLst>
                                  <p:childTnLst>
                                    <p:set>
                                      <p:cBhvr>
                                        <p:cTn id="34" dur="1" fill="hold">
                                          <p:stCondLst>
                                            <p:cond delay="0"/>
                                          </p:stCondLst>
                                        </p:cTn>
                                        <p:tgtEl>
                                          <p:spTgt spid="16">
                                            <p:txEl>
                                              <p:pRg st="3" end="3"/>
                                            </p:txEl>
                                          </p:spTgt>
                                        </p:tgtEl>
                                        <p:attrNameLst>
                                          <p:attrName>style.visibility</p:attrName>
                                        </p:attrNameLst>
                                      </p:cBhvr>
                                      <p:to>
                                        <p:strVal val="visible"/>
                                      </p:to>
                                    </p:set>
                                    <p:animEffect transition="in" filter="fade">
                                      <p:cBhvr>
                                        <p:cTn id="35" dur="1000"/>
                                        <p:tgtEl>
                                          <p:spTgt spid="16">
                                            <p:txEl>
                                              <p:pRg st="3" end="3"/>
                                            </p:txEl>
                                          </p:spTgt>
                                        </p:tgtEl>
                                      </p:cBhvr>
                                    </p:animEffect>
                                    <p:anim calcmode="lin" valueType="num">
                                      <p:cBhvr>
                                        <p:cTn id="36"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37"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38" fill="hold">
                            <p:stCondLst>
                              <p:cond delay="5000"/>
                            </p:stCondLst>
                            <p:childTnLst>
                              <p:par>
                                <p:cTn id="39" presetID="42" presetClass="entr" presetSubtype="0" fill="hold" grpId="0" nodeType="afterEffect">
                                  <p:stCondLst>
                                    <p:cond delay="0"/>
                                  </p:stCondLst>
                                  <p:childTnLst>
                                    <p:set>
                                      <p:cBhvr>
                                        <p:cTn id="40" dur="1" fill="hold">
                                          <p:stCondLst>
                                            <p:cond delay="0"/>
                                          </p:stCondLst>
                                        </p:cTn>
                                        <p:tgtEl>
                                          <p:spTgt spid="16">
                                            <p:txEl>
                                              <p:pRg st="5" end="5"/>
                                            </p:txEl>
                                          </p:spTgt>
                                        </p:tgtEl>
                                        <p:attrNameLst>
                                          <p:attrName>style.visibility</p:attrName>
                                        </p:attrNameLst>
                                      </p:cBhvr>
                                      <p:to>
                                        <p:strVal val="visible"/>
                                      </p:to>
                                    </p:set>
                                    <p:animEffect transition="in" filter="fade">
                                      <p:cBhvr>
                                        <p:cTn id="41" dur="1000"/>
                                        <p:tgtEl>
                                          <p:spTgt spid="16">
                                            <p:txEl>
                                              <p:pRg st="5" end="5"/>
                                            </p:txEl>
                                          </p:spTgt>
                                        </p:tgtEl>
                                      </p:cBhvr>
                                    </p:animEffect>
                                    <p:anim calcmode="lin" valueType="num">
                                      <p:cBhvr>
                                        <p:cTn id="42" dur="1000" fill="hold"/>
                                        <p:tgtEl>
                                          <p:spTgt spid="16">
                                            <p:txEl>
                                              <p:pRg st="5" end="5"/>
                                            </p:txEl>
                                          </p:spTgt>
                                        </p:tgtEl>
                                        <p:attrNameLst>
                                          <p:attrName>ppt_x</p:attrName>
                                        </p:attrNameLst>
                                      </p:cBhvr>
                                      <p:tavLst>
                                        <p:tav tm="0">
                                          <p:val>
                                            <p:strVal val="#ppt_x"/>
                                          </p:val>
                                        </p:tav>
                                        <p:tav tm="100000">
                                          <p:val>
                                            <p:strVal val="#ppt_x"/>
                                          </p:val>
                                        </p:tav>
                                      </p:tavLst>
                                    </p:anim>
                                    <p:anim calcmode="lin" valueType="num">
                                      <p:cBhvr>
                                        <p:cTn id="43" dur="1000" fill="hold"/>
                                        <p:tgtEl>
                                          <p:spTgt spid="16">
                                            <p:txEl>
                                              <p:pRg st="5" end="5"/>
                                            </p:txEl>
                                          </p:spTgt>
                                        </p:tgtEl>
                                        <p:attrNameLst>
                                          <p:attrName>ppt_y</p:attrName>
                                        </p:attrNameLst>
                                      </p:cBhvr>
                                      <p:tavLst>
                                        <p:tav tm="0">
                                          <p:val>
                                            <p:strVal val="#ppt_y+.1"/>
                                          </p:val>
                                        </p:tav>
                                        <p:tav tm="100000">
                                          <p:val>
                                            <p:strVal val="#ppt_y"/>
                                          </p:val>
                                        </p:tav>
                                      </p:tavLst>
                                    </p:anim>
                                  </p:childTnLst>
                                </p:cTn>
                              </p:par>
                            </p:childTnLst>
                          </p:cTn>
                        </p:par>
                        <p:par>
                          <p:cTn id="44" fill="hold">
                            <p:stCondLst>
                              <p:cond delay="6000"/>
                            </p:stCondLst>
                            <p:childTnLst>
                              <p:par>
                                <p:cTn id="45" presetID="42" presetClass="entr" presetSubtype="0" fill="hold" grpId="0" nodeType="afterEffect">
                                  <p:stCondLst>
                                    <p:cond delay="0"/>
                                  </p:stCondLst>
                                  <p:childTnLst>
                                    <p:set>
                                      <p:cBhvr>
                                        <p:cTn id="46" dur="1" fill="hold">
                                          <p:stCondLst>
                                            <p:cond delay="0"/>
                                          </p:stCondLst>
                                        </p:cTn>
                                        <p:tgtEl>
                                          <p:spTgt spid="16">
                                            <p:txEl>
                                              <p:pRg st="7" end="7"/>
                                            </p:txEl>
                                          </p:spTgt>
                                        </p:tgtEl>
                                        <p:attrNameLst>
                                          <p:attrName>style.visibility</p:attrName>
                                        </p:attrNameLst>
                                      </p:cBhvr>
                                      <p:to>
                                        <p:strVal val="visible"/>
                                      </p:to>
                                    </p:set>
                                    <p:animEffect transition="in" filter="fade">
                                      <p:cBhvr>
                                        <p:cTn id="47" dur="1000"/>
                                        <p:tgtEl>
                                          <p:spTgt spid="16">
                                            <p:txEl>
                                              <p:pRg st="7" end="7"/>
                                            </p:txEl>
                                          </p:spTgt>
                                        </p:tgtEl>
                                      </p:cBhvr>
                                    </p:animEffect>
                                    <p:anim calcmode="lin" valueType="num">
                                      <p:cBhvr>
                                        <p:cTn id="48" dur="1000" fill="hold"/>
                                        <p:tgtEl>
                                          <p:spTgt spid="16">
                                            <p:txEl>
                                              <p:pRg st="7" end="7"/>
                                            </p:txEl>
                                          </p:spTgt>
                                        </p:tgtEl>
                                        <p:attrNameLst>
                                          <p:attrName>ppt_x</p:attrName>
                                        </p:attrNameLst>
                                      </p:cBhvr>
                                      <p:tavLst>
                                        <p:tav tm="0">
                                          <p:val>
                                            <p:strVal val="#ppt_x"/>
                                          </p:val>
                                        </p:tav>
                                        <p:tav tm="100000">
                                          <p:val>
                                            <p:strVal val="#ppt_x"/>
                                          </p:val>
                                        </p:tav>
                                      </p:tavLst>
                                    </p:anim>
                                    <p:anim calcmode="lin" valueType="num">
                                      <p:cBhvr>
                                        <p:cTn id="49" dur="1000" fill="hold"/>
                                        <p:tgtEl>
                                          <p:spTgt spid="1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1" grpId="0" animBg="1"/>
      <p:bldP spid="14" grpId="0" animBg="1"/>
      <p:bldP spid="15" grpId="0"/>
      <p:bldP spid="16"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a:effectLst>
            <a:outerShdw blurRad="50800" dist="38100" dir="5400000" algn="t" rotWithShape="0">
              <a:prstClr val="black">
                <a:alpha val="40000"/>
              </a:prstClr>
            </a:outerShdw>
          </a:effectLst>
        </p:grpSpPr>
        <p:sp>
          <p:nvSpPr>
            <p:cNvPr id="9" name="Isosceles Triangle 8"/>
            <p:cNvSpPr/>
            <p:nvPr/>
          </p:nvSpPr>
          <p:spPr>
            <a:xfrm rot="10800000">
              <a:off x="4651022" y="-3"/>
              <a:ext cx="6152444" cy="3068135"/>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a:effectLst>
            <a:outerShdw blurRad="50800" dist="38100" dir="16200000" rotWithShape="0">
              <a:prstClr val="black">
                <a:alpha val="40000"/>
              </a:prstClr>
            </a:outerShdw>
          </a:effectLst>
        </p:grpSpPr>
        <p:sp>
          <p:nvSpPr>
            <p:cNvPr id="10" name="Isosceles Triangle 9"/>
            <p:cNvSpPr/>
            <p:nvPr/>
          </p:nvSpPr>
          <p:spPr>
            <a:xfrm>
              <a:off x="6344356" y="2255798"/>
              <a:ext cx="4730044" cy="2350069"/>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pic>
        <p:nvPicPr>
          <p:cNvPr id="20" name="Picture 1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823286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4000" b="-24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chemeClr val="bg2">
                    <a:lumMod val="10000"/>
                  </a:schemeClr>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a:spLocks/>
          </p:cNvSpPr>
          <p:nvPr/>
        </p:nvSpPr>
        <p:spPr>
          <a:xfrm>
            <a:off x="5968956" y="678873"/>
            <a:ext cx="2743200" cy="2286000"/>
          </a:xfrm>
          <a:prstGeom prst="rect">
            <a:avLst/>
          </a:prstGeom>
          <a:blipFill>
            <a:blip r:embed="rId3"/>
            <a:stretch>
              <a:fillRect/>
            </a:stretch>
          </a:blipFill>
          <a:ln w="6350">
            <a:solidFill>
              <a:srgbClr val="FF2B2A"/>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9019308" y="678873"/>
            <a:ext cx="2743200" cy="2286000"/>
          </a:xfrm>
          <a:prstGeom prst="rect">
            <a:avLst/>
          </a:prstGeom>
          <a:blipFill>
            <a:blip r:embed="rId4"/>
            <a:stretch>
              <a:fillRect/>
            </a:stretch>
          </a:blipFill>
          <a:ln w="6350">
            <a:solidFill>
              <a:srgbClr val="3EB8CD"/>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6181412" y="3315750"/>
            <a:ext cx="2377440" cy="2813759"/>
            <a:chOff x="9368143" y="4524476"/>
            <a:chExt cx="2600053" cy="1150601"/>
          </a:xfrm>
        </p:grpSpPr>
        <p:sp>
          <p:nvSpPr>
            <p:cNvPr id="1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3" name="TextBox 1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FF2B2A"/>
                  </a:solidFill>
                  <a:latin typeface="Candara" panose="020E0502030303020204" pitchFamily="34" charset="0"/>
                </a:rPr>
                <a:t>Lorem 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tx1">
                  <a:lumMod val="65000"/>
                  <a:lumOff val="3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6595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grpSp>
        <p:nvGrpSpPr>
          <p:cNvPr id="31" name="Group 30"/>
          <p:cNvGrpSpPr/>
          <p:nvPr/>
        </p:nvGrpSpPr>
        <p:grpSpPr>
          <a:xfrm>
            <a:off x="9202188" y="3315750"/>
            <a:ext cx="2377440" cy="2813759"/>
            <a:chOff x="9368143" y="4524476"/>
            <a:chExt cx="2600053" cy="1150601"/>
          </a:xfrm>
        </p:grpSpPr>
        <p:sp>
          <p:nvSpPr>
            <p:cNvPr id="32" name="Text Placeholder 3"/>
            <p:cNvSpPr txBox="1">
              <a:spLocks/>
            </p:cNvSpPr>
            <p:nvPr/>
          </p:nvSpPr>
          <p:spPr>
            <a:xfrm>
              <a:off x="9368143" y="4740287"/>
              <a:ext cx="2581820" cy="93479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3" name="TextBox 32"/>
            <p:cNvSpPr txBox="1"/>
            <p:nvPr/>
          </p:nvSpPr>
          <p:spPr>
            <a:xfrm>
              <a:off x="9386376" y="4524476"/>
              <a:ext cx="2581820" cy="163613"/>
            </a:xfrm>
            <a:prstGeom prst="rect">
              <a:avLst/>
            </a:prstGeom>
            <a:noFill/>
          </p:spPr>
          <p:txBody>
            <a:bodyPr wrap="square" rtlCol="0">
              <a:spAutoFit/>
            </a:bodyPr>
            <a:lstStyle/>
            <a:p>
              <a:pPr algn="ctr"/>
              <a:r>
                <a:rPr lang="en-US" sz="2000" b="1" dirty="0">
                  <a:solidFill>
                    <a:srgbClr val="3EB8CD"/>
                  </a:solidFill>
                  <a:latin typeface="Candara" panose="020E0502030303020204" pitchFamily="34" charset="0"/>
                </a:rPr>
                <a:t>Lorem Ipsum</a:t>
              </a:r>
            </a:p>
          </p:txBody>
        </p:sp>
      </p:grpSp>
    </p:spTree>
    <p:extLst>
      <p:ext uri="{BB962C8B-B14F-4D97-AF65-F5344CB8AC3E}">
        <p14:creationId xmlns:p14="http://schemas.microsoft.com/office/powerpoint/2010/main" val="40979644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31"/>
                                        </p:tgtEl>
                                        <p:attrNameLst>
                                          <p:attrName>style.visibility</p:attrName>
                                        </p:attrNameLst>
                                      </p:cBhvr>
                                      <p:to>
                                        <p:strVal val="visible"/>
                                      </p:to>
                                    </p:set>
                                    <p:animEffect transition="in" filter="fade">
                                      <p:cBhvr>
                                        <p:cTn id="36" dur="1000"/>
                                        <p:tgtEl>
                                          <p:spTgt spid="31"/>
                                        </p:tgtEl>
                                      </p:cBhvr>
                                    </p:animEffect>
                                    <p:anim calcmode="lin" valueType="num">
                                      <p:cBhvr>
                                        <p:cTn id="37" dur="1000" fill="hold"/>
                                        <p:tgtEl>
                                          <p:spTgt spid="31"/>
                                        </p:tgtEl>
                                        <p:attrNameLst>
                                          <p:attrName>ppt_x</p:attrName>
                                        </p:attrNameLst>
                                      </p:cBhvr>
                                      <p:tavLst>
                                        <p:tav tm="0">
                                          <p:val>
                                            <p:strVal val="#ppt_x"/>
                                          </p:val>
                                        </p:tav>
                                        <p:tav tm="100000">
                                          <p:val>
                                            <p:strVal val="#ppt_x"/>
                                          </p:val>
                                        </p:tav>
                                      </p:tavLst>
                                    </p:anim>
                                    <p:anim calcmode="lin" valueType="num">
                                      <p:cBhvr>
                                        <p:cTn id="38"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20" grpId="0"/>
      <p:bldP spid="27"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7"/>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01AA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endParaRPr lang="en-US" sz="1400" dirty="0">
              <a:solidFill>
                <a:schemeClr val="bg2">
                  <a:lumMod val="1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10000"/>
                </a:schemeClr>
              </a:solidFill>
              <a:latin typeface="Candara" panose="020E0502030303020204" pitchFamily="34" charset="0"/>
            </a:endParaRPr>
          </a:p>
          <a:p>
            <a:r>
              <a:rPr lang="en-US" sz="1400" dirty="0">
                <a:solidFill>
                  <a:schemeClr val="bg2">
                    <a:lumMod val="10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2015-2018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4" name="Freeform: Shape 23">
            <a:extLst>
              <a:ext uri="{FF2B5EF4-FFF2-40B4-BE49-F238E27FC236}">
                <a16:creationId xmlns:a16="http://schemas.microsoft.com/office/drawing/2014/main" id="{A5A99064-DFC2-42BA-98D2-0919E3D90D92}"/>
              </a:ext>
            </a:extLst>
          </p:cNvPr>
          <p:cNvSpPr>
            <a:spLocks noChangeAspect="1"/>
          </p:cNvSpPr>
          <p:nvPr/>
        </p:nvSpPr>
        <p:spPr>
          <a:xfrm>
            <a:off x="2052141" y="2385787"/>
            <a:ext cx="2831161" cy="2824179"/>
          </a:xfrm>
          <a:custGeom>
            <a:avLst/>
            <a:gdLst>
              <a:gd name="connsiteX0" fmla="*/ 839051 w 2831161"/>
              <a:gd name="connsiteY0" fmla="*/ 0 h 2824179"/>
              <a:gd name="connsiteX1" fmla="*/ 2002546 w 2831161"/>
              <a:gd name="connsiteY1" fmla="*/ 0 h 2824179"/>
              <a:gd name="connsiteX2" fmla="*/ 1859608 w 2831161"/>
              <a:gd name="connsiteY2" fmla="*/ 144339 h 2824179"/>
              <a:gd name="connsiteX3" fmla="*/ 1863712 w 2831161"/>
              <a:gd name="connsiteY3" fmla="*/ 986383 h 2824179"/>
              <a:gd name="connsiteX4" fmla="*/ 2705758 w 2831161"/>
              <a:gd name="connsiteY4" fmla="*/ 982279 h 2824179"/>
              <a:gd name="connsiteX5" fmla="*/ 2831161 w 2831161"/>
              <a:gd name="connsiteY5" fmla="*/ 855648 h 2824179"/>
              <a:gd name="connsiteX6" fmla="*/ 2831161 w 2831161"/>
              <a:gd name="connsiteY6" fmla="*/ 2000023 h 2824179"/>
              <a:gd name="connsiteX7" fmla="*/ 2691970 w 2831161"/>
              <a:gd name="connsiteY7" fmla="*/ 1860041 h 2824179"/>
              <a:gd name="connsiteX8" fmla="*/ 1852557 w 2831161"/>
              <a:gd name="connsiteY8" fmla="*/ 1855032 h 2824179"/>
              <a:gd name="connsiteX9" fmla="*/ 1852810 w 2831161"/>
              <a:gd name="connsiteY9" fmla="*/ 2694460 h 2824179"/>
              <a:gd name="connsiteX10" fmla="*/ 1981796 w 2831161"/>
              <a:gd name="connsiteY10" fmla="*/ 2824179 h 2824179"/>
              <a:gd name="connsiteX11" fmla="*/ 843991 w 2831161"/>
              <a:gd name="connsiteY11" fmla="*/ 2824179 h 2824179"/>
              <a:gd name="connsiteX12" fmla="*/ 980480 w 2831161"/>
              <a:gd name="connsiteY12" fmla="*/ 2688260 h 2824179"/>
              <a:gd name="connsiteX13" fmla="*/ 982240 w 2831161"/>
              <a:gd name="connsiteY13" fmla="*/ 1846207 h 2824179"/>
              <a:gd name="connsiteX14" fmla="*/ 140187 w 2831161"/>
              <a:gd name="connsiteY14" fmla="*/ 1844446 h 2824179"/>
              <a:gd name="connsiteX15" fmla="*/ 0 w 2831161"/>
              <a:gd name="connsiteY15" fmla="*/ 1984048 h 2824179"/>
              <a:gd name="connsiteX16" fmla="*/ 0 w 2831161"/>
              <a:gd name="connsiteY16" fmla="*/ 845049 h 2824179"/>
              <a:gd name="connsiteX17" fmla="*/ 141978 w 2831161"/>
              <a:gd name="connsiteY17" fmla="*/ 985943 h 2824179"/>
              <a:gd name="connsiteX18" fmla="*/ 984027 w 2831161"/>
              <a:gd name="connsiteY18" fmla="*/ 982714 h 2824179"/>
              <a:gd name="connsiteX19" fmla="*/ 980799 w 2831161"/>
              <a:gd name="connsiteY19" fmla="*/ 140666 h 28241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2831161" h="2824179">
                <a:moveTo>
                  <a:pt x="839051" y="0"/>
                </a:moveTo>
                <a:lnTo>
                  <a:pt x="2002546" y="0"/>
                </a:lnTo>
                <a:lnTo>
                  <a:pt x="1859608" y="144339"/>
                </a:lnTo>
                <a:lnTo>
                  <a:pt x="1863712" y="986383"/>
                </a:lnTo>
                <a:lnTo>
                  <a:pt x="2705758" y="982279"/>
                </a:lnTo>
                <a:lnTo>
                  <a:pt x="2831161" y="855648"/>
                </a:lnTo>
                <a:lnTo>
                  <a:pt x="2831161" y="2000023"/>
                </a:lnTo>
                <a:lnTo>
                  <a:pt x="2691970" y="1860041"/>
                </a:lnTo>
                <a:lnTo>
                  <a:pt x="1852557" y="1855032"/>
                </a:lnTo>
                <a:lnTo>
                  <a:pt x="1852810" y="2694460"/>
                </a:lnTo>
                <a:lnTo>
                  <a:pt x="1981796" y="2824179"/>
                </a:lnTo>
                <a:lnTo>
                  <a:pt x="843991" y="2824179"/>
                </a:lnTo>
                <a:lnTo>
                  <a:pt x="980480" y="2688260"/>
                </a:lnTo>
                <a:lnTo>
                  <a:pt x="982240" y="1846207"/>
                </a:lnTo>
                <a:lnTo>
                  <a:pt x="140187" y="1844446"/>
                </a:lnTo>
                <a:lnTo>
                  <a:pt x="0" y="1984048"/>
                </a:lnTo>
                <a:lnTo>
                  <a:pt x="0" y="845049"/>
                </a:lnTo>
                <a:lnTo>
                  <a:pt x="141978" y="985943"/>
                </a:lnTo>
                <a:lnTo>
                  <a:pt x="984027" y="982714"/>
                </a:lnTo>
                <a:lnTo>
                  <a:pt x="980799" y="140666"/>
                </a:lnTo>
                <a:close/>
              </a:path>
            </a:pathLst>
          </a:cu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4" name="Group 63">
            <a:extLst>
              <a:ext uri="{FF2B5EF4-FFF2-40B4-BE49-F238E27FC236}">
                <a16:creationId xmlns:a16="http://schemas.microsoft.com/office/drawing/2014/main" id="{40321E80-68AE-4987-B54E-C0DEAE165F4E}"/>
              </a:ext>
            </a:extLst>
          </p:cNvPr>
          <p:cNvGrpSpPr/>
          <p:nvPr/>
        </p:nvGrpSpPr>
        <p:grpSpPr>
          <a:xfrm>
            <a:off x="4042526" y="1606153"/>
            <a:ext cx="1284847" cy="2052426"/>
            <a:chOff x="4042526" y="1606153"/>
            <a:chExt cx="1284847" cy="2052426"/>
          </a:xfrm>
        </p:grpSpPr>
        <p:sp>
          <p:nvSpPr>
            <p:cNvPr id="26" name="Freeform: Shape 25">
              <a:extLst>
                <a:ext uri="{FF2B5EF4-FFF2-40B4-BE49-F238E27FC236}">
                  <a16:creationId xmlns:a16="http://schemas.microsoft.com/office/drawing/2014/main" id="{94DF5415-7105-4AA1-995A-F601C798678C}"/>
                </a:ext>
              </a:extLst>
            </p:cNvPr>
            <p:cNvSpPr/>
            <p:nvPr/>
          </p:nvSpPr>
          <p:spPr>
            <a:xfrm rot="8083245">
              <a:off x="3611736" y="2036943"/>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6B6C4596-9BCB-4860-8973-5FDF0F9D421F}"/>
                </a:ext>
              </a:extLst>
            </p:cNvPr>
            <p:cNvSpPr>
              <a:spLocks noChangeAspect="1"/>
            </p:cNvSpPr>
            <p:nvPr/>
          </p:nvSpPr>
          <p:spPr>
            <a:xfrm>
              <a:off x="4778733" y="1858697"/>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S</a:t>
              </a:r>
            </a:p>
          </p:txBody>
        </p:sp>
      </p:grpSp>
      <p:grpSp>
        <p:nvGrpSpPr>
          <p:cNvPr id="65" name="Group 64">
            <a:extLst>
              <a:ext uri="{FF2B5EF4-FFF2-40B4-BE49-F238E27FC236}">
                <a16:creationId xmlns:a16="http://schemas.microsoft.com/office/drawing/2014/main" id="{A7C05539-98C2-472A-B016-C4E3E1FE621E}"/>
              </a:ext>
            </a:extLst>
          </p:cNvPr>
          <p:cNvGrpSpPr/>
          <p:nvPr/>
        </p:nvGrpSpPr>
        <p:grpSpPr>
          <a:xfrm>
            <a:off x="4036578" y="3942300"/>
            <a:ext cx="1303509" cy="2052426"/>
            <a:chOff x="4036578" y="3942300"/>
            <a:chExt cx="1303509" cy="2052426"/>
          </a:xfrm>
        </p:grpSpPr>
        <p:sp>
          <p:nvSpPr>
            <p:cNvPr id="28" name="Freeform: Shape 27">
              <a:extLst>
                <a:ext uri="{FF2B5EF4-FFF2-40B4-BE49-F238E27FC236}">
                  <a16:creationId xmlns:a16="http://schemas.microsoft.com/office/drawing/2014/main" id="{6B439B44-65C8-46C9-898E-829815CE01DB}"/>
                </a:ext>
              </a:extLst>
            </p:cNvPr>
            <p:cNvSpPr/>
            <p:nvPr/>
          </p:nvSpPr>
          <p:spPr>
            <a:xfrm rot="13509742">
              <a:off x="3602067" y="4376811"/>
              <a:ext cx="2052426" cy="1183404"/>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A8D3C266-B592-489F-8466-9C6A18343175}"/>
                </a:ext>
              </a:extLst>
            </p:cNvPr>
            <p:cNvSpPr>
              <a:spLocks noChangeAspect="1"/>
            </p:cNvSpPr>
            <p:nvPr/>
          </p:nvSpPr>
          <p:spPr>
            <a:xfrm>
              <a:off x="4791447" y="5169754"/>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W</a:t>
              </a:r>
            </a:p>
          </p:txBody>
        </p:sp>
      </p:grpSp>
      <p:grpSp>
        <p:nvGrpSpPr>
          <p:cNvPr id="62" name="Group 61">
            <a:extLst>
              <a:ext uri="{FF2B5EF4-FFF2-40B4-BE49-F238E27FC236}">
                <a16:creationId xmlns:a16="http://schemas.microsoft.com/office/drawing/2014/main" id="{F15DAC3E-8330-4062-92FC-CE7353596DB2}"/>
              </a:ext>
            </a:extLst>
          </p:cNvPr>
          <p:cNvGrpSpPr/>
          <p:nvPr/>
        </p:nvGrpSpPr>
        <p:grpSpPr>
          <a:xfrm>
            <a:off x="1270376" y="4371326"/>
            <a:ext cx="2052426" cy="1347067"/>
            <a:chOff x="1270376" y="4371326"/>
            <a:chExt cx="2052426" cy="1347067"/>
          </a:xfrm>
        </p:grpSpPr>
        <p:sp>
          <p:nvSpPr>
            <p:cNvPr id="27" name="Freeform: Shape 26">
              <a:extLst>
                <a:ext uri="{FF2B5EF4-FFF2-40B4-BE49-F238E27FC236}">
                  <a16:creationId xmlns:a16="http://schemas.microsoft.com/office/drawing/2014/main" id="{90525A01-1077-43E4-8DDB-200CB65C7B05}"/>
                </a:ext>
              </a:extLst>
            </p:cNvPr>
            <p:cNvSpPr/>
            <p:nvPr/>
          </p:nvSpPr>
          <p:spPr>
            <a:xfrm rot="18907189">
              <a:off x="1270376" y="4371326"/>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B29C6E7D-2487-450F-B3B9-EEE43D0C9A5D}"/>
                </a:ext>
              </a:extLst>
            </p:cNvPr>
            <p:cNvSpPr>
              <a:spLocks noChangeAspect="1"/>
            </p:cNvSpPr>
            <p:nvPr/>
          </p:nvSpPr>
          <p:spPr>
            <a:xfrm>
              <a:off x="1591782" y="5169753"/>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O</a:t>
              </a:r>
            </a:p>
          </p:txBody>
        </p:sp>
      </p:grpSp>
      <p:grpSp>
        <p:nvGrpSpPr>
          <p:cNvPr id="63" name="Group 62">
            <a:extLst>
              <a:ext uri="{FF2B5EF4-FFF2-40B4-BE49-F238E27FC236}">
                <a16:creationId xmlns:a16="http://schemas.microsoft.com/office/drawing/2014/main" id="{4DF3B1D4-7518-4EC7-A2AA-88A7CF93FA8B}"/>
              </a:ext>
            </a:extLst>
          </p:cNvPr>
          <p:cNvGrpSpPr/>
          <p:nvPr/>
        </p:nvGrpSpPr>
        <p:grpSpPr>
          <a:xfrm>
            <a:off x="1270902" y="1945020"/>
            <a:ext cx="2052426" cy="1285415"/>
            <a:chOff x="1270902" y="1945020"/>
            <a:chExt cx="2052426" cy="1285415"/>
          </a:xfrm>
        </p:grpSpPr>
        <p:sp>
          <p:nvSpPr>
            <p:cNvPr id="25" name="Freeform: Shape 24">
              <a:extLst>
                <a:ext uri="{FF2B5EF4-FFF2-40B4-BE49-F238E27FC236}">
                  <a16:creationId xmlns:a16="http://schemas.microsoft.com/office/drawing/2014/main" id="{63AF88D0-7DE3-42F7-B684-D06256B73201}"/>
                </a:ext>
              </a:extLst>
            </p:cNvPr>
            <p:cNvSpPr/>
            <p:nvPr/>
          </p:nvSpPr>
          <p:spPr>
            <a:xfrm rot="2686822">
              <a:off x="1270902" y="2039589"/>
              <a:ext cx="2052426" cy="1190846"/>
            </a:xfrm>
            <a:custGeom>
              <a:avLst/>
              <a:gdLst>
                <a:gd name="connsiteX0" fmla="*/ 69188 w 2052426"/>
                <a:gd name="connsiteY0" fmla="*/ 0 h 1190846"/>
                <a:gd name="connsiteX1" fmla="*/ 1457003 w 2052426"/>
                <a:gd name="connsiteY1" fmla="*/ 0 h 1190846"/>
                <a:gd name="connsiteX2" fmla="*/ 2052426 w 2052426"/>
                <a:gd name="connsiteY2" fmla="*/ 595423 h 1190846"/>
                <a:gd name="connsiteX3" fmla="*/ 1457004 w 2052426"/>
                <a:gd name="connsiteY3" fmla="*/ 1190846 h 1190846"/>
                <a:gd name="connsiteX4" fmla="*/ 70613 w 2052426"/>
                <a:gd name="connsiteY4" fmla="*/ 1190846 h 1190846"/>
                <a:gd name="connsiteX5" fmla="*/ 46826 w 2052426"/>
                <a:gd name="connsiteY5" fmla="*/ 1091774 h 1190846"/>
                <a:gd name="connsiteX6" fmla="*/ 50726 w 2052426"/>
                <a:gd name="connsiteY6" fmla="*/ 74374 h 11908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52426" h="1190846">
                  <a:moveTo>
                    <a:pt x="69188" y="0"/>
                  </a:moveTo>
                  <a:lnTo>
                    <a:pt x="1457003" y="0"/>
                  </a:lnTo>
                  <a:lnTo>
                    <a:pt x="2052426" y="595423"/>
                  </a:lnTo>
                  <a:lnTo>
                    <a:pt x="1457004" y="1190846"/>
                  </a:lnTo>
                  <a:lnTo>
                    <a:pt x="70613" y="1190846"/>
                  </a:lnTo>
                  <a:lnTo>
                    <a:pt x="46826" y="1091774"/>
                  </a:lnTo>
                  <a:cubicBezTo>
                    <a:pt x="-16895" y="755757"/>
                    <a:pt x="-15569" y="409892"/>
                    <a:pt x="50726" y="74374"/>
                  </a:cubicBezTo>
                  <a:close/>
                </a:path>
              </a:pathLst>
            </a:custGeom>
            <a:solidFill>
              <a:schemeClr val="tx1">
                <a:alpha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CE08473B-56E9-4FC7-9DE1-4DF282BB17AB}"/>
                </a:ext>
              </a:extLst>
            </p:cNvPr>
            <p:cNvSpPr>
              <a:spLocks noChangeAspect="1"/>
            </p:cNvSpPr>
            <p:nvPr/>
          </p:nvSpPr>
          <p:spPr>
            <a:xfrm>
              <a:off x="1591782" y="1945020"/>
              <a:ext cx="548640" cy="548640"/>
            </a:xfrm>
            <a:prstGeom prst="ellipse">
              <a:avLst/>
            </a:prstGeom>
            <a:no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Lato"/>
                </a:rPr>
                <a:t>T</a:t>
              </a:r>
            </a:p>
          </p:txBody>
        </p:sp>
      </p:grpSp>
      <p:grpSp>
        <p:nvGrpSpPr>
          <p:cNvPr id="66" name="Group 65">
            <a:extLst>
              <a:ext uri="{FF2B5EF4-FFF2-40B4-BE49-F238E27FC236}">
                <a16:creationId xmlns:a16="http://schemas.microsoft.com/office/drawing/2014/main" id="{C4A9031F-44A0-4789-A394-B71B7A256E96}"/>
              </a:ext>
            </a:extLst>
          </p:cNvPr>
          <p:cNvGrpSpPr/>
          <p:nvPr/>
        </p:nvGrpSpPr>
        <p:grpSpPr>
          <a:xfrm>
            <a:off x="7142434" y="1608448"/>
            <a:ext cx="4097203" cy="1161974"/>
            <a:chOff x="7142434" y="1608448"/>
            <a:chExt cx="4097203" cy="1161974"/>
          </a:xfrm>
        </p:grpSpPr>
        <p:sp>
          <p:nvSpPr>
            <p:cNvPr id="42" name="TextBox 41">
              <a:extLst>
                <a:ext uri="{FF2B5EF4-FFF2-40B4-BE49-F238E27FC236}">
                  <a16:creationId xmlns:a16="http://schemas.microsoft.com/office/drawing/2014/main" id="{5DF31544-0D14-4DFB-BB20-7C6158EA5681}"/>
                </a:ext>
              </a:extLst>
            </p:cNvPr>
            <p:cNvSpPr txBox="1"/>
            <p:nvPr/>
          </p:nvSpPr>
          <p:spPr>
            <a:xfrm>
              <a:off x="7142434" y="1877870"/>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3" name="TextBox 42">
              <a:extLst>
                <a:ext uri="{FF2B5EF4-FFF2-40B4-BE49-F238E27FC236}">
                  <a16:creationId xmlns:a16="http://schemas.microsoft.com/office/drawing/2014/main" id="{0DC629FD-7EF3-4AE0-9DF1-4ABB55C15702}"/>
                </a:ext>
              </a:extLst>
            </p:cNvPr>
            <p:cNvSpPr txBox="1"/>
            <p:nvPr/>
          </p:nvSpPr>
          <p:spPr>
            <a:xfrm>
              <a:off x="7142434" y="1608448"/>
              <a:ext cx="2834018"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STRENGTH</a:t>
              </a:r>
            </a:p>
          </p:txBody>
        </p:sp>
      </p:grpSp>
      <p:grpSp>
        <p:nvGrpSpPr>
          <p:cNvPr id="67" name="Group 66">
            <a:extLst>
              <a:ext uri="{FF2B5EF4-FFF2-40B4-BE49-F238E27FC236}">
                <a16:creationId xmlns:a16="http://schemas.microsoft.com/office/drawing/2014/main" id="{DBF96E57-7C36-42E8-A0C4-5C5F44558107}"/>
              </a:ext>
            </a:extLst>
          </p:cNvPr>
          <p:cNvGrpSpPr/>
          <p:nvPr/>
        </p:nvGrpSpPr>
        <p:grpSpPr>
          <a:xfrm>
            <a:off x="7139103" y="2919797"/>
            <a:ext cx="4097203" cy="1161974"/>
            <a:chOff x="7139103" y="2919797"/>
            <a:chExt cx="4097203" cy="1161974"/>
          </a:xfrm>
        </p:grpSpPr>
        <p:sp>
          <p:nvSpPr>
            <p:cNvPr id="46" name="TextBox 45">
              <a:extLst>
                <a:ext uri="{FF2B5EF4-FFF2-40B4-BE49-F238E27FC236}">
                  <a16:creationId xmlns:a16="http://schemas.microsoft.com/office/drawing/2014/main" id="{B0D439E0-E259-4D2C-8378-FC21F5C81DC7}"/>
                </a:ext>
              </a:extLst>
            </p:cNvPr>
            <p:cNvSpPr txBox="1"/>
            <p:nvPr/>
          </p:nvSpPr>
          <p:spPr>
            <a:xfrm>
              <a:off x="7139103" y="3189219"/>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47" name="TextBox 46">
              <a:extLst>
                <a:ext uri="{FF2B5EF4-FFF2-40B4-BE49-F238E27FC236}">
                  <a16:creationId xmlns:a16="http://schemas.microsoft.com/office/drawing/2014/main" id="{9D348F67-5D8E-469A-BC27-802F873F177D}"/>
                </a:ext>
              </a:extLst>
            </p:cNvPr>
            <p:cNvSpPr txBox="1"/>
            <p:nvPr/>
          </p:nvSpPr>
          <p:spPr>
            <a:xfrm>
              <a:off x="7139103" y="2919797"/>
              <a:ext cx="2834018"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WEAKNESS</a:t>
              </a:r>
            </a:p>
          </p:txBody>
        </p:sp>
      </p:grpSp>
      <p:grpSp>
        <p:nvGrpSpPr>
          <p:cNvPr id="68" name="Group 67">
            <a:extLst>
              <a:ext uri="{FF2B5EF4-FFF2-40B4-BE49-F238E27FC236}">
                <a16:creationId xmlns:a16="http://schemas.microsoft.com/office/drawing/2014/main" id="{0F52CB39-CAB7-47E4-8032-2A16E2A63AE8}"/>
              </a:ext>
            </a:extLst>
          </p:cNvPr>
          <p:cNvGrpSpPr/>
          <p:nvPr/>
        </p:nvGrpSpPr>
        <p:grpSpPr>
          <a:xfrm>
            <a:off x="7139103" y="4225501"/>
            <a:ext cx="4097203" cy="1161974"/>
            <a:chOff x="7139103" y="4225501"/>
            <a:chExt cx="4097203" cy="1161974"/>
          </a:xfrm>
        </p:grpSpPr>
        <p:sp>
          <p:nvSpPr>
            <p:cNvPr id="50" name="TextBox 49">
              <a:extLst>
                <a:ext uri="{FF2B5EF4-FFF2-40B4-BE49-F238E27FC236}">
                  <a16:creationId xmlns:a16="http://schemas.microsoft.com/office/drawing/2014/main" id="{16EED8CF-75E2-4576-8220-5984CA8CC960}"/>
                </a:ext>
              </a:extLst>
            </p:cNvPr>
            <p:cNvSpPr txBox="1"/>
            <p:nvPr/>
          </p:nvSpPr>
          <p:spPr>
            <a:xfrm>
              <a:off x="7139103" y="4494923"/>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1" name="TextBox 50">
              <a:extLst>
                <a:ext uri="{FF2B5EF4-FFF2-40B4-BE49-F238E27FC236}">
                  <a16:creationId xmlns:a16="http://schemas.microsoft.com/office/drawing/2014/main" id="{B1730A6C-B8D9-4186-9568-1E37B613E713}"/>
                </a:ext>
              </a:extLst>
            </p:cNvPr>
            <p:cNvSpPr txBox="1"/>
            <p:nvPr/>
          </p:nvSpPr>
          <p:spPr>
            <a:xfrm>
              <a:off x="7139103" y="4225501"/>
              <a:ext cx="2834018"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OPPORTUNITIES</a:t>
              </a:r>
            </a:p>
          </p:txBody>
        </p:sp>
      </p:grpSp>
      <p:grpSp>
        <p:nvGrpSpPr>
          <p:cNvPr id="69" name="Group 68">
            <a:extLst>
              <a:ext uri="{FF2B5EF4-FFF2-40B4-BE49-F238E27FC236}">
                <a16:creationId xmlns:a16="http://schemas.microsoft.com/office/drawing/2014/main" id="{7271B84B-9F34-4DC1-B4BE-56AEE90040A7}"/>
              </a:ext>
            </a:extLst>
          </p:cNvPr>
          <p:cNvGrpSpPr/>
          <p:nvPr/>
        </p:nvGrpSpPr>
        <p:grpSpPr>
          <a:xfrm>
            <a:off x="7139103" y="5525902"/>
            <a:ext cx="4097203" cy="1161974"/>
            <a:chOff x="7139103" y="5525902"/>
            <a:chExt cx="4097203" cy="1161974"/>
          </a:xfrm>
        </p:grpSpPr>
        <p:sp>
          <p:nvSpPr>
            <p:cNvPr id="54" name="TextBox 53">
              <a:extLst>
                <a:ext uri="{FF2B5EF4-FFF2-40B4-BE49-F238E27FC236}">
                  <a16:creationId xmlns:a16="http://schemas.microsoft.com/office/drawing/2014/main" id="{A11D0C16-6F5B-46F7-9650-26E50B886575}"/>
                </a:ext>
              </a:extLst>
            </p:cNvPr>
            <p:cNvSpPr txBox="1"/>
            <p:nvPr/>
          </p:nvSpPr>
          <p:spPr>
            <a:xfrm>
              <a:off x="7139103" y="5795324"/>
              <a:ext cx="4097203" cy="892552"/>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55" name="TextBox 54">
              <a:extLst>
                <a:ext uri="{FF2B5EF4-FFF2-40B4-BE49-F238E27FC236}">
                  <a16:creationId xmlns:a16="http://schemas.microsoft.com/office/drawing/2014/main" id="{6FD57C42-CA7D-41D4-9AED-9220B983477D}"/>
                </a:ext>
              </a:extLst>
            </p:cNvPr>
            <p:cNvSpPr txBox="1"/>
            <p:nvPr/>
          </p:nvSpPr>
          <p:spPr>
            <a:xfrm>
              <a:off x="7139103" y="5525902"/>
              <a:ext cx="2834018"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THREAT</a:t>
              </a:r>
            </a:p>
          </p:txBody>
        </p:sp>
      </p:grpSp>
      <p:sp>
        <p:nvSpPr>
          <p:cNvPr id="57" name="TextBox 56">
            <a:extLst>
              <a:ext uri="{FF2B5EF4-FFF2-40B4-BE49-F238E27FC236}">
                <a16:creationId xmlns:a16="http://schemas.microsoft.com/office/drawing/2014/main" id="{5F858AED-3558-4F8B-BC72-4FF59F2CE45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grpSp>
        <p:nvGrpSpPr>
          <p:cNvPr id="58" name="Group 57">
            <a:extLst>
              <a:ext uri="{FF2B5EF4-FFF2-40B4-BE49-F238E27FC236}">
                <a16:creationId xmlns:a16="http://schemas.microsoft.com/office/drawing/2014/main" id="{9261A3B4-7AF8-44D0-A97A-1341A01A1041}"/>
              </a:ext>
            </a:extLst>
          </p:cNvPr>
          <p:cNvGrpSpPr/>
          <p:nvPr/>
        </p:nvGrpSpPr>
        <p:grpSpPr>
          <a:xfrm>
            <a:off x="2042684" y="1132714"/>
            <a:ext cx="2857671" cy="1253072"/>
            <a:chOff x="2042684" y="1132714"/>
            <a:chExt cx="2857671" cy="1253072"/>
          </a:xfrm>
        </p:grpSpPr>
        <p:sp>
          <p:nvSpPr>
            <p:cNvPr id="29" name="Freeform: Shape 28">
              <a:extLst>
                <a:ext uri="{FF2B5EF4-FFF2-40B4-BE49-F238E27FC236}">
                  <a16:creationId xmlns:a16="http://schemas.microsoft.com/office/drawing/2014/main" id="{5DBBBA12-3EC9-4D52-8F73-F4CF09E38086}"/>
                </a:ext>
              </a:extLst>
            </p:cNvPr>
            <p:cNvSpPr/>
            <p:nvPr/>
          </p:nvSpPr>
          <p:spPr>
            <a:xfrm rot="10800000">
              <a:off x="2042684" y="1132714"/>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2B2A"/>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227CA639-4503-4D29-AB60-5B5B9500D2A6}"/>
                </a:ext>
              </a:extLst>
            </p:cNvPr>
            <p:cNvSpPr txBox="1"/>
            <p:nvPr/>
          </p:nvSpPr>
          <p:spPr>
            <a:xfrm>
              <a:off x="2587352" y="1257772"/>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59" name="Group 58">
            <a:extLst>
              <a:ext uri="{FF2B5EF4-FFF2-40B4-BE49-F238E27FC236}">
                <a16:creationId xmlns:a16="http://schemas.microsoft.com/office/drawing/2014/main" id="{F5DD9D28-A9E4-40E6-9CD8-0ED629174A43}"/>
              </a:ext>
            </a:extLst>
          </p:cNvPr>
          <p:cNvGrpSpPr/>
          <p:nvPr/>
        </p:nvGrpSpPr>
        <p:grpSpPr>
          <a:xfrm>
            <a:off x="4882249" y="2372313"/>
            <a:ext cx="1254124" cy="2857671"/>
            <a:chOff x="4882249" y="2372313"/>
            <a:chExt cx="1254124" cy="2857671"/>
          </a:xfrm>
        </p:grpSpPr>
        <p:sp>
          <p:nvSpPr>
            <p:cNvPr id="30" name="Freeform: Shape 29">
              <a:extLst>
                <a:ext uri="{FF2B5EF4-FFF2-40B4-BE49-F238E27FC236}">
                  <a16:creationId xmlns:a16="http://schemas.microsoft.com/office/drawing/2014/main" id="{7A9FE834-6BDA-4013-9E6E-7BAFB32FCCA6}"/>
                </a:ext>
              </a:extLst>
            </p:cNvPr>
            <p:cNvSpPr/>
            <p:nvPr/>
          </p:nvSpPr>
          <p:spPr>
            <a:xfrm rot="16200000">
              <a:off x="4081001"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85C401"/>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2D4266A4-E97B-478C-A5AA-D3FA7AAB3CE7}"/>
                </a:ext>
              </a:extLst>
            </p:cNvPr>
            <p:cNvSpPr txBox="1"/>
            <p:nvPr/>
          </p:nvSpPr>
          <p:spPr>
            <a:xfrm>
              <a:off x="4882249" y="305276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0" name="Group 59">
            <a:extLst>
              <a:ext uri="{FF2B5EF4-FFF2-40B4-BE49-F238E27FC236}">
                <a16:creationId xmlns:a16="http://schemas.microsoft.com/office/drawing/2014/main" id="{5473278E-0F45-4034-9D25-543241D323B4}"/>
              </a:ext>
            </a:extLst>
          </p:cNvPr>
          <p:cNvGrpSpPr/>
          <p:nvPr/>
        </p:nvGrpSpPr>
        <p:grpSpPr>
          <a:xfrm>
            <a:off x="2030231" y="5209965"/>
            <a:ext cx="2857671" cy="1253072"/>
            <a:chOff x="2030231" y="5209965"/>
            <a:chExt cx="2857671" cy="1253072"/>
          </a:xfrm>
        </p:grpSpPr>
        <p:sp>
          <p:nvSpPr>
            <p:cNvPr id="31" name="Freeform: Shape 30">
              <a:extLst>
                <a:ext uri="{FF2B5EF4-FFF2-40B4-BE49-F238E27FC236}">
                  <a16:creationId xmlns:a16="http://schemas.microsoft.com/office/drawing/2014/main" id="{A6951742-7B8E-4A1E-83BB-EC0CB9B59FC4}"/>
                </a:ext>
              </a:extLst>
            </p:cNvPr>
            <p:cNvSpPr/>
            <p:nvPr/>
          </p:nvSpPr>
          <p:spPr>
            <a:xfrm>
              <a:off x="2030231" y="5209965"/>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3EB8CD"/>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A9EAC69D-74C0-4298-BC52-4905160C352D}"/>
                </a:ext>
              </a:extLst>
            </p:cNvPr>
            <p:cNvSpPr txBox="1"/>
            <p:nvPr/>
          </p:nvSpPr>
          <p:spPr>
            <a:xfrm>
              <a:off x="2580895" y="5290687"/>
              <a:ext cx="1773652" cy="1107996"/>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61" name="Group 60">
            <a:extLst>
              <a:ext uri="{FF2B5EF4-FFF2-40B4-BE49-F238E27FC236}">
                <a16:creationId xmlns:a16="http://schemas.microsoft.com/office/drawing/2014/main" id="{ECF200C8-ADB7-4B86-B41F-1D7621E552B5}"/>
              </a:ext>
            </a:extLst>
          </p:cNvPr>
          <p:cNvGrpSpPr/>
          <p:nvPr/>
        </p:nvGrpSpPr>
        <p:grpSpPr>
          <a:xfrm>
            <a:off x="794467" y="2372313"/>
            <a:ext cx="1257673" cy="2857671"/>
            <a:chOff x="794467" y="2372313"/>
            <a:chExt cx="1257673" cy="2857671"/>
          </a:xfrm>
        </p:grpSpPr>
        <p:sp>
          <p:nvSpPr>
            <p:cNvPr id="32" name="Freeform: Shape 31">
              <a:extLst>
                <a:ext uri="{FF2B5EF4-FFF2-40B4-BE49-F238E27FC236}">
                  <a16:creationId xmlns:a16="http://schemas.microsoft.com/office/drawing/2014/main" id="{658FF446-CB88-4684-A410-B545683691DD}"/>
                </a:ext>
              </a:extLst>
            </p:cNvPr>
            <p:cNvSpPr/>
            <p:nvPr/>
          </p:nvSpPr>
          <p:spPr>
            <a:xfrm rot="5400000">
              <a:off x="-3232" y="3174613"/>
              <a:ext cx="2857671" cy="1253072"/>
            </a:xfrm>
            <a:custGeom>
              <a:avLst/>
              <a:gdLst>
                <a:gd name="connsiteX0" fmla="*/ 842758 w 2857671"/>
                <a:gd name="connsiteY0" fmla="*/ 0 h 1253072"/>
                <a:gd name="connsiteX1" fmla="*/ 2013657 w 2857671"/>
                <a:gd name="connsiteY1" fmla="*/ 0 h 1253072"/>
                <a:gd name="connsiteX2" fmla="*/ 2857671 w 2857671"/>
                <a:gd name="connsiteY2" fmla="*/ 835020 h 1253072"/>
                <a:gd name="connsiteX3" fmla="*/ 2754640 w 2857671"/>
                <a:gd name="connsiteY3" fmla="*/ 900195 h 1253072"/>
                <a:gd name="connsiteX4" fmla="*/ 1428886 w 2857671"/>
                <a:gd name="connsiteY4" fmla="*/ 1253072 h 1253072"/>
                <a:gd name="connsiteX5" fmla="*/ 103133 w 2857671"/>
                <a:gd name="connsiteY5" fmla="*/ 900195 h 1253072"/>
                <a:gd name="connsiteX6" fmla="*/ 0 w 2857671"/>
                <a:gd name="connsiteY6" fmla="*/ 834955 h 12530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857671" h="1253072">
                  <a:moveTo>
                    <a:pt x="842758" y="0"/>
                  </a:moveTo>
                  <a:lnTo>
                    <a:pt x="2013657" y="0"/>
                  </a:lnTo>
                  <a:lnTo>
                    <a:pt x="2857671" y="835020"/>
                  </a:lnTo>
                  <a:lnTo>
                    <a:pt x="2754640" y="900195"/>
                  </a:lnTo>
                  <a:cubicBezTo>
                    <a:pt x="2364234" y="1124684"/>
                    <a:pt x="1911554" y="1253072"/>
                    <a:pt x="1428886" y="1253072"/>
                  </a:cubicBezTo>
                  <a:cubicBezTo>
                    <a:pt x="946219" y="1253072"/>
                    <a:pt x="493539" y="1124684"/>
                    <a:pt x="103133" y="900195"/>
                  </a:cubicBezTo>
                  <a:lnTo>
                    <a:pt x="0" y="834955"/>
                  </a:lnTo>
                  <a:close/>
                </a:path>
              </a:pathLst>
            </a:custGeom>
            <a:solidFill>
              <a:srgbClr val="FFA803"/>
            </a:solidFill>
            <a:ln w="254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84E2BCD8-3E8F-40D0-9CA4-443F1488FB7F}"/>
                </a:ext>
              </a:extLst>
            </p:cNvPr>
            <p:cNvSpPr txBox="1"/>
            <p:nvPr/>
          </p:nvSpPr>
          <p:spPr>
            <a:xfrm>
              <a:off x="794467" y="3002088"/>
              <a:ext cx="1227085" cy="1615827"/>
            </a:xfrm>
            <a:prstGeom prst="rect">
              <a:avLst/>
            </a:prstGeom>
            <a:noFill/>
          </p:spPr>
          <p:txBody>
            <a:bodyPr wrap="square" rtlCol="0">
              <a:spAutoFit/>
            </a:bodyPr>
            <a:lstStyle/>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44" name="Rounded Rectangle 47">
            <a:extLst>
              <a:ext uri="{FF2B5EF4-FFF2-40B4-BE49-F238E27FC236}">
                <a16:creationId xmlns:a16="http://schemas.microsoft.com/office/drawing/2014/main" id="{F25CB009-DABA-4682-B617-6EE6F3BD7174}"/>
              </a:ext>
            </a:extLst>
          </p:cNvPr>
          <p:cNvSpPr/>
          <p:nvPr/>
        </p:nvSpPr>
        <p:spPr>
          <a:xfrm>
            <a:off x="6904766" y="1707706"/>
            <a:ext cx="98677" cy="640080"/>
          </a:xfrm>
          <a:prstGeom prst="roundRect">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dirty="0"/>
          </a:p>
        </p:txBody>
      </p:sp>
      <p:sp>
        <p:nvSpPr>
          <p:cNvPr id="48" name="Rounded Rectangle 47">
            <a:extLst>
              <a:ext uri="{FF2B5EF4-FFF2-40B4-BE49-F238E27FC236}">
                <a16:creationId xmlns:a16="http://schemas.microsoft.com/office/drawing/2014/main" id="{25E9073E-7D92-4099-9F7E-08EB8C605D65}"/>
              </a:ext>
            </a:extLst>
          </p:cNvPr>
          <p:cNvSpPr/>
          <p:nvPr/>
        </p:nvSpPr>
        <p:spPr>
          <a:xfrm>
            <a:off x="6901435" y="3019055"/>
            <a:ext cx="98677" cy="640080"/>
          </a:xfrm>
          <a:prstGeom prst="roundRect">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2" name="Rounded Rectangle 47">
            <a:extLst>
              <a:ext uri="{FF2B5EF4-FFF2-40B4-BE49-F238E27FC236}">
                <a16:creationId xmlns:a16="http://schemas.microsoft.com/office/drawing/2014/main" id="{AA76BD4C-1559-47E2-946A-17E801DE1F6B}"/>
              </a:ext>
            </a:extLst>
          </p:cNvPr>
          <p:cNvSpPr/>
          <p:nvPr/>
        </p:nvSpPr>
        <p:spPr>
          <a:xfrm>
            <a:off x="6901435" y="4324759"/>
            <a:ext cx="98677" cy="640080"/>
          </a:xfrm>
          <a:prstGeom prst="roundRect">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
        <p:nvSpPr>
          <p:cNvPr id="56" name="Rounded Rectangle 47">
            <a:extLst>
              <a:ext uri="{FF2B5EF4-FFF2-40B4-BE49-F238E27FC236}">
                <a16:creationId xmlns:a16="http://schemas.microsoft.com/office/drawing/2014/main" id="{06F87757-6268-47E9-850F-1B8173F62291}"/>
              </a:ext>
            </a:extLst>
          </p:cNvPr>
          <p:cNvSpPr/>
          <p:nvPr/>
        </p:nvSpPr>
        <p:spPr>
          <a:xfrm>
            <a:off x="6901435" y="5625160"/>
            <a:ext cx="98677" cy="640080"/>
          </a:xfrm>
          <a:prstGeom prst="roundRect">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a:endParaRPr lang="en-US" sz="2400"/>
          </a:p>
        </p:txBody>
      </p:sp>
    </p:spTree>
    <p:extLst>
      <p:ext uri="{BB962C8B-B14F-4D97-AF65-F5344CB8AC3E}">
        <p14:creationId xmlns:p14="http://schemas.microsoft.com/office/powerpoint/2010/main" val="30030213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p:cTn id="11" dur="500" fill="hold"/>
                                        <p:tgtEl>
                                          <p:spTgt spid="24"/>
                                        </p:tgtEl>
                                        <p:attrNameLst>
                                          <p:attrName>ppt_w</p:attrName>
                                        </p:attrNameLst>
                                      </p:cBhvr>
                                      <p:tavLst>
                                        <p:tav tm="0">
                                          <p:val>
                                            <p:fltVal val="0"/>
                                          </p:val>
                                        </p:tav>
                                        <p:tav tm="100000">
                                          <p:val>
                                            <p:strVal val="#ppt_w"/>
                                          </p:val>
                                        </p:tav>
                                      </p:tavLst>
                                    </p:anim>
                                    <p:anim calcmode="lin" valueType="num">
                                      <p:cBhvr>
                                        <p:cTn id="12" dur="500" fill="hold"/>
                                        <p:tgtEl>
                                          <p:spTgt spid="24"/>
                                        </p:tgtEl>
                                        <p:attrNameLst>
                                          <p:attrName>ppt_h</p:attrName>
                                        </p:attrNameLst>
                                      </p:cBhvr>
                                      <p:tavLst>
                                        <p:tav tm="0">
                                          <p:val>
                                            <p:fltVal val="0"/>
                                          </p:val>
                                        </p:tav>
                                        <p:tav tm="100000">
                                          <p:val>
                                            <p:strVal val="#ppt_h"/>
                                          </p:val>
                                        </p:tav>
                                      </p:tavLst>
                                    </p:anim>
                                    <p:animEffect transition="in" filter="fade">
                                      <p:cBhvr>
                                        <p:cTn id="13" dur="500"/>
                                        <p:tgtEl>
                                          <p:spTgt spid="24"/>
                                        </p:tgtEl>
                                      </p:cBhvr>
                                    </p:animEffect>
                                  </p:childTnLst>
                                </p:cTn>
                              </p:par>
                            </p:childTnLst>
                          </p:cTn>
                        </p:par>
                        <p:par>
                          <p:cTn id="14" fill="hold">
                            <p:stCondLst>
                              <p:cond delay="1000"/>
                            </p:stCondLst>
                            <p:childTnLst>
                              <p:par>
                                <p:cTn id="15" presetID="2" presetClass="entr" presetSubtype="3" fill="hold" nodeType="afterEffect">
                                  <p:stCondLst>
                                    <p:cond delay="0"/>
                                  </p:stCondLst>
                                  <p:childTnLst>
                                    <p:set>
                                      <p:cBhvr>
                                        <p:cTn id="16" dur="1" fill="hold">
                                          <p:stCondLst>
                                            <p:cond delay="0"/>
                                          </p:stCondLst>
                                        </p:cTn>
                                        <p:tgtEl>
                                          <p:spTgt spid="64"/>
                                        </p:tgtEl>
                                        <p:attrNameLst>
                                          <p:attrName>style.visibility</p:attrName>
                                        </p:attrNameLst>
                                      </p:cBhvr>
                                      <p:to>
                                        <p:strVal val="visible"/>
                                      </p:to>
                                    </p:set>
                                    <p:anim calcmode="lin" valueType="num">
                                      <p:cBhvr additive="base">
                                        <p:cTn id="17" dur="500" fill="hold"/>
                                        <p:tgtEl>
                                          <p:spTgt spid="64"/>
                                        </p:tgtEl>
                                        <p:attrNameLst>
                                          <p:attrName>ppt_x</p:attrName>
                                        </p:attrNameLst>
                                      </p:cBhvr>
                                      <p:tavLst>
                                        <p:tav tm="0">
                                          <p:val>
                                            <p:strVal val="1+#ppt_w/2"/>
                                          </p:val>
                                        </p:tav>
                                        <p:tav tm="100000">
                                          <p:val>
                                            <p:strVal val="#ppt_x"/>
                                          </p:val>
                                        </p:tav>
                                      </p:tavLst>
                                    </p:anim>
                                    <p:anim calcmode="lin" valueType="num">
                                      <p:cBhvr additive="base">
                                        <p:cTn id="18" dur="500" fill="hold"/>
                                        <p:tgtEl>
                                          <p:spTgt spid="64"/>
                                        </p:tgtEl>
                                        <p:attrNameLst>
                                          <p:attrName>ppt_y</p:attrName>
                                        </p:attrNameLst>
                                      </p:cBhvr>
                                      <p:tavLst>
                                        <p:tav tm="0">
                                          <p:val>
                                            <p:strVal val="0-#ppt_h/2"/>
                                          </p:val>
                                        </p:tav>
                                        <p:tav tm="100000">
                                          <p:val>
                                            <p:strVal val="#ppt_y"/>
                                          </p:val>
                                        </p:tav>
                                      </p:tavLst>
                                    </p:anim>
                                  </p:childTnLst>
                                </p:cTn>
                              </p:par>
                              <p:par>
                                <p:cTn id="19" presetID="2" presetClass="entr" presetSubtype="6" fill="hold" nodeType="withEffect">
                                  <p:stCondLst>
                                    <p:cond delay="0"/>
                                  </p:stCondLst>
                                  <p:childTnLst>
                                    <p:set>
                                      <p:cBhvr>
                                        <p:cTn id="20" dur="1" fill="hold">
                                          <p:stCondLst>
                                            <p:cond delay="0"/>
                                          </p:stCondLst>
                                        </p:cTn>
                                        <p:tgtEl>
                                          <p:spTgt spid="65"/>
                                        </p:tgtEl>
                                        <p:attrNameLst>
                                          <p:attrName>style.visibility</p:attrName>
                                        </p:attrNameLst>
                                      </p:cBhvr>
                                      <p:to>
                                        <p:strVal val="visible"/>
                                      </p:to>
                                    </p:set>
                                    <p:anim calcmode="lin" valueType="num">
                                      <p:cBhvr additive="base">
                                        <p:cTn id="21" dur="500" fill="hold"/>
                                        <p:tgtEl>
                                          <p:spTgt spid="65"/>
                                        </p:tgtEl>
                                        <p:attrNameLst>
                                          <p:attrName>ppt_x</p:attrName>
                                        </p:attrNameLst>
                                      </p:cBhvr>
                                      <p:tavLst>
                                        <p:tav tm="0">
                                          <p:val>
                                            <p:strVal val="1+#ppt_w/2"/>
                                          </p:val>
                                        </p:tav>
                                        <p:tav tm="100000">
                                          <p:val>
                                            <p:strVal val="#ppt_x"/>
                                          </p:val>
                                        </p:tav>
                                      </p:tavLst>
                                    </p:anim>
                                    <p:anim calcmode="lin" valueType="num">
                                      <p:cBhvr additive="base">
                                        <p:cTn id="22" dur="500" fill="hold"/>
                                        <p:tgtEl>
                                          <p:spTgt spid="65"/>
                                        </p:tgtEl>
                                        <p:attrNameLst>
                                          <p:attrName>ppt_y</p:attrName>
                                        </p:attrNameLst>
                                      </p:cBhvr>
                                      <p:tavLst>
                                        <p:tav tm="0">
                                          <p:val>
                                            <p:strVal val="1+#ppt_h/2"/>
                                          </p:val>
                                        </p:tav>
                                        <p:tav tm="100000">
                                          <p:val>
                                            <p:strVal val="#ppt_y"/>
                                          </p:val>
                                        </p:tav>
                                      </p:tavLst>
                                    </p:anim>
                                  </p:childTnLst>
                                </p:cTn>
                              </p:par>
                              <p:par>
                                <p:cTn id="23" presetID="2" presetClass="entr" presetSubtype="12" fill="hold" nodeType="withEffect">
                                  <p:stCondLst>
                                    <p:cond delay="0"/>
                                  </p:stCondLst>
                                  <p:childTnLst>
                                    <p:set>
                                      <p:cBhvr>
                                        <p:cTn id="24" dur="1" fill="hold">
                                          <p:stCondLst>
                                            <p:cond delay="0"/>
                                          </p:stCondLst>
                                        </p:cTn>
                                        <p:tgtEl>
                                          <p:spTgt spid="62"/>
                                        </p:tgtEl>
                                        <p:attrNameLst>
                                          <p:attrName>style.visibility</p:attrName>
                                        </p:attrNameLst>
                                      </p:cBhvr>
                                      <p:to>
                                        <p:strVal val="visible"/>
                                      </p:to>
                                    </p:set>
                                    <p:anim calcmode="lin" valueType="num">
                                      <p:cBhvr additive="base">
                                        <p:cTn id="25" dur="500" fill="hold"/>
                                        <p:tgtEl>
                                          <p:spTgt spid="62"/>
                                        </p:tgtEl>
                                        <p:attrNameLst>
                                          <p:attrName>ppt_x</p:attrName>
                                        </p:attrNameLst>
                                      </p:cBhvr>
                                      <p:tavLst>
                                        <p:tav tm="0">
                                          <p:val>
                                            <p:strVal val="0-#ppt_w/2"/>
                                          </p:val>
                                        </p:tav>
                                        <p:tav tm="100000">
                                          <p:val>
                                            <p:strVal val="#ppt_x"/>
                                          </p:val>
                                        </p:tav>
                                      </p:tavLst>
                                    </p:anim>
                                    <p:anim calcmode="lin" valueType="num">
                                      <p:cBhvr additive="base">
                                        <p:cTn id="26" dur="500" fill="hold"/>
                                        <p:tgtEl>
                                          <p:spTgt spid="62"/>
                                        </p:tgtEl>
                                        <p:attrNameLst>
                                          <p:attrName>ppt_y</p:attrName>
                                        </p:attrNameLst>
                                      </p:cBhvr>
                                      <p:tavLst>
                                        <p:tav tm="0">
                                          <p:val>
                                            <p:strVal val="1+#ppt_h/2"/>
                                          </p:val>
                                        </p:tav>
                                        <p:tav tm="100000">
                                          <p:val>
                                            <p:strVal val="#ppt_y"/>
                                          </p:val>
                                        </p:tav>
                                      </p:tavLst>
                                    </p:anim>
                                  </p:childTnLst>
                                </p:cTn>
                              </p:par>
                              <p:par>
                                <p:cTn id="27" presetID="2" presetClass="entr" presetSubtype="9" fill="hold" nodeType="withEffect">
                                  <p:stCondLst>
                                    <p:cond delay="0"/>
                                  </p:stCondLst>
                                  <p:childTnLst>
                                    <p:set>
                                      <p:cBhvr>
                                        <p:cTn id="28" dur="1" fill="hold">
                                          <p:stCondLst>
                                            <p:cond delay="0"/>
                                          </p:stCondLst>
                                        </p:cTn>
                                        <p:tgtEl>
                                          <p:spTgt spid="63"/>
                                        </p:tgtEl>
                                        <p:attrNameLst>
                                          <p:attrName>style.visibility</p:attrName>
                                        </p:attrNameLst>
                                      </p:cBhvr>
                                      <p:to>
                                        <p:strVal val="visible"/>
                                      </p:to>
                                    </p:set>
                                    <p:anim calcmode="lin" valueType="num">
                                      <p:cBhvr additive="base">
                                        <p:cTn id="29" dur="500" fill="hold"/>
                                        <p:tgtEl>
                                          <p:spTgt spid="63"/>
                                        </p:tgtEl>
                                        <p:attrNameLst>
                                          <p:attrName>ppt_x</p:attrName>
                                        </p:attrNameLst>
                                      </p:cBhvr>
                                      <p:tavLst>
                                        <p:tav tm="0">
                                          <p:val>
                                            <p:strVal val="0-#ppt_w/2"/>
                                          </p:val>
                                        </p:tav>
                                        <p:tav tm="100000">
                                          <p:val>
                                            <p:strVal val="#ppt_x"/>
                                          </p:val>
                                        </p:tav>
                                      </p:tavLst>
                                    </p:anim>
                                    <p:anim calcmode="lin" valueType="num">
                                      <p:cBhvr additive="base">
                                        <p:cTn id="30" dur="500" fill="hold"/>
                                        <p:tgtEl>
                                          <p:spTgt spid="63"/>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47" presetClass="entr" presetSubtype="0" fill="hold" nodeType="afterEffect">
                                  <p:stCondLst>
                                    <p:cond delay="0"/>
                                  </p:stCondLst>
                                  <p:childTnLst>
                                    <p:set>
                                      <p:cBhvr>
                                        <p:cTn id="33" dur="1" fill="hold">
                                          <p:stCondLst>
                                            <p:cond delay="0"/>
                                          </p:stCondLst>
                                        </p:cTn>
                                        <p:tgtEl>
                                          <p:spTgt spid="58"/>
                                        </p:tgtEl>
                                        <p:attrNameLst>
                                          <p:attrName>style.visibility</p:attrName>
                                        </p:attrNameLst>
                                      </p:cBhvr>
                                      <p:to>
                                        <p:strVal val="visible"/>
                                      </p:to>
                                    </p:set>
                                    <p:animEffect transition="in" filter="fade">
                                      <p:cBhvr>
                                        <p:cTn id="34" dur="1000"/>
                                        <p:tgtEl>
                                          <p:spTgt spid="58"/>
                                        </p:tgtEl>
                                      </p:cBhvr>
                                    </p:animEffect>
                                    <p:anim calcmode="lin" valueType="num">
                                      <p:cBhvr>
                                        <p:cTn id="35" dur="1000" fill="hold"/>
                                        <p:tgtEl>
                                          <p:spTgt spid="58"/>
                                        </p:tgtEl>
                                        <p:attrNameLst>
                                          <p:attrName>ppt_x</p:attrName>
                                        </p:attrNameLst>
                                      </p:cBhvr>
                                      <p:tavLst>
                                        <p:tav tm="0">
                                          <p:val>
                                            <p:strVal val="#ppt_x"/>
                                          </p:val>
                                        </p:tav>
                                        <p:tav tm="100000">
                                          <p:val>
                                            <p:strVal val="#ppt_x"/>
                                          </p:val>
                                        </p:tav>
                                      </p:tavLst>
                                    </p:anim>
                                    <p:anim calcmode="lin" valueType="num">
                                      <p:cBhvr>
                                        <p:cTn id="36" dur="1000" fill="hold"/>
                                        <p:tgtEl>
                                          <p:spTgt spid="58"/>
                                        </p:tgtEl>
                                        <p:attrNameLst>
                                          <p:attrName>ppt_y</p:attrName>
                                        </p:attrNameLst>
                                      </p:cBhvr>
                                      <p:tavLst>
                                        <p:tav tm="0">
                                          <p:val>
                                            <p:strVal val="#ppt_y-.1"/>
                                          </p:val>
                                        </p:tav>
                                        <p:tav tm="100000">
                                          <p:val>
                                            <p:strVal val="#ppt_y"/>
                                          </p:val>
                                        </p:tav>
                                      </p:tavLst>
                                    </p:anim>
                                  </p:childTnLst>
                                </p:cTn>
                              </p:par>
                            </p:childTnLst>
                          </p:cTn>
                        </p:par>
                        <p:par>
                          <p:cTn id="37" fill="hold">
                            <p:stCondLst>
                              <p:cond delay="2500"/>
                            </p:stCondLst>
                            <p:childTnLst>
                              <p:par>
                                <p:cTn id="38" presetID="2" presetClass="entr" presetSubtype="4" fill="hold" grpId="0" nodeType="afterEffect">
                                  <p:stCondLst>
                                    <p:cond delay="0"/>
                                  </p:stCondLst>
                                  <p:childTnLst>
                                    <p:set>
                                      <p:cBhvr>
                                        <p:cTn id="39" dur="1" fill="hold">
                                          <p:stCondLst>
                                            <p:cond delay="0"/>
                                          </p:stCondLst>
                                        </p:cTn>
                                        <p:tgtEl>
                                          <p:spTgt spid="44"/>
                                        </p:tgtEl>
                                        <p:attrNameLst>
                                          <p:attrName>style.visibility</p:attrName>
                                        </p:attrNameLst>
                                      </p:cBhvr>
                                      <p:to>
                                        <p:strVal val="visible"/>
                                      </p:to>
                                    </p:set>
                                    <p:anim calcmode="lin" valueType="num">
                                      <p:cBhvr additive="base">
                                        <p:cTn id="40" dur="500" fill="hold"/>
                                        <p:tgtEl>
                                          <p:spTgt spid="44"/>
                                        </p:tgtEl>
                                        <p:attrNameLst>
                                          <p:attrName>ppt_x</p:attrName>
                                        </p:attrNameLst>
                                      </p:cBhvr>
                                      <p:tavLst>
                                        <p:tav tm="0">
                                          <p:val>
                                            <p:strVal val="#ppt_x"/>
                                          </p:val>
                                        </p:tav>
                                        <p:tav tm="100000">
                                          <p:val>
                                            <p:strVal val="#ppt_x"/>
                                          </p:val>
                                        </p:tav>
                                      </p:tavLst>
                                    </p:anim>
                                    <p:anim calcmode="lin" valueType="num">
                                      <p:cBhvr additive="base">
                                        <p:cTn id="41" dur="500" fill="hold"/>
                                        <p:tgtEl>
                                          <p:spTgt spid="44"/>
                                        </p:tgtEl>
                                        <p:attrNameLst>
                                          <p:attrName>ppt_y</p:attrName>
                                        </p:attrNameLst>
                                      </p:cBhvr>
                                      <p:tavLst>
                                        <p:tav tm="0">
                                          <p:val>
                                            <p:strVal val="1+#ppt_h/2"/>
                                          </p:val>
                                        </p:tav>
                                        <p:tav tm="100000">
                                          <p:val>
                                            <p:strVal val="#ppt_y"/>
                                          </p:val>
                                        </p:tav>
                                      </p:tavLst>
                                    </p:anim>
                                  </p:childTnLst>
                                </p:cTn>
                              </p:par>
                            </p:childTnLst>
                          </p:cTn>
                        </p:par>
                        <p:par>
                          <p:cTn id="42" fill="hold">
                            <p:stCondLst>
                              <p:cond delay="3000"/>
                            </p:stCondLst>
                            <p:childTnLst>
                              <p:par>
                                <p:cTn id="43" presetID="22" presetClass="entr" presetSubtype="8" fill="hold" nodeType="after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childTnLst>
                          </p:cTn>
                        </p:par>
                        <p:par>
                          <p:cTn id="46" fill="hold">
                            <p:stCondLst>
                              <p:cond delay="3500"/>
                            </p:stCondLst>
                            <p:childTnLst>
                              <p:par>
                                <p:cTn id="47" presetID="42" presetClass="entr" presetSubtype="0" fill="hold" nodeType="afterEffect">
                                  <p:stCondLst>
                                    <p:cond delay="0"/>
                                  </p:stCondLst>
                                  <p:childTnLst>
                                    <p:set>
                                      <p:cBhvr>
                                        <p:cTn id="48" dur="1" fill="hold">
                                          <p:stCondLst>
                                            <p:cond delay="0"/>
                                          </p:stCondLst>
                                        </p:cTn>
                                        <p:tgtEl>
                                          <p:spTgt spid="59"/>
                                        </p:tgtEl>
                                        <p:attrNameLst>
                                          <p:attrName>style.visibility</p:attrName>
                                        </p:attrNameLst>
                                      </p:cBhvr>
                                      <p:to>
                                        <p:strVal val="visible"/>
                                      </p:to>
                                    </p:set>
                                    <p:animEffect transition="in" filter="fade">
                                      <p:cBhvr>
                                        <p:cTn id="49" dur="1000"/>
                                        <p:tgtEl>
                                          <p:spTgt spid="59"/>
                                        </p:tgtEl>
                                      </p:cBhvr>
                                    </p:animEffect>
                                    <p:anim calcmode="lin" valueType="num">
                                      <p:cBhvr>
                                        <p:cTn id="50" dur="1000" fill="hold"/>
                                        <p:tgtEl>
                                          <p:spTgt spid="59"/>
                                        </p:tgtEl>
                                        <p:attrNameLst>
                                          <p:attrName>ppt_x</p:attrName>
                                        </p:attrNameLst>
                                      </p:cBhvr>
                                      <p:tavLst>
                                        <p:tav tm="0">
                                          <p:val>
                                            <p:strVal val="#ppt_x"/>
                                          </p:val>
                                        </p:tav>
                                        <p:tav tm="100000">
                                          <p:val>
                                            <p:strVal val="#ppt_x"/>
                                          </p:val>
                                        </p:tav>
                                      </p:tavLst>
                                    </p:anim>
                                    <p:anim calcmode="lin" valueType="num">
                                      <p:cBhvr>
                                        <p:cTn id="51" dur="1000" fill="hold"/>
                                        <p:tgtEl>
                                          <p:spTgt spid="59"/>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2" presetClass="entr" presetSubtype="4"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additive="base">
                                        <p:cTn id="55" dur="500" fill="hold"/>
                                        <p:tgtEl>
                                          <p:spTgt spid="48"/>
                                        </p:tgtEl>
                                        <p:attrNameLst>
                                          <p:attrName>ppt_x</p:attrName>
                                        </p:attrNameLst>
                                      </p:cBhvr>
                                      <p:tavLst>
                                        <p:tav tm="0">
                                          <p:val>
                                            <p:strVal val="#ppt_x"/>
                                          </p:val>
                                        </p:tav>
                                        <p:tav tm="100000">
                                          <p:val>
                                            <p:strVal val="#ppt_x"/>
                                          </p:val>
                                        </p:tav>
                                      </p:tavLst>
                                    </p:anim>
                                    <p:anim calcmode="lin" valueType="num">
                                      <p:cBhvr additive="base">
                                        <p:cTn id="56" dur="500" fill="hold"/>
                                        <p:tgtEl>
                                          <p:spTgt spid="48"/>
                                        </p:tgtEl>
                                        <p:attrNameLst>
                                          <p:attrName>ppt_y</p:attrName>
                                        </p:attrNameLst>
                                      </p:cBhvr>
                                      <p:tavLst>
                                        <p:tav tm="0">
                                          <p:val>
                                            <p:strVal val="1+#ppt_h/2"/>
                                          </p:val>
                                        </p:tav>
                                        <p:tav tm="100000">
                                          <p:val>
                                            <p:strVal val="#ppt_y"/>
                                          </p:val>
                                        </p:tav>
                                      </p:tavLst>
                                    </p:anim>
                                  </p:childTnLst>
                                </p:cTn>
                              </p:par>
                            </p:childTnLst>
                          </p:cTn>
                        </p:par>
                        <p:par>
                          <p:cTn id="57" fill="hold">
                            <p:stCondLst>
                              <p:cond delay="5000"/>
                            </p:stCondLst>
                            <p:childTnLst>
                              <p:par>
                                <p:cTn id="58" presetID="22" presetClass="entr" presetSubtype="8" fill="hold" nodeType="afterEffect">
                                  <p:stCondLst>
                                    <p:cond delay="0"/>
                                  </p:stCondLst>
                                  <p:childTnLst>
                                    <p:set>
                                      <p:cBhvr>
                                        <p:cTn id="59" dur="1" fill="hold">
                                          <p:stCondLst>
                                            <p:cond delay="0"/>
                                          </p:stCondLst>
                                        </p:cTn>
                                        <p:tgtEl>
                                          <p:spTgt spid="67"/>
                                        </p:tgtEl>
                                        <p:attrNameLst>
                                          <p:attrName>style.visibility</p:attrName>
                                        </p:attrNameLst>
                                      </p:cBhvr>
                                      <p:to>
                                        <p:strVal val="visible"/>
                                      </p:to>
                                    </p:set>
                                    <p:animEffect transition="in" filter="wipe(left)">
                                      <p:cBhvr>
                                        <p:cTn id="60" dur="500"/>
                                        <p:tgtEl>
                                          <p:spTgt spid="67"/>
                                        </p:tgtEl>
                                      </p:cBhvr>
                                    </p:animEffect>
                                  </p:childTnLst>
                                </p:cTn>
                              </p:par>
                            </p:childTnLst>
                          </p:cTn>
                        </p:par>
                        <p:par>
                          <p:cTn id="61" fill="hold">
                            <p:stCondLst>
                              <p:cond delay="5500"/>
                            </p:stCondLst>
                            <p:childTnLst>
                              <p:par>
                                <p:cTn id="62" presetID="42" presetClass="entr" presetSubtype="0" fill="hold" nodeType="afterEffect">
                                  <p:stCondLst>
                                    <p:cond delay="0"/>
                                  </p:stCondLst>
                                  <p:childTnLst>
                                    <p:set>
                                      <p:cBhvr>
                                        <p:cTn id="63" dur="1" fill="hold">
                                          <p:stCondLst>
                                            <p:cond delay="0"/>
                                          </p:stCondLst>
                                        </p:cTn>
                                        <p:tgtEl>
                                          <p:spTgt spid="60"/>
                                        </p:tgtEl>
                                        <p:attrNameLst>
                                          <p:attrName>style.visibility</p:attrName>
                                        </p:attrNameLst>
                                      </p:cBhvr>
                                      <p:to>
                                        <p:strVal val="visible"/>
                                      </p:to>
                                    </p:set>
                                    <p:animEffect transition="in" filter="fade">
                                      <p:cBhvr>
                                        <p:cTn id="64" dur="1000"/>
                                        <p:tgtEl>
                                          <p:spTgt spid="60"/>
                                        </p:tgtEl>
                                      </p:cBhvr>
                                    </p:animEffect>
                                    <p:anim calcmode="lin" valueType="num">
                                      <p:cBhvr>
                                        <p:cTn id="65" dur="1000" fill="hold"/>
                                        <p:tgtEl>
                                          <p:spTgt spid="60"/>
                                        </p:tgtEl>
                                        <p:attrNameLst>
                                          <p:attrName>ppt_x</p:attrName>
                                        </p:attrNameLst>
                                      </p:cBhvr>
                                      <p:tavLst>
                                        <p:tav tm="0">
                                          <p:val>
                                            <p:strVal val="#ppt_x"/>
                                          </p:val>
                                        </p:tav>
                                        <p:tav tm="100000">
                                          <p:val>
                                            <p:strVal val="#ppt_x"/>
                                          </p:val>
                                        </p:tav>
                                      </p:tavLst>
                                    </p:anim>
                                    <p:anim calcmode="lin" valueType="num">
                                      <p:cBhvr>
                                        <p:cTn id="66" dur="1000" fill="hold"/>
                                        <p:tgtEl>
                                          <p:spTgt spid="6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 presetClass="entr" presetSubtype="4" fill="hold" grpId="0" nodeType="afterEffect">
                                  <p:stCondLst>
                                    <p:cond delay="0"/>
                                  </p:stCondLst>
                                  <p:childTnLst>
                                    <p:set>
                                      <p:cBhvr>
                                        <p:cTn id="69" dur="1" fill="hold">
                                          <p:stCondLst>
                                            <p:cond delay="0"/>
                                          </p:stCondLst>
                                        </p:cTn>
                                        <p:tgtEl>
                                          <p:spTgt spid="52"/>
                                        </p:tgtEl>
                                        <p:attrNameLst>
                                          <p:attrName>style.visibility</p:attrName>
                                        </p:attrNameLst>
                                      </p:cBhvr>
                                      <p:to>
                                        <p:strVal val="visible"/>
                                      </p:to>
                                    </p:set>
                                    <p:anim calcmode="lin" valueType="num">
                                      <p:cBhvr additive="base">
                                        <p:cTn id="70" dur="500" fill="hold"/>
                                        <p:tgtEl>
                                          <p:spTgt spid="52"/>
                                        </p:tgtEl>
                                        <p:attrNameLst>
                                          <p:attrName>ppt_x</p:attrName>
                                        </p:attrNameLst>
                                      </p:cBhvr>
                                      <p:tavLst>
                                        <p:tav tm="0">
                                          <p:val>
                                            <p:strVal val="#ppt_x"/>
                                          </p:val>
                                        </p:tav>
                                        <p:tav tm="100000">
                                          <p:val>
                                            <p:strVal val="#ppt_x"/>
                                          </p:val>
                                        </p:tav>
                                      </p:tavLst>
                                    </p:anim>
                                    <p:anim calcmode="lin" valueType="num">
                                      <p:cBhvr additive="base">
                                        <p:cTn id="71" dur="500" fill="hold"/>
                                        <p:tgtEl>
                                          <p:spTgt spid="52"/>
                                        </p:tgtEl>
                                        <p:attrNameLst>
                                          <p:attrName>ppt_y</p:attrName>
                                        </p:attrNameLst>
                                      </p:cBhvr>
                                      <p:tavLst>
                                        <p:tav tm="0">
                                          <p:val>
                                            <p:strVal val="1+#ppt_h/2"/>
                                          </p:val>
                                        </p:tav>
                                        <p:tav tm="100000">
                                          <p:val>
                                            <p:strVal val="#ppt_y"/>
                                          </p:val>
                                        </p:tav>
                                      </p:tavLst>
                                    </p:anim>
                                  </p:childTnLst>
                                </p:cTn>
                              </p:par>
                            </p:childTnLst>
                          </p:cTn>
                        </p:par>
                        <p:par>
                          <p:cTn id="72" fill="hold">
                            <p:stCondLst>
                              <p:cond delay="7000"/>
                            </p:stCondLst>
                            <p:childTnLst>
                              <p:par>
                                <p:cTn id="73" presetID="22" presetClass="entr" presetSubtype="8" fill="hold" nodeType="afterEffect">
                                  <p:stCondLst>
                                    <p:cond delay="0"/>
                                  </p:stCondLst>
                                  <p:childTnLst>
                                    <p:set>
                                      <p:cBhvr>
                                        <p:cTn id="74" dur="1" fill="hold">
                                          <p:stCondLst>
                                            <p:cond delay="0"/>
                                          </p:stCondLst>
                                        </p:cTn>
                                        <p:tgtEl>
                                          <p:spTgt spid="68"/>
                                        </p:tgtEl>
                                        <p:attrNameLst>
                                          <p:attrName>style.visibility</p:attrName>
                                        </p:attrNameLst>
                                      </p:cBhvr>
                                      <p:to>
                                        <p:strVal val="visible"/>
                                      </p:to>
                                    </p:set>
                                    <p:animEffect transition="in" filter="wipe(left)">
                                      <p:cBhvr>
                                        <p:cTn id="75" dur="500"/>
                                        <p:tgtEl>
                                          <p:spTgt spid="68"/>
                                        </p:tgtEl>
                                      </p:cBhvr>
                                    </p:animEffect>
                                  </p:childTnLst>
                                </p:cTn>
                              </p:par>
                            </p:childTnLst>
                          </p:cTn>
                        </p:par>
                        <p:par>
                          <p:cTn id="76" fill="hold">
                            <p:stCondLst>
                              <p:cond delay="7500"/>
                            </p:stCondLst>
                            <p:childTnLst>
                              <p:par>
                                <p:cTn id="77" presetID="42" presetClass="entr" presetSubtype="0" fill="hold"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fade">
                                      <p:cBhvr>
                                        <p:cTn id="79" dur="1000"/>
                                        <p:tgtEl>
                                          <p:spTgt spid="61"/>
                                        </p:tgtEl>
                                      </p:cBhvr>
                                    </p:animEffect>
                                    <p:anim calcmode="lin" valueType="num">
                                      <p:cBhvr>
                                        <p:cTn id="80" dur="1000" fill="hold"/>
                                        <p:tgtEl>
                                          <p:spTgt spid="61"/>
                                        </p:tgtEl>
                                        <p:attrNameLst>
                                          <p:attrName>ppt_x</p:attrName>
                                        </p:attrNameLst>
                                      </p:cBhvr>
                                      <p:tavLst>
                                        <p:tav tm="0">
                                          <p:val>
                                            <p:strVal val="#ppt_x"/>
                                          </p:val>
                                        </p:tav>
                                        <p:tav tm="100000">
                                          <p:val>
                                            <p:strVal val="#ppt_x"/>
                                          </p:val>
                                        </p:tav>
                                      </p:tavLst>
                                    </p:anim>
                                    <p:anim calcmode="lin" valueType="num">
                                      <p:cBhvr>
                                        <p:cTn id="81" dur="1000" fill="hold"/>
                                        <p:tgtEl>
                                          <p:spTgt spid="6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2" presetClass="entr" presetSubtype="4" fill="hold" grpId="0" nodeType="afterEffect">
                                  <p:stCondLst>
                                    <p:cond delay="0"/>
                                  </p:stCondLst>
                                  <p:childTnLst>
                                    <p:set>
                                      <p:cBhvr>
                                        <p:cTn id="84" dur="1" fill="hold">
                                          <p:stCondLst>
                                            <p:cond delay="0"/>
                                          </p:stCondLst>
                                        </p:cTn>
                                        <p:tgtEl>
                                          <p:spTgt spid="56"/>
                                        </p:tgtEl>
                                        <p:attrNameLst>
                                          <p:attrName>style.visibility</p:attrName>
                                        </p:attrNameLst>
                                      </p:cBhvr>
                                      <p:to>
                                        <p:strVal val="visible"/>
                                      </p:to>
                                    </p:set>
                                    <p:anim calcmode="lin" valueType="num">
                                      <p:cBhvr additive="base">
                                        <p:cTn id="85" dur="500" fill="hold"/>
                                        <p:tgtEl>
                                          <p:spTgt spid="56"/>
                                        </p:tgtEl>
                                        <p:attrNameLst>
                                          <p:attrName>ppt_x</p:attrName>
                                        </p:attrNameLst>
                                      </p:cBhvr>
                                      <p:tavLst>
                                        <p:tav tm="0">
                                          <p:val>
                                            <p:strVal val="#ppt_x"/>
                                          </p:val>
                                        </p:tav>
                                        <p:tav tm="100000">
                                          <p:val>
                                            <p:strVal val="#ppt_x"/>
                                          </p:val>
                                        </p:tav>
                                      </p:tavLst>
                                    </p:anim>
                                    <p:anim calcmode="lin" valueType="num">
                                      <p:cBhvr additive="base">
                                        <p:cTn id="86" dur="500" fill="hold"/>
                                        <p:tgtEl>
                                          <p:spTgt spid="56"/>
                                        </p:tgtEl>
                                        <p:attrNameLst>
                                          <p:attrName>ppt_y</p:attrName>
                                        </p:attrNameLst>
                                      </p:cBhvr>
                                      <p:tavLst>
                                        <p:tav tm="0">
                                          <p:val>
                                            <p:strVal val="1+#ppt_h/2"/>
                                          </p:val>
                                        </p:tav>
                                        <p:tav tm="100000">
                                          <p:val>
                                            <p:strVal val="#ppt_y"/>
                                          </p:val>
                                        </p:tav>
                                      </p:tavLst>
                                    </p:anim>
                                  </p:childTnLst>
                                </p:cTn>
                              </p:par>
                            </p:childTnLst>
                          </p:cTn>
                        </p:par>
                        <p:par>
                          <p:cTn id="87" fill="hold">
                            <p:stCondLst>
                              <p:cond delay="9000"/>
                            </p:stCondLst>
                            <p:childTnLst>
                              <p:par>
                                <p:cTn id="88" presetID="22" presetClass="entr" presetSubtype="8" fill="hold" nodeType="afterEffect">
                                  <p:stCondLst>
                                    <p:cond delay="0"/>
                                  </p:stCondLst>
                                  <p:childTnLst>
                                    <p:set>
                                      <p:cBhvr>
                                        <p:cTn id="89" dur="1" fill="hold">
                                          <p:stCondLst>
                                            <p:cond delay="0"/>
                                          </p:stCondLst>
                                        </p:cTn>
                                        <p:tgtEl>
                                          <p:spTgt spid="69"/>
                                        </p:tgtEl>
                                        <p:attrNameLst>
                                          <p:attrName>style.visibility</p:attrName>
                                        </p:attrNameLst>
                                      </p:cBhvr>
                                      <p:to>
                                        <p:strVal val="visible"/>
                                      </p:to>
                                    </p:set>
                                    <p:animEffect transition="in" filter="wipe(left)">
                                      <p:cBhvr>
                                        <p:cTn id="90"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57" grpId="0"/>
      <p:bldP spid="44" grpId="0" animBg="1"/>
      <p:bldP spid="48" grpId="0" animBg="1"/>
      <p:bldP spid="52" grpId="0" animBg="1"/>
      <p:bldP spid="5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Hexagon 7">
            <a:extLst>
              <a:ext uri="{FF2B5EF4-FFF2-40B4-BE49-F238E27FC236}">
                <a16:creationId xmlns:a16="http://schemas.microsoft.com/office/drawing/2014/main" id="{89D994C6-47DB-4745-A40F-7B28FD9DD738}"/>
              </a:ext>
            </a:extLst>
          </p:cNvPr>
          <p:cNvSpPr>
            <a:spLocks/>
          </p:cNvSpPr>
          <p:nvPr/>
        </p:nvSpPr>
        <p:spPr>
          <a:xfrm rot="16200000">
            <a:off x="4210489" y="2743202"/>
            <a:ext cx="1095156" cy="946295"/>
          </a:xfrm>
          <a:prstGeom prst="hexagon">
            <a:avLst>
              <a:gd name="adj" fmla="val 29495"/>
              <a:gd name="vf" fmla="val 115470"/>
            </a:avLst>
          </a:prstGeom>
          <a:solidFill>
            <a:srgbClr val="FF2B2A"/>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$162</a:t>
            </a:r>
          </a:p>
        </p:txBody>
      </p:sp>
      <p:sp>
        <p:nvSpPr>
          <p:cNvPr id="9" name="Hexagon 8">
            <a:extLst>
              <a:ext uri="{FF2B5EF4-FFF2-40B4-BE49-F238E27FC236}">
                <a16:creationId xmlns:a16="http://schemas.microsoft.com/office/drawing/2014/main" id="{90C811D5-4112-430B-89C9-59270CE07B08}"/>
              </a:ext>
            </a:extLst>
          </p:cNvPr>
          <p:cNvSpPr>
            <a:spLocks/>
          </p:cNvSpPr>
          <p:nvPr/>
        </p:nvSpPr>
        <p:spPr>
          <a:xfrm rot="16200000">
            <a:off x="5225902" y="2743203"/>
            <a:ext cx="1095156" cy="946295"/>
          </a:xfrm>
          <a:prstGeom prst="hexagon">
            <a:avLst>
              <a:gd name="adj" fmla="val 29495"/>
              <a:gd name="vf" fmla="val 115470"/>
            </a:avLst>
          </a:prstGeom>
          <a:solidFill>
            <a:srgbClr val="85C401"/>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$224</a:t>
            </a:r>
          </a:p>
        </p:txBody>
      </p:sp>
      <p:sp>
        <p:nvSpPr>
          <p:cNvPr id="10" name="Hexagon 9">
            <a:extLst>
              <a:ext uri="{FF2B5EF4-FFF2-40B4-BE49-F238E27FC236}">
                <a16:creationId xmlns:a16="http://schemas.microsoft.com/office/drawing/2014/main" id="{645F383E-ACE5-4622-85CA-7B9E8479E2D3}"/>
              </a:ext>
            </a:extLst>
          </p:cNvPr>
          <p:cNvSpPr>
            <a:spLocks/>
          </p:cNvSpPr>
          <p:nvPr/>
        </p:nvSpPr>
        <p:spPr>
          <a:xfrm rot="16200000">
            <a:off x="4726168" y="3613503"/>
            <a:ext cx="1095156" cy="946295"/>
          </a:xfrm>
          <a:prstGeom prst="hexagon">
            <a:avLst>
              <a:gd name="adj" fmla="val 29495"/>
              <a:gd name="vf" fmla="val 115470"/>
            </a:avLst>
          </a:prstGeom>
          <a:solidFill>
            <a:srgbClr val="3EB8C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$187</a:t>
            </a:r>
          </a:p>
        </p:txBody>
      </p:sp>
      <p:sp>
        <p:nvSpPr>
          <p:cNvPr id="11" name="Hexagon 10">
            <a:extLst>
              <a:ext uri="{FF2B5EF4-FFF2-40B4-BE49-F238E27FC236}">
                <a16:creationId xmlns:a16="http://schemas.microsoft.com/office/drawing/2014/main" id="{143EE2C8-7683-4017-8476-4EC2490EF144}"/>
              </a:ext>
            </a:extLst>
          </p:cNvPr>
          <p:cNvSpPr>
            <a:spLocks/>
          </p:cNvSpPr>
          <p:nvPr/>
        </p:nvSpPr>
        <p:spPr>
          <a:xfrm rot="16200000">
            <a:off x="5741581" y="3613504"/>
            <a:ext cx="1095156" cy="946295"/>
          </a:xfrm>
          <a:prstGeom prst="hexagon">
            <a:avLst>
              <a:gd name="adj" fmla="val 29495"/>
              <a:gd name="vf" fmla="val 115470"/>
            </a:avLst>
          </a:prstGeom>
          <a:solidFill>
            <a:srgbClr val="FFA803"/>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$271</a:t>
            </a:r>
          </a:p>
        </p:txBody>
      </p:sp>
      <p:sp>
        <p:nvSpPr>
          <p:cNvPr id="12" name="Hexagon 11">
            <a:extLst>
              <a:ext uri="{FF2B5EF4-FFF2-40B4-BE49-F238E27FC236}">
                <a16:creationId xmlns:a16="http://schemas.microsoft.com/office/drawing/2014/main" id="{48295177-F5F5-49F9-BD89-668384E76AC1}"/>
              </a:ext>
            </a:extLst>
          </p:cNvPr>
          <p:cNvSpPr>
            <a:spLocks/>
          </p:cNvSpPr>
          <p:nvPr/>
        </p:nvSpPr>
        <p:spPr>
          <a:xfrm rot="16200000">
            <a:off x="6235994" y="4494439"/>
            <a:ext cx="1095156" cy="946295"/>
          </a:xfrm>
          <a:prstGeom prst="hexagon">
            <a:avLst>
              <a:gd name="adj" fmla="val 29495"/>
              <a:gd name="vf" fmla="val 115470"/>
            </a:avLst>
          </a:prstGeom>
          <a:solidFill>
            <a:srgbClr val="4781CB"/>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$359</a:t>
            </a:r>
          </a:p>
        </p:txBody>
      </p:sp>
      <p:sp>
        <p:nvSpPr>
          <p:cNvPr id="13" name="Hexagon 12">
            <a:extLst>
              <a:ext uri="{FF2B5EF4-FFF2-40B4-BE49-F238E27FC236}">
                <a16:creationId xmlns:a16="http://schemas.microsoft.com/office/drawing/2014/main" id="{FA903456-9BDB-44B4-918D-AE415261A22B}"/>
              </a:ext>
            </a:extLst>
          </p:cNvPr>
          <p:cNvSpPr>
            <a:spLocks/>
          </p:cNvSpPr>
          <p:nvPr/>
        </p:nvSpPr>
        <p:spPr>
          <a:xfrm rot="16200000">
            <a:off x="6762299" y="3624136"/>
            <a:ext cx="1095156" cy="946295"/>
          </a:xfrm>
          <a:prstGeom prst="hexagon">
            <a:avLst>
              <a:gd name="adj" fmla="val 29495"/>
              <a:gd name="vf" fmla="val 115470"/>
            </a:avLst>
          </a:prstGeom>
          <a:solidFill>
            <a:srgbClr val="01AA8D"/>
          </a:solid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dirty="0"/>
              <a:t>$312</a:t>
            </a:r>
          </a:p>
        </p:txBody>
      </p:sp>
      <p:sp>
        <p:nvSpPr>
          <p:cNvPr id="18" name="Freeform: Shape 17">
            <a:extLst>
              <a:ext uri="{FF2B5EF4-FFF2-40B4-BE49-F238E27FC236}">
                <a16:creationId xmlns:a16="http://schemas.microsoft.com/office/drawing/2014/main" id="{91A82FDF-7BFC-457B-8D2B-4AF81346BF9C}"/>
              </a:ext>
            </a:extLst>
          </p:cNvPr>
          <p:cNvSpPr/>
          <p:nvPr/>
        </p:nvSpPr>
        <p:spPr>
          <a:xfrm>
            <a:off x="2472062" y="2652820"/>
            <a:ext cx="2254114" cy="1892595"/>
          </a:xfrm>
          <a:custGeom>
            <a:avLst/>
            <a:gdLst>
              <a:gd name="connsiteX0" fmla="*/ 1020733 w 2254114"/>
              <a:gd name="connsiteY0" fmla="*/ 0 h 1892595"/>
              <a:gd name="connsiteX1" fmla="*/ 1020733 w 2254114"/>
              <a:gd name="connsiteY1" fmla="*/ 473149 h 1892595"/>
              <a:gd name="connsiteX2" fmla="*/ 1747957 w 2254114"/>
              <a:gd name="connsiteY2" fmla="*/ 473149 h 1892595"/>
              <a:gd name="connsiteX3" fmla="*/ 1747957 w 2254114"/>
              <a:gd name="connsiteY3" fmla="*/ 880450 h 1892595"/>
              <a:gd name="connsiteX4" fmla="*/ 2254114 w 2254114"/>
              <a:gd name="connsiteY4" fmla="*/ 1179032 h 1892595"/>
              <a:gd name="connsiteX5" fmla="*/ 2254114 w 2254114"/>
              <a:gd name="connsiteY5" fmla="*/ 1419446 h 1892595"/>
              <a:gd name="connsiteX6" fmla="*/ 1020733 w 2254114"/>
              <a:gd name="connsiteY6" fmla="*/ 1419446 h 1892595"/>
              <a:gd name="connsiteX7" fmla="*/ 1020733 w 2254114"/>
              <a:gd name="connsiteY7" fmla="*/ 1892595 h 1892595"/>
              <a:gd name="connsiteX8" fmla="*/ 0 w 2254114"/>
              <a:gd name="connsiteY8" fmla="*/ 946298 h 18925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254114" h="1892595">
                <a:moveTo>
                  <a:pt x="1020733" y="0"/>
                </a:moveTo>
                <a:lnTo>
                  <a:pt x="1020733" y="473149"/>
                </a:lnTo>
                <a:lnTo>
                  <a:pt x="1747957" y="473149"/>
                </a:lnTo>
                <a:lnTo>
                  <a:pt x="1747957" y="880450"/>
                </a:lnTo>
                <a:lnTo>
                  <a:pt x="2254114" y="1179032"/>
                </a:lnTo>
                <a:lnTo>
                  <a:pt x="2254114" y="1419446"/>
                </a:lnTo>
                <a:lnTo>
                  <a:pt x="1020733" y="1419446"/>
                </a:lnTo>
                <a:lnTo>
                  <a:pt x="1020733" y="1892595"/>
                </a:lnTo>
                <a:lnTo>
                  <a:pt x="0" y="946298"/>
                </a:lnTo>
                <a:close/>
              </a:path>
            </a:pathLst>
          </a:cu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01</a:t>
            </a:r>
          </a:p>
        </p:txBody>
      </p:sp>
      <p:sp>
        <p:nvSpPr>
          <p:cNvPr id="22" name="Freeform: Shape 21">
            <a:extLst>
              <a:ext uri="{FF2B5EF4-FFF2-40B4-BE49-F238E27FC236}">
                <a16:creationId xmlns:a16="http://schemas.microsoft.com/office/drawing/2014/main" id="{A05F7BD2-09D7-4B77-9FB4-99197F6BCF3A}"/>
              </a:ext>
            </a:extLst>
          </p:cNvPr>
          <p:cNvSpPr/>
          <p:nvPr/>
        </p:nvSpPr>
        <p:spPr>
          <a:xfrm>
            <a:off x="7378995" y="3599116"/>
            <a:ext cx="2243466" cy="1892597"/>
          </a:xfrm>
          <a:custGeom>
            <a:avLst/>
            <a:gdLst>
              <a:gd name="connsiteX0" fmla="*/ 1244004 w 2243466"/>
              <a:gd name="connsiteY0" fmla="*/ 0 h 1892597"/>
              <a:gd name="connsiteX1" fmla="*/ 2243466 w 2243466"/>
              <a:gd name="connsiteY1" fmla="*/ 946299 h 1892597"/>
              <a:gd name="connsiteX2" fmla="*/ 1244004 w 2243466"/>
              <a:gd name="connsiteY2" fmla="*/ 1892597 h 1892597"/>
              <a:gd name="connsiteX3" fmla="*/ 1244004 w 2243466"/>
              <a:gd name="connsiteY3" fmla="*/ 1419448 h 1892597"/>
              <a:gd name="connsiteX4" fmla="*/ 0 w 2243466"/>
              <a:gd name="connsiteY4" fmla="*/ 1419448 h 1892597"/>
              <a:gd name="connsiteX5" fmla="*/ 0 w 2243466"/>
              <a:gd name="connsiteY5" fmla="*/ 1092173 h 1892597"/>
              <a:gd name="connsiteX6" fmla="*/ 2793 w 2243466"/>
              <a:gd name="connsiteY6" fmla="*/ 1090526 h 1892597"/>
              <a:gd name="connsiteX7" fmla="*/ 10648 w 2243466"/>
              <a:gd name="connsiteY7" fmla="*/ 1095159 h 1892597"/>
              <a:gd name="connsiteX8" fmla="*/ 483796 w 2243466"/>
              <a:gd name="connsiteY8" fmla="*/ 816049 h 1892597"/>
              <a:gd name="connsiteX9" fmla="*/ 483796 w 2243466"/>
              <a:gd name="connsiteY9" fmla="*/ 473149 h 1892597"/>
              <a:gd name="connsiteX10" fmla="*/ 1244004 w 2243466"/>
              <a:gd name="connsiteY10" fmla="*/ 473149 h 18925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43466" h="1892597">
                <a:moveTo>
                  <a:pt x="1244004" y="0"/>
                </a:moveTo>
                <a:lnTo>
                  <a:pt x="2243466" y="946299"/>
                </a:lnTo>
                <a:lnTo>
                  <a:pt x="1244004" y="1892597"/>
                </a:lnTo>
                <a:lnTo>
                  <a:pt x="1244004" y="1419448"/>
                </a:lnTo>
                <a:lnTo>
                  <a:pt x="0" y="1419448"/>
                </a:lnTo>
                <a:lnTo>
                  <a:pt x="0" y="1092173"/>
                </a:lnTo>
                <a:lnTo>
                  <a:pt x="2793" y="1090526"/>
                </a:lnTo>
                <a:lnTo>
                  <a:pt x="10648" y="1095159"/>
                </a:lnTo>
                <a:lnTo>
                  <a:pt x="483796" y="816049"/>
                </a:lnTo>
                <a:lnTo>
                  <a:pt x="483796" y="473149"/>
                </a:lnTo>
                <a:lnTo>
                  <a:pt x="1244004" y="473149"/>
                </a:lnTo>
                <a:close/>
              </a:path>
            </a:pathLst>
          </a:custGeom>
          <a:solidFill>
            <a:schemeClr val="tx1">
              <a:alpha val="75000"/>
            </a:schemeClr>
          </a:solidFill>
          <a:ln>
            <a:solidFill>
              <a:schemeClr val="bg1">
                <a:alpha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OPTION 02</a:t>
            </a:r>
          </a:p>
        </p:txBody>
      </p:sp>
      <p:cxnSp>
        <p:nvCxnSpPr>
          <p:cNvPr id="23" name="Elbow Connector 86">
            <a:extLst>
              <a:ext uri="{FF2B5EF4-FFF2-40B4-BE49-F238E27FC236}">
                <a16:creationId xmlns:a16="http://schemas.microsoft.com/office/drawing/2014/main" id="{129FD276-D57A-48BA-982B-E2CD5F97E194}"/>
              </a:ext>
            </a:extLst>
          </p:cNvPr>
          <p:cNvCxnSpPr>
            <a:cxnSpLocks/>
          </p:cNvCxnSpPr>
          <p:nvPr/>
        </p:nvCxnSpPr>
        <p:spPr>
          <a:xfrm>
            <a:off x="2976219" y="1887284"/>
            <a:ext cx="1539074" cy="874705"/>
          </a:xfrm>
          <a:prstGeom prst="bentConnector3">
            <a:avLst>
              <a:gd name="adj1" fmla="val 50000"/>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6" name="Elbow Connector 86">
            <a:extLst>
              <a:ext uri="{FF2B5EF4-FFF2-40B4-BE49-F238E27FC236}">
                <a16:creationId xmlns:a16="http://schemas.microsoft.com/office/drawing/2014/main" id="{3CAEFA4E-4B43-4D8D-B4EA-B6F56F99E319}"/>
              </a:ext>
            </a:extLst>
          </p:cNvPr>
          <p:cNvCxnSpPr>
            <a:cxnSpLocks/>
          </p:cNvCxnSpPr>
          <p:nvPr/>
        </p:nvCxnSpPr>
        <p:spPr>
          <a:xfrm flipV="1">
            <a:off x="2961162" y="4539198"/>
            <a:ext cx="2010524" cy="305695"/>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28" name="Elbow Connector 86">
            <a:extLst>
              <a:ext uri="{FF2B5EF4-FFF2-40B4-BE49-F238E27FC236}">
                <a16:creationId xmlns:a16="http://schemas.microsoft.com/office/drawing/2014/main" id="{7BAF8349-6A09-4730-8131-70D0A90AB63C}"/>
              </a:ext>
            </a:extLst>
          </p:cNvPr>
          <p:cNvCxnSpPr>
            <a:cxnSpLocks/>
          </p:cNvCxnSpPr>
          <p:nvPr/>
        </p:nvCxnSpPr>
        <p:spPr>
          <a:xfrm rot="5400000" flipH="1" flipV="1">
            <a:off x="4909560" y="4675646"/>
            <a:ext cx="1242363" cy="995835"/>
          </a:xfrm>
          <a:prstGeom prst="bentConnector3">
            <a:avLst>
              <a:gd name="adj1" fmla="val 362"/>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2" name="Elbow Connector 86">
            <a:extLst>
              <a:ext uri="{FF2B5EF4-FFF2-40B4-BE49-F238E27FC236}">
                <a16:creationId xmlns:a16="http://schemas.microsoft.com/office/drawing/2014/main" id="{F1B09C95-A53A-4352-A2F0-9C4DA6263520}"/>
              </a:ext>
            </a:extLst>
          </p:cNvPr>
          <p:cNvCxnSpPr>
            <a:cxnSpLocks/>
          </p:cNvCxnSpPr>
          <p:nvPr/>
        </p:nvCxnSpPr>
        <p:spPr>
          <a:xfrm rot="10800000" flipV="1">
            <a:off x="6041509" y="1703685"/>
            <a:ext cx="1520451" cy="1046936"/>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5" name="Elbow Connector 86">
            <a:extLst>
              <a:ext uri="{FF2B5EF4-FFF2-40B4-BE49-F238E27FC236}">
                <a16:creationId xmlns:a16="http://schemas.microsoft.com/office/drawing/2014/main" id="{4374C4F3-B8B2-4A17-A427-6EDC1F8FB1BF}"/>
              </a:ext>
            </a:extLst>
          </p:cNvPr>
          <p:cNvCxnSpPr>
            <a:cxnSpLocks/>
          </p:cNvCxnSpPr>
          <p:nvPr/>
        </p:nvCxnSpPr>
        <p:spPr>
          <a:xfrm rot="10800000" flipV="1">
            <a:off x="7555328" y="2873236"/>
            <a:ext cx="1337489" cy="751137"/>
          </a:xfrm>
          <a:prstGeom prst="bentConnector3">
            <a:avLst>
              <a:gd name="adj1" fmla="val 71464"/>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cxnSp>
        <p:nvCxnSpPr>
          <p:cNvPr id="37" name="Elbow Connector 86">
            <a:extLst>
              <a:ext uri="{FF2B5EF4-FFF2-40B4-BE49-F238E27FC236}">
                <a16:creationId xmlns:a16="http://schemas.microsoft.com/office/drawing/2014/main" id="{0B580693-65A2-40FA-A716-178FA25059E9}"/>
              </a:ext>
            </a:extLst>
          </p:cNvPr>
          <p:cNvCxnSpPr>
            <a:cxnSpLocks/>
          </p:cNvCxnSpPr>
          <p:nvPr/>
        </p:nvCxnSpPr>
        <p:spPr>
          <a:xfrm rot="10800000">
            <a:off x="7061562" y="5443946"/>
            <a:ext cx="1162511" cy="425464"/>
          </a:xfrm>
          <a:prstGeom prst="bentConnector3">
            <a:avLst/>
          </a:prstGeom>
          <a:ln w="12700">
            <a:solidFill>
              <a:srgbClr val="56595E"/>
            </a:solidFill>
            <a:prstDash val="dash"/>
            <a:headEnd type="stealth" w="med" len="lg"/>
            <a:tailEnd type="none" w="lg" len="lg"/>
          </a:ln>
        </p:spPr>
        <p:style>
          <a:lnRef idx="1">
            <a:schemeClr val="accent1"/>
          </a:lnRef>
          <a:fillRef idx="0">
            <a:schemeClr val="accent1"/>
          </a:fillRef>
          <a:effectRef idx="0">
            <a:schemeClr val="accent1"/>
          </a:effectRef>
          <a:fontRef idx="minor">
            <a:schemeClr val="tx1"/>
          </a:fontRef>
        </p:style>
      </p:cxnSp>
      <p:sp>
        <p:nvSpPr>
          <p:cNvPr id="39" name="TextBox 38">
            <a:extLst>
              <a:ext uri="{FF2B5EF4-FFF2-40B4-BE49-F238E27FC236}">
                <a16:creationId xmlns:a16="http://schemas.microsoft.com/office/drawing/2014/main" id="{F0907D68-97DE-40CA-B22B-5616A5306919}"/>
              </a:ext>
            </a:extLst>
          </p:cNvPr>
          <p:cNvSpPr txBox="1"/>
          <p:nvPr/>
        </p:nvSpPr>
        <p:spPr>
          <a:xfrm>
            <a:off x="114781" y="1703685"/>
            <a:ext cx="2861438" cy="1169551"/>
          </a:xfrm>
          <a:prstGeom prst="rect">
            <a:avLst/>
          </a:prstGeom>
          <a:noFill/>
        </p:spPr>
        <p:txBody>
          <a:bodyPr wrap="square" rtlCol="0">
            <a:spAutoFit/>
          </a:bodyPr>
          <a:lstStyle/>
          <a:p>
            <a:pPr algn="r"/>
            <a:r>
              <a:rPr lang="en-US" sz="1600" b="1" dirty="0">
                <a:solidFill>
                  <a:srgbClr val="FF2B2A"/>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a:extLst>
              <a:ext uri="{FF2B5EF4-FFF2-40B4-BE49-F238E27FC236}">
                <a16:creationId xmlns:a16="http://schemas.microsoft.com/office/drawing/2014/main" id="{B69DBB31-3B98-4249-A2F8-B4F2312251B4}"/>
              </a:ext>
            </a:extLst>
          </p:cNvPr>
          <p:cNvSpPr txBox="1"/>
          <p:nvPr/>
        </p:nvSpPr>
        <p:spPr>
          <a:xfrm>
            <a:off x="82226" y="4676414"/>
            <a:ext cx="2861438" cy="1169551"/>
          </a:xfrm>
          <a:prstGeom prst="rect">
            <a:avLst/>
          </a:prstGeom>
          <a:noFill/>
        </p:spPr>
        <p:txBody>
          <a:bodyPr wrap="square" rtlCol="0">
            <a:spAutoFit/>
          </a:bodyPr>
          <a:lstStyle/>
          <a:p>
            <a:pPr algn="r"/>
            <a:r>
              <a:rPr lang="en-US" sz="1600" b="1" dirty="0">
                <a:solidFill>
                  <a:srgbClr val="3EB8CD"/>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a:extLst>
              <a:ext uri="{FF2B5EF4-FFF2-40B4-BE49-F238E27FC236}">
                <a16:creationId xmlns:a16="http://schemas.microsoft.com/office/drawing/2014/main" id="{6DB246BE-571A-4CC3-910B-287CC0689991}"/>
              </a:ext>
            </a:extLst>
          </p:cNvPr>
          <p:cNvSpPr txBox="1"/>
          <p:nvPr/>
        </p:nvSpPr>
        <p:spPr>
          <a:xfrm>
            <a:off x="2193451" y="5635301"/>
            <a:ext cx="2861438" cy="1169551"/>
          </a:xfrm>
          <a:prstGeom prst="rect">
            <a:avLst/>
          </a:prstGeom>
          <a:noFill/>
        </p:spPr>
        <p:txBody>
          <a:bodyPr wrap="square" rtlCol="0">
            <a:spAutoFit/>
          </a:bodyPr>
          <a:lstStyle/>
          <a:p>
            <a:pPr algn="r"/>
            <a:r>
              <a:rPr lang="en-US" sz="1600" b="1" dirty="0">
                <a:solidFill>
                  <a:srgbClr val="FFA803"/>
                </a:solidFill>
                <a:latin typeface="Candara" panose="020E0502030303020204" pitchFamily="34" charset="0"/>
              </a:rPr>
              <a:t>LOREM IPSUM</a:t>
            </a:r>
          </a:p>
          <a:p>
            <a:pPr algn="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7" name="TextBox 46">
            <a:extLst>
              <a:ext uri="{FF2B5EF4-FFF2-40B4-BE49-F238E27FC236}">
                <a16:creationId xmlns:a16="http://schemas.microsoft.com/office/drawing/2014/main" id="{F6D48CA6-B8F4-481C-A034-48E82F372FD8}"/>
              </a:ext>
            </a:extLst>
          </p:cNvPr>
          <p:cNvSpPr txBox="1"/>
          <p:nvPr/>
        </p:nvSpPr>
        <p:spPr>
          <a:xfrm>
            <a:off x="8984763" y="2706537"/>
            <a:ext cx="2861438" cy="1169551"/>
          </a:xfrm>
          <a:prstGeom prst="rect">
            <a:avLst/>
          </a:prstGeom>
          <a:noFill/>
        </p:spPr>
        <p:txBody>
          <a:bodyPr wrap="square" rtlCol="0">
            <a:spAutoFit/>
          </a:bodyPr>
          <a:lstStyle/>
          <a:p>
            <a:r>
              <a:rPr lang="en-US" sz="1600" b="1" dirty="0">
                <a:solidFill>
                  <a:srgbClr val="01AA8D"/>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a:extLst>
              <a:ext uri="{FF2B5EF4-FFF2-40B4-BE49-F238E27FC236}">
                <a16:creationId xmlns:a16="http://schemas.microsoft.com/office/drawing/2014/main" id="{8F7E53AA-B561-48C8-842C-B748D4D31E52}"/>
              </a:ext>
            </a:extLst>
          </p:cNvPr>
          <p:cNvSpPr txBox="1"/>
          <p:nvPr/>
        </p:nvSpPr>
        <p:spPr>
          <a:xfrm>
            <a:off x="7561959" y="1527705"/>
            <a:ext cx="3889306" cy="938719"/>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a:extLst>
              <a:ext uri="{FF2B5EF4-FFF2-40B4-BE49-F238E27FC236}">
                <a16:creationId xmlns:a16="http://schemas.microsoft.com/office/drawing/2014/main" id="{05BE22DB-70A9-4DAD-9B26-A369B74EC0B5}"/>
              </a:ext>
            </a:extLst>
          </p:cNvPr>
          <p:cNvSpPr txBox="1"/>
          <p:nvPr/>
        </p:nvSpPr>
        <p:spPr>
          <a:xfrm>
            <a:off x="8224071" y="5706021"/>
            <a:ext cx="3622129" cy="938719"/>
          </a:xfrm>
          <a:prstGeom prst="rect">
            <a:avLst/>
          </a:prstGeom>
          <a:noFill/>
        </p:spPr>
        <p:txBody>
          <a:bodyPr wrap="square" rtlCol="0">
            <a:spAutoFit/>
          </a:bodyPr>
          <a:lstStyle/>
          <a:p>
            <a:r>
              <a:rPr lang="en-US" sz="1600" b="1" dirty="0">
                <a:solidFill>
                  <a:srgbClr val="4781CB"/>
                </a:solidFill>
                <a:latin typeface="Candara" panose="020E0502030303020204" pitchFamily="34" charset="0"/>
              </a:rPr>
              <a:t>LOREM IPSUM</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4176530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wipe(right)">
                                      <p:cBhvr>
                                        <p:cTn id="11" dur="500"/>
                                        <p:tgtEl>
                                          <p:spTgt spid="18"/>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22"/>
                                        </p:tgtEl>
                                        <p:attrNameLst>
                                          <p:attrName>style.visibility</p:attrName>
                                        </p:attrNameLst>
                                      </p:cBhvr>
                                      <p:to>
                                        <p:strVal val="visible"/>
                                      </p:to>
                                    </p:set>
                                    <p:animEffect transition="in" filter="wipe(left)">
                                      <p:cBhvr>
                                        <p:cTn id="14" dur="500"/>
                                        <p:tgtEl>
                                          <p:spTgt spid="22"/>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anim calcmode="lin" valueType="num">
                                      <p:cBhvr>
                                        <p:cTn id="18" dur="500" fill="hold"/>
                                        <p:tgtEl>
                                          <p:spTgt spid="8"/>
                                        </p:tgtEl>
                                        <p:attrNameLst>
                                          <p:attrName>ppt_w</p:attrName>
                                        </p:attrNameLst>
                                      </p:cBhvr>
                                      <p:tavLst>
                                        <p:tav tm="0">
                                          <p:val>
                                            <p:fltVal val="0"/>
                                          </p:val>
                                        </p:tav>
                                        <p:tav tm="100000">
                                          <p:val>
                                            <p:strVal val="#ppt_w"/>
                                          </p:val>
                                        </p:tav>
                                      </p:tavLst>
                                    </p:anim>
                                    <p:anim calcmode="lin" valueType="num">
                                      <p:cBhvr>
                                        <p:cTn id="19" dur="500" fill="hold"/>
                                        <p:tgtEl>
                                          <p:spTgt spid="8"/>
                                        </p:tgtEl>
                                        <p:attrNameLst>
                                          <p:attrName>ppt_h</p:attrName>
                                        </p:attrNameLst>
                                      </p:cBhvr>
                                      <p:tavLst>
                                        <p:tav tm="0">
                                          <p:val>
                                            <p:fltVal val="0"/>
                                          </p:val>
                                        </p:tav>
                                        <p:tav tm="100000">
                                          <p:val>
                                            <p:strVal val="#ppt_h"/>
                                          </p:val>
                                        </p:tav>
                                      </p:tavLst>
                                    </p:anim>
                                    <p:animEffect transition="in" filter="fade">
                                      <p:cBhvr>
                                        <p:cTn id="20" dur="500"/>
                                        <p:tgtEl>
                                          <p:spTgt spid="8"/>
                                        </p:tgtEl>
                                      </p:cBhvr>
                                    </p:animEffect>
                                  </p:childTnLst>
                                </p:cTn>
                              </p:par>
                            </p:childTnLst>
                          </p:cTn>
                        </p:par>
                        <p:par>
                          <p:cTn id="21" fill="hold">
                            <p:stCondLst>
                              <p:cond delay="1500"/>
                            </p:stCondLst>
                            <p:childTnLst>
                              <p:par>
                                <p:cTn id="22" presetID="22" presetClass="entr" presetSubtype="2" fill="hold" nodeType="afterEffect">
                                  <p:stCondLst>
                                    <p:cond delay="0"/>
                                  </p:stCondLst>
                                  <p:childTnLst>
                                    <p:set>
                                      <p:cBhvr>
                                        <p:cTn id="23" dur="1" fill="hold">
                                          <p:stCondLst>
                                            <p:cond delay="0"/>
                                          </p:stCondLst>
                                        </p:cTn>
                                        <p:tgtEl>
                                          <p:spTgt spid="23"/>
                                        </p:tgtEl>
                                        <p:attrNameLst>
                                          <p:attrName>style.visibility</p:attrName>
                                        </p:attrNameLst>
                                      </p:cBhvr>
                                      <p:to>
                                        <p:strVal val="visible"/>
                                      </p:to>
                                    </p:set>
                                    <p:animEffect transition="in" filter="wipe(right)">
                                      <p:cBhvr>
                                        <p:cTn id="24" dur="500"/>
                                        <p:tgtEl>
                                          <p:spTgt spid="23"/>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9"/>
                                        </p:tgtEl>
                                        <p:attrNameLst>
                                          <p:attrName>style.visibility</p:attrName>
                                        </p:attrNameLst>
                                      </p:cBhvr>
                                      <p:to>
                                        <p:strVal val="visible"/>
                                      </p:to>
                                    </p:set>
                                    <p:animEffect transition="in" filter="fade">
                                      <p:cBhvr>
                                        <p:cTn id="28" dur="1000"/>
                                        <p:tgtEl>
                                          <p:spTgt spid="39"/>
                                        </p:tgtEl>
                                      </p:cBhvr>
                                    </p:animEffect>
                                    <p:anim calcmode="lin" valueType="num">
                                      <p:cBhvr>
                                        <p:cTn id="29" dur="1000" fill="hold"/>
                                        <p:tgtEl>
                                          <p:spTgt spid="39"/>
                                        </p:tgtEl>
                                        <p:attrNameLst>
                                          <p:attrName>ppt_x</p:attrName>
                                        </p:attrNameLst>
                                      </p:cBhvr>
                                      <p:tavLst>
                                        <p:tav tm="0">
                                          <p:val>
                                            <p:strVal val="#ppt_x"/>
                                          </p:val>
                                        </p:tav>
                                        <p:tav tm="100000">
                                          <p:val>
                                            <p:strVal val="#ppt_x"/>
                                          </p:val>
                                        </p:tav>
                                      </p:tavLst>
                                    </p:anim>
                                    <p:anim calcmode="lin" valueType="num">
                                      <p:cBhvr>
                                        <p:cTn id="30" dur="1000" fill="hold"/>
                                        <p:tgtEl>
                                          <p:spTgt spid="39"/>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53" presetClass="entr" presetSubtype="16" fill="hold" grpId="0" nodeType="afterEffect">
                                  <p:stCondLst>
                                    <p:cond delay="0"/>
                                  </p:stCondLst>
                                  <p:childTnLst>
                                    <p:set>
                                      <p:cBhvr>
                                        <p:cTn id="33" dur="1" fill="hold">
                                          <p:stCondLst>
                                            <p:cond delay="0"/>
                                          </p:stCondLst>
                                        </p:cTn>
                                        <p:tgtEl>
                                          <p:spTgt spid="9"/>
                                        </p:tgtEl>
                                        <p:attrNameLst>
                                          <p:attrName>style.visibility</p:attrName>
                                        </p:attrNameLst>
                                      </p:cBhvr>
                                      <p:to>
                                        <p:strVal val="visible"/>
                                      </p:to>
                                    </p:set>
                                    <p:anim calcmode="lin" valueType="num">
                                      <p:cBhvr>
                                        <p:cTn id="34" dur="500" fill="hold"/>
                                        <p:tgtEl>
                                          <p:spTgt spid="9"/>
                                        </p:tgtEl>
                                        <p:attrNameLst>
                                          <p:attrName>ppt_w</p:attrName>
                                        </p:attrNameLst>
                                      </p:cBhvr>
                                      <p:tavLst>
                                        <p:tav tm="0">
                                          <p:val>
                                            <p:fltVal val="0"/>
                                          </p:val>
                                        </p:tav>
                                        <p:tav tm="100000">
                                          <p:val>
                                            <p:strVal val="#ppt_w"/>
                                          </p:val>
                                        </p:tav>
                                      </p:tavLst>
                                    </p:anim>
                                    <p:anim calcmode="lin" valueType="num">
                                      <p:cBhvr>
                                        <p:cTn id="35" dur="500" fill="hold"/>
                                        <p:tgtEl>
                                          <p:spTgt spid="9"/>
                                        </p:tgtEl>
                                        <p:attrNameLst>
                                          <p:attrName>ppt_h</p:attrName>
                                        </p:attrNameLst>
                                      </p:cBhvr>
                                      <p:tavLst>
                                        <p:tav tm="0">
                                          <p:val>
                                            <p:fltVal val="0"/>
                                          </p:val>
                                        </p:tav>
                                        <p:tav tm="100000">
                                          <p:val>
                                            <p:strVal val="#ppt_h"/>
                                          </p:val>
                                        </p:tav>
                                      </p:tavLst>
                                    </p:anim>
                                    <p:animEffect transition="in" filter="fade">
                                      <p:cBhvr>
                                        <p:cTn id="36" dur="500"/>
                                        <p:tgtEl>
                                          <p:spTgt spid="9"/>
                                        </p:tgtEl>
                                      </p:cBhvr>
                                    </p:animEffect>
                                  </p:childTnLst>
                                </p:cTn>
                              </p:par>
                            </p:childTnLst>
                          </p:cTn>
                        </p:par>
                        <p:par>
                          <p:cTn id="37" fill="hold">
                            <p:stCondLst>
                              <p:cond delay="3500"/>
                            </p:stCondLst>
                            <p:childTnLst>
                              <p:par>
                                <p:cTn id="38" presetID="22" presetClass="entr" presetSubtype="8" fill="hold" nodeType="afterEffect">
                                  <p:stCondLst>
                                    <p:cond delay="0"/>
                                  </p:stCondLst>
                                  <p:childTnLst>
                                    <p:set>
                                      <p:cBhvr>
                                        <p:cTn id="39" dur="1" fill="hold">
                                          <p:stCondLst>
                                            <p:cond delay="0"/>
                                          </p:stCondLst>
                                        </p:cTn>
                                        <p:tgtEl>
                                          <p:spTgt spid="32"/>
                                        </p:tgtEl>
                                        <p:attrNameLst>
                                          <p:attrName>style.visibility</p:attrName>
                                        </p:attrNameLst>
                                      </p:cBhvr>
                                      <p:to>
                                        <p:strVal val="visible"/>
                                      </p:to>
                                    </p:set>
                                    <p:animEffect transition="in" filter="wipe(left)">
                                      <p:cBhvr>
                                        <p:cTn id="40" dur="500"/>
                                        <p:tgtEl>
                                          <p:spTgt spid="32"/>
                                        </p:tgtEl>
                                      </p:cBhvr>
                                    </p:animEffect>
                                  </p:childTnLst>
                                </p:cTn>
                              </p:par>
                            </p:childTnLst>
                          </p:cTn>
                        </p:par>
                        <p:par>
                          <p:cTn id="41" fill="hold">
                            <p:stCondLst>
                              <p:cond delay="4000"/>
                            </p:stCondLst>
                            <p:childTnLst>
                              <p:par>
                                <p:cTn id="42" presetID="42" presetClass="entr" presetSubtype="0" fill="hold" grpId="0" nodeType="afterEffect">
                                  <p:stCondLst>
                                    <p:cond delay="0"/>
                                  </p:stCondLst>
                                  <p:childTnLst>
                                    <p:set>
                                      <p:cBhvr>
                                        <p:cTn id="43" dur="1" fill="hold">
                                          <p:stCondLst>
                                            <p:cond delay="0"/>
                                          </p:stCondLst>
                                        </p:cTn>
                                        <p:tgtEl>
                                          <p:spTgt spid="48"/>
                                        </p:tgtEl>
                                        <p:attrNameLst>
                                          <p:attrName>style.visibility</p:attrName>
                                        </p:attrNameLst>
                                      </p:cBhvr>
                                      <p:to>
                                        <p:strVal val="visible"/>
                                      </p:to>
                                    </p:set>
                                    <p:animEffect transition="in" filter="fade">
                                      <p:cBhvr>
                                        <p:cTn id="44" dur="1000"/>
                                        <p:tgtEl>
                                          <p:spTgt spid="48"/>
                                        </p:tgtEl>
                                      </p:cBhvr>
                                    </p:animEffect>
                                    <p:anim calcmode="lin" valueType="num">
                                      <p:cBhvr>
                                        <p:cTn id="45" dur="1000" fill="hold"/>
                                        <p:tgtEl>
                                          <p:spTgt spid="48"/>
                                        </p:tgtEl>
                                        <p:attrNameLst>
                                          <p:attrName>ppt_x</p:attrName>
                                        </p:attrNameLst>
                                      </p:cBhvr>
                                      <p:tavLst>
                                        <p:tav tm="0">
                                          <p:val>
                                            <p:strVal val="#ppt_x"/>
                                          </p:val>
                                        </p:tav>
                                        <p:tav tm="100000">
                                          <p:val>
                                            <p:strVal val="#ppt_x"/>
                                          </p:val>
                                        </p:tav>
                                      </p:tavLst>
                                    </p:anim>
                                    <p:anim calcmode="lin" valueType="num">
                                      <p:cBhvr>
                                        <p:cTn id="46" dur="1000" fill="hold"/>
                                        <p:tgtEl>
                                          <p:spTgt spid="48"/>
                                        </p:tgtEl>
                                        <p:attrNameLst>
                                          <p:attrName>ppt_y</p:attrName>
                                        </p:attrNameLst>
                                      </p:cBhvr>
                                      <p:tavLst>
                                        <p:tav tm="0">
                                          <p:val>
                                            <p:strVal val="#ppt_y+.1"/>
                                          </p:val>
                                        </p:tav>
                                        <p:tav tm="100000">
                                          <p:val>
                                            <p:strVal val="#ppt_y"/>
                                          </p:val>
                                        </p:tav>
                                      </p:tavLst>
                                    </p:anim>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10"/>
                                        </p:tgtEl>
                                        <p:attrNameLst>
                                          <p:attrName>style.visibility</p:attrName>
                                        </p:attrNameLst>
                                      </p:cBhvr>
                                      <p:to>
                                        <p:strVal val="visible"/>
                                      </p:to>
                                    </p:set>
                                    <p:anim calcmode="lin" valueType="num">
                                      <p:cBhvr>
                                        <p:cTn id="50" dur="500" fill="hold"/>
                                        <p:tgtEl>
                                          <p:spTgt spid="10"/>
                                        </p:tgtEl>
                                        <p:attrNameLst>
                                          <p:attrName>ppt_w</p:attrName>
                                        </p:attrNameLst>
                                      </p:cBhvr>
                                      <p:tavLst>
                                        <p:tav tm="0">
                                          <p:val>
                                            <p:fltVal val="0"/>
                                          </p:val>
                                        </p:tav>
                                        <p:tav tm="100000">
                                          <p:val>
                                            <p:strVal val="#ppt_w"/>
                                          </p:val>
                                        </p:tav>
                                      </p:tavLst>
                                    </p:anim>
                                    <p:anim calcmode="lin" valueType="num">
                                      <p:cBhvr>
                                        <p:cTn id="51" dur="500" fill="hold"/>
                                        <p:tgtEl>
                                          <p:spTgt spid="10"/>
                                        </p:tgtEl>
                                        <p:attrNameLst>
                                          <p:attrName>ppt_h</p:attrName>
                                        </p:attrNameLst>
                                      </p:cBhvr>
                                      <p:tavLst>
                                        <p:tav tm="0">
                                          <p:val>
                                            <p:fltVal val="0"/>
                                          </p:val>
                                        </p:tav>
                                        <p:tav tm="100000">
                                          <p:val>
                                            <p:strVal val="#ppt_h"/>
                                          </p:val>
                                        </p:tav>
                                      </p:tavLst>
                                    </p:anim>
                                    <p:animEffect transition="in" filter="fade">
                                      <p:cBhvr>
                                        <p:cTn id="52" dur="500"/>
                                        <p:tgtEl>
                                          <p:spTgt spid="10"/>
                                        </p:tgtEl>
                                      </p:cBhvr>
                                    </p:animEffect>
                                  </p:childTnLst>
                                </p:cTn>
                              </p:par>
                            </p:childTnLst>
                          </p:cTn>
                        </p:par>
                        <p:par>
                          <p:cTn id="53" fill="hold">
                            <p:stCondLst>
                              <p:cond delay="5500"/>
                            </p:stCondLst>
                            <p:childTnLst>
                              <p:par>
                                <p:cTn id="54" presetID="22" presetClass="entr" presetSubtype="2" fill="hold"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wipe(right)">
                                      <p:cBhvr>
                                        <p:cTn id="56" dur="500"/>
                                        <p:tgtEl>
                                          <p:spTgt spid="26"/>
                                        </p:tgtEl>
                                      </p:cBhvr>
                                    </p:animEffect>
                                  </p:childTnLst>
                                </p:cTn>
                              </p:par>
                            </p:childTnLst>
                          </p:cTn>
                        </p:par>
                        <p:par>
                          <p:cTn id="57" fill="hold">
                            <p:stCondLst>
                              <p:cond delay="6000"/>
                            </p:stCondLst>
                            <p:childTnLst>
                              <p:par>
                                <p:cTn id="58" presetID="42" presetClass="entr" presetSubtype="0" fill="hold" grpId="0" nodeType="afterEffect">
                                  <p:stCondLst>
                                    <p:cond delay="0"/>
                                  </p:stCondLst>
                                  <p:childTnLst>
                                    <p:set>
                                      <p:cBhvr>
                                        <p:cTn id="59" dur="1" fill="hold">
                                          <p:stCondLst>
                                            <p:cond delay="0"/>
                                          </p:stCondLst>
                                        </p:cTn>
                                        <p:tgtEl>
                                          <p:spTgt spid="41"/>
                                        </p:tgtEl>
                                        <p:attrNameLst>
                                          <p:attrName>style.visibility</p:attrName>
                                        </p:attrNameLst>
                                      </p:cBhvr>
                                      <p:to>
                                        <p:strVal val="visible"/>
                                      </p:to>
                                    </p:set>
                                    <p:animEffect transition="in" filter="fade">
                                      <p:cBhvr>
                                        <p:cTn id="60" dur="1000"/>
                                        <p:tgtEl>
                                          <p:spTgt spid="41"/>
                                        </p:tgtEl>
                                      </p:cBhvr>
                                    </p:animEffect>
                                    <p:anim calcmode="lin" valueType="num">
                                      <p:cBhvr>
                                        <p:cTn id="61" dur="1000" fill="hold"/>
                                        <p:tgtEl>
                                          <p:spTgt spid="41"/>
                                        </p:tgtEl>
                                        <p:attrNameLst>
                                          <p:attrName>ppt_x</p:attrName>
                                        </p:attrNameLst>
                                      </p:cBhvr>
                                      <p:tavLst>
                                        <p:tav tm="0">
                                          <p:val>
                                            <p:strVal val="#ppt_x"/>
                                          </p:val>
                                        </p:tav>
                                        <p:tav tm="100000">
                                          <p:val>
                                            <p:strVal val="#ppt_x"/>
                                          </p:val>
                                        </p:tav>
                                      </p:tavLst>
                                    </p:anim>
                                    <p:anim calcmode="lin" valueType="num">
                                      <p:cBhvr>
                                        <p:cTn id="62" dur="1000" fill="hold"/>
                                        <p:tgtEl>
                                          <p:spTgt spid="41"/>
                                        </p:tgtEl>
                                        <p:attrNameLst>
                                          <p:attrName>ppt_y</p:attrName>
                                        </p:attrNameLst>
                                      </p:cBhvr>
                                      <p:tavLst>
                                        <p:tav tm="0">
                                          <p:val>
                                            <p:strVal val="#ppt_y+.1"/>
                                          </p:val>
                                        </p:tav>
                                        <p:tav tm="100000">
                                          <p:val>
                                            <p:strVal val="#ppt_y"/>
                                          </p:val>
                                        </p:tav>
                                      </p:tavLst>
                                    </p:anim>
                                  </p:childTnLst>
                                </p:cTn>
                              </p:par>
                            </p:childTnLst>
                          </p:cTn>
                        </p:par>
                        <p:par>
                          <p:cTn id="63" fill="hold">
                            <p:stCondLst>
                              <p:cond delay="7000"/>
                            </p:stCondLst>
                            <p:childTnLst>
                              <p:par>
                                <p:cTn id="64" presetID="53" presetClass="entr" presetSubtype="16" fill="hold" grpId="0" nodeType="afterEffect">
                                  <p:stCondLst>
                                    <p:cond delay="0"/>
                                  </p:stCondLst>
                                  <p:childTnLst>
                                    <p:set>
                                      <p:cBhvr>
                                        <p:cTn id="65" dur="1" fill="hold">
                                          <p:stCondLst>
                                            <p:cond delay="0"/>
                                          </p:stCondLst>
                                        </p:cTn>
                                        <p:tgtEl>
                                          <p:spTgt spid="11"/>
                                        </p:tgtEl>
                                        <p:attrNameLst>
                                          <p:attrName>style.visibility</p:attrName>
                                        </p:attrNameLst>
                                      </p:cBhvr>
                                      <p:to>
                                        <p:strVal val="visible"/>
                                      </p:to>
                                    </p:set>
                                    <p:anim calcmode="lin" valueType="num">
                                      <p:cBhvr>
                                        <p:cTn id="66" dur="500" fill="hold"/>
                                        <p:tgtEl>
                                          <p:spTgt spid="11"/>
                                        </p:tgtEl>
                                        <p:attrNameLst>
                                          <p:attrName>ppt_w</p:attrName>
                                        </p:attrNameLst>
                                      </p:cBhvr>
                                      <p:tavLst>
                                        <p:tav tm="0">
                                          <p:val>
                                            <p:fltVal val="0"/>
                                          </p:val>
                                        </p:tav>
                                        <p:tav tm="100000">
                                          <p:val>
                                            <p:strVal val="#ppt_w"/>
                                          </p:val>
                                        </p:tav>
                                      </p:tavLst>
                                    </p:anim>
                                    <p:anim calcmode="lin" valueType="num">
                                      <p:cBhvr>
                                        <p:cTn id="67" dur="500" fill="hold"/>
                                        <p:tgtEl>
                                          <p:spTgt spid="11"/>
                                        </p:tgtEl>
                                        <p:attrNameLst>
                                          <p:attrName>ppt_h</p:attrName>
                                        </p:attrNameLst>
                                      </p:cBhvr>
                                      <p:tavLst>
                                        <p:tav tm="0">
                                          <p:val>
                                            <p:fltVal val="0"/>
                                          </p:val>
                                        </p:tav>
                                        <p:tav tm="100000">
                                          <p:val>
                                            <p:strVal val="#ppt_h"/>
                                          </p:val>
                                        </p:tav>
                                      </p:tavLst>
                                    </p:anim>
                                    <p:animEffect transition="in" filter="fade">
                                      <p:cBhvr>
                                        <p:cTn id="68" dur="500"/>
                                        <p:tgtEl>
                                          <p:spTgt spid="11"/>
                                        </p:tgtEl>
                                      </p:cBhvr>
                                    </p:animEffect>
                                  </p:childTnLst>
                                </p:cTn>
                              </p:par>
                            </p:childTnLst>
                          </p:cTn>
                        </p:par>
                        <p:par>
                          <p:cTn id="69" fill="hold">
                            <p:stCondLst>
                              <p:cond delay="7500"/>
                            </p:stCondLst>
                            <p:childTnLst>
                              <p:par>
                                <p:cTn id="70" presetID="22" presetClass="entr" presetSubtype="2" fill="hold" nodeType="after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right)">
                                      <p:cBhvr>
                                        <p:cTn id="72" dur="500"/>
                                        <p:tgtEl>
                                          <p:spTgt spid="28"/>
                                        </p:tgtEl>
                                      </p:cBhvr>
                                    </p:animEffect>
                                  </p:childTnLst>
                                </p:cTn>
                              </p:par>
                            </p:childTnLst>
                          </p:cTn>
                        </p:par>
                        <p:par>
                          <p:cTn id="73" fill="hold">
                            <p:stCondLst>
                              <p:cond delay="8000"/>
                            </p:stCondLst>
                            <p:childTnLst>
                              <p:par>
                                <p:cTn id="74" presetID="42" presetClass="entr" presetSubtype="0" fill="hold" grpId="0" nodeType="afterEffect">
                                  <p:stCondLst>
                                    <p:cond delay="0"/>
                                  </p:stCondLst>
                                  <p:childTnLst>
                                    <p:set>
                                      <p:cBhvr>
                                        <p:cTn id="75" dur="1" fill="hold">
                                          <p:stCondLst>
                                            <p:cond delay="0"/>
                                          </p:stCondLst>
                                        </p:cTn>
                                        <p:tgtEl>
                                          <p:spTgt spid="42"/>
                                        </p:tgtEl>
                                        <p:attrNameLst>
                                          <p:attrName>style.visibility</p:attrName>
                                        </p:attrNameLst>
                                      </p:cBhvr>
                                      <p:to>
                                        <p:strVal val="visible"/>
                                      </p:to>
                                    </p:set>
                                    <p:animEffect transition="in" filter="fade">
                                      <p:cBhvr>
                                        <p:cTn id="76" dur="1000"/>
                                        <p:tgtEl>
                                          <p:spTgt spid="42"/>
                                        </p:tgtEl>
                                      </p:cBhvr>
                                    </p:animEffect>
                                    <p:anim calcmode="lin" valueType="num">
                                      <p:cBhvr>
                                        <p:cTn id="77" dur="1000" fill="hold"/>
                                        <p:tgtEl>
                                          <p:spTgt spid="42"/>
                                        </p:tgtEl>
                                        <p:attrNameLst>
                                          <p:attrName>ppt_x</p:attrName>
                                        </p:attrNameLst>
                                      </p:cBhvr>
                                      <p:tavLst>
                                        <p:tav tm="0">
                                          <p:val>
                                            <p:strVal val="#ppt_x"/>
                                          </p:val>
                                        </p:tav>
                                        <p:tav tm="100000">
                                          <p:val>
                                            <p:strVal val="#ppt_x"/>
                                          </p:val>
                                        </p:tav>
                                      </p:tavLst>
                                    </p:anim>
                                    <p:anim calcmode="lin" valueType="num">
                                      <p:cBhvr>
                                        <p:cTn id="78" dur="1000" fill="hold"/>
                                        <p:tgtEl>
                                          <p:spTgt spid="42"/>
                                        </p:tgtEl>
                                        <p:attrNameLst>
                                          <p:attrName>ppt_y</p:attrName>
                                        </p:attrNameLst>
                                      </p:cBhvr>
                                      <p:tavLst>
                                        <p:tav tm="0">
                                          <p:val>
                                            <p:strVal val="#ppt_y+.1"/>
                                          </p:val>
                                        </p:tav>
                                        <p:tav tm="100000">
                                          <p:val>
                                            <p:strVal val="#ppt_y"/>
                                          </p:val>
                                        </p:tav>
                                      </p:tavLst>
                                    </p:anim>
                                  </p:childTnLst>
                                </p:cTn>
                              </p:par>
                            </p:childTnLst>
                          </p:cTn>
                        </p:par>
                        <p:par>
                          <p:cTn id="79" fill="hold">
                            <p:stCondLst>
                              <p:cond delay="9000"/>
                            </p:stCondLst>
                            <p:childTnLst>
                              <p:par>
                                <p:cTn id="80" presetID="53" presetClass="entr" presetSubtype="16" fill="hold" grpId="0" nodeType="afterEffect">
                                  <p:stCondLst>
                                    <p:cond delay="0"/>
                                  </p:stCondLst>
                                  <p:childTnLst>
                                    <p:set>
                                      <p:cBhvr>
                                        <p:cTn id="81" dur="1" fill="hold">
                                          <p:stCondLst>
                                            <p:cond delay="0"/>
                                          </p:stCondLst>
                                        </p:cTn>
                                        <p:tgtEl>
                                          <p:spTgt spid="13"/>
                                        </p:tgtEl>
                                        <p:attrNameLst>
                                          <p:attrName>style.visibility</p:attrName>
                                        </p:attrNameLst>
                                      </p:cBhvr>
                                      <p:to>
                                        <p:strVal val="visible"/>
                                      </p:to>
                                    </p:set>
                                    <p:anim calcmode="lin" valueType="num">
                                      <p:cBhvr>
                                        <p:cTn id="82" dur="500" fill="hold"/>
                                        <p:tgtEl>
                                          <p:spTgt spid="13"/>
                                        </p:tgtEl>
                                        <p:attrNameLst>
                                          <p:attrName>ppt_w</p:attrName>
                                        </p:attrNameLst>
                                      </p:cBhvr>
                                      <p:tavLst>
                                        <p:tav tm="0">
                                          <p:val>
                                            <p:fltVal val="0"/>
                                          </p:val>
                                        </p:tav>
                                        <p:tav tm="100000">
                                          <p:val>
                                            <p:strVal val="#ppt_w"/>
                                          </p:val>
                                        </p:tav>
                                      </p:tavLst>
                                    </p:anim>
                                    <p:anim calcmode="lin" valueType="num">
                                      <p:cBhvr>
                                        <p:cTn id="83" dur="500" fill="hold"/>
                                        <p:tgtEl>
                                          <p:spTgt spid="13"/>
                                        </p:tgtEl>
                                        <p:attrNameLst>
                                          <p:attrName>ppt_h</p:attrName>
                                        </p:attrNameLst>
                                      </p:cBhvr>
                                      <p:tavLst>
                                        <p:tav tm="0">
                                          <p:val>
                                            <p:fltVal val="0"/>
                                          </p:val>
                                        </p:tav>
                                        <p:tav tm="100000">
                                          <p:val>
                                            <p:strVal val="#ppt_h"/>
                                          </p:val>
                                        </p:tav>
                                      </p:tavLst>
                                    </p:anim>
                                    <p:animEffect transition="in" filter="fade">
                                      <p:cBhvr>
                                        <p:cTn id="84" dur="500"/>
                                        <p:tgtEl>
                                          <p:spTgt spid="13"/>
                                        </p:tgtEl>
                                      </p:cBhvr>
                                    </p:animEffect>
                                  </p:childTnLst>
                                </p:cTn>
                              </p:par>
                            </p:childTnLst>
                          </p:cTn>
                        </p:par>
                        <p:par>
                          <p:cTn id="85" fill="hold">
                            <p:stCondLst>
                              <p:cond delay="9500"/>
                            </p:stCondLst>
                            <p:childTnLst>
                              <p:par>
                                <p:cTn id="86" presetID="22" presetClass="entr" presetSubtype="8" fill="hold" nodeType="afterEffect">
                                  <p:stCondLst>
                                    <p:cond delay="0"/>
                                  </p:stCondLst>
                                  <p:childTnLst>
                                    <p:set>
                                      <p:cBhvr>
                                        <p:cTn id="87" dur="1" fill="hold">
                                          <p:stCondLst>
                                            <p:cond delay="0"/>
                                          </p:stCondLst>
                                        </p:cTn>
                                        <p:tgtEl>
                                          <p:spTgt spid="35"/>
                                        </p:tgtEl>
                                        <p:attrNameLst>
                                          <p:attrName>style.visibility</p:attrName>
                                        </p:attrNameLst>
                                      </p:cBhvr>
                                      <p:to>
                                        <p:strVal val="visible"/>
                                      </p:to>
                                    </p:set>
                                    <p:animEffect transition="in" filter="wipe(left)">
                                      <p:cBhvr>
                                        <p:cTn id="88" dur="500"/>
                                        <p:tgtEl>
                                          <p:spTgt spid="35"/>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47"/>
                                        </p:tgtEl>
                                        <p:attrNameLst>
                                          <p:attrName>style.visibility</p:attrName>
                                        </p:attrNameLst>
                                      </p:cBhvr>
                                      <p:to>
                                        <p:strVal val="visible"/>
                                      </p:to>
                                    </p:set>
                                    <p:animEffect transition="in" filter="fade">
                                      <p:cBhvr>
                                        <p:cTn id="92" dur="1000"/>
                                        <p:tgtEl>
                                          <p:spTgt spid="47"/>
                                        </p:tgtEl>
                                      </p:cBhvr>
                                    </p:animEffect>
                                    <p:anim calcmode="lin" valueType="num">
                                      <p:cBhvr>
                                        <p:cTn id="93" dur="1000" fill="hold"/>
                                        <p:tgtEl>
                                          <p:spTgt spid="47"/>
                                        </p:tgtEl>
                                        <p:attrNameLst>
                                          <p:attrName>ppt_x</p:attrName>
                                        </p:attrNameLst>
                                      </p:cBhvr>
                                      <p:tavLst>
                                        <p:tav tm="0">
                                          <p:val>
                                            <p:strVal val="#ppt_x"/>
                                          </p:val>
                                        </p:tav>
                                        <p:tav tm="100000">
                                          <p:val>
                                            <p:strVal val="#ppt_x"/>
                                          </p:val>
                                        </p:tav>
                                      </p:tavLst>
                                    </p:anim>
                                    <p:anim calcmode="lin" valueType="num">
                                      <p:cBhvr>
                                        <p:cTn id="94" dur="1000" fill="hold"/>
                                        <p:tgtEl>
                                          <p:spTgt spid="47"/>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53" presetClass="entr" presetSubtype="16" fill="hold" grpId="0" nodeType="afterEffect">
                                  <p:stCondLst>
                                    <p:cond delay="0"/>
                                  </p:stCondLst>
                                  <p:childTnLst>
                                    <p:set>
                                      <p:cBhvr>
                                        <p:cTn id="97" dur="1" fill="hold">
                                          <p:stCondLst>
                                            <p:cond delay="0"/>
                                          </p:stCondLst>
                                        </p:cTn>
                                        <p:tgtEl>
                                          <p:spTgt spid="12"/>
                                        </p:tgtEl>
                                        <p:attrNameLst>
                                          <p:attrName>style.visibility</p:attrName>
                                        </p:attrNameLst>
                                      </p:cBhvr>
                                      <p:to>
                                        <p:strVal val="visible"/>
                                      </p:to>
                                    </p:set>
                                    <p:anim calcmode="lin" valueType="num">
                                      <p:cBhvr>
                                        <p:cTn id="98" dur="500" fill="hold"/>
                                        <p:tgtEl>
                                          <p:spTgt spid="12"/>
                                        </p:tgtEl>
                                        <p:attrNameLst>
                                          <p:attrName>ppt_w</p:attrName>
                                        </p:attrNameLst>
                                      </p:cBhvr>
                                      <p:tavLst>
                                        <p:tav tm="0">
                                          <p:val>
                                            <p:fltVal val="0"/>
                                          </p:val>
                                        </p:tav>
                                        <p:tav tm="100000">
                                          <p:val>
                                            <p:strVal val="#ppt_w"/>
                                          </p:val>
                                        </p:tav>
                                      </p:tavLst>
                                    </p:anim>
                                    <p:anim calcmode="lin" valueType="num">
                                      <p:cBhvr>
                                        <p:cTn id="99" dur="500" fill="hold"/>
                                        <p:tgtEl>
                                          <p:spTgt spid="12"/>
                                        </p:tgtEl>
                                        <p:attrNameLst>
                                          <p:attrName>ppt_h</p:attrName>
                                        </p:attrNameLst>
                                      </p:cBhvr>
                                      <p:tavLst>
                                        <p:tav tm="0">
                                          <p:val>
                                            <p:fltVal val="0"/>
                                          </p:val>
                                        </p:tav>
                                        <p:tav tm="100000">
                                          <p:val>
                                            <p:strVal val="#ppt_h"/>
                                          </p:val>
                                        </p:tav>
                                      </p:tavLst>
                                    </p:anim>
                                    <p:animEffect transition="in" filter="fade">
                                      <p:cBhvr>
                                        <p:cTn id="100" dur="500"/>
                                        <p:tgtEl>
                                          <p:spTgt spid="12"/>
                                        </p:tgtEl>
                                      </p:cBhvr>
                                    </p:animEffect>
                                  </p:childTnLst>
                                </p:cTn>
                              </p:par>
                            </p:childTnLst>
                          </p:cTn>
                        </p:par>
                        <p:par>
                          <p:cTn id="101" fill="hold">
                            <p:stCondLst>
                              <p:cond delay="11500"/>
                            </p:stCondLst>
                            <p:childTnLst>
                              <p:par>
                                <p:cTn id="102" presetID="22" presetClass="entr" presetSubtype="8" fill="hold" nodeType="afterEffect">
                                  <p:stCondLst>
                                    <p:cond delay="0"/>
                                  </p:stCondLst>
                                  <p:childTnLst>
                                    <p:set>
                                      <p:cBhvr>
                                        <p:cTn id="103" dur="1" fill="hold">
                                          <p:stCondLst>
                                            <p:cond delay="0"/>
                                          </p:stCondLst>
                                        </p:cTn>
                                        <p:tgtEl>
                                          <p:spTgt spid="37"/>
                                        </p:tgtEl>
                                        <p:attrNameLst>
                                          <p:attrName>style.visibility</p:attrName>
                                        </p:attrNameLst>
                                      </p:cBhvr>
                                      <p:to>
                                        <p:strVal val="visible"/>
                                      </p:to>
                                    </p:set>
                                    <p:animEffect transition="in" filter="wipe(left)">
                                      <p:cBhvr>
                                        <p:cTn id="104" dur="500"/>
                                        <p:tgtEl>
                                          <p:spTgt spid="37"/>
                                        </p:tgtEl>
                                      </p:cBhvr>
                                    </p:animEffect>
                                  </p:childTnLst>
                                </p:cTn>
                              </p:par>
                            </p:childTnLst>
                          </p:cTn>
                        </p:par>
                        <p:par>
                          <p:cTn id="105" fill="hold">
                            <p:stCondLst>
                              <p:cond delay="12000"/>
                            </p:stCondLst>
                            <p:childTnLst>
                              <p:par>
                                <p:cTn id="106" presetID="42" presetClass="entr" presetSubtype="0" fill="hold" grpId="0" nodeType="afterEffect">
                                  <p:stCondLst>
                                    <p:cond delay="0"/>
                                  </p:stCondLst>
                                  <p:childTnLst>
                                    <p:set>
                                      <p:cBhvr>
                                        <p:cTn id="107" dur="1" fill="hold">
                                          <p:stCondLst>
                                            <p:cond delay="0"/>
                                          </p:stCondLst>
                                        </p:cTn>
                                        <p:tgtEl>
                                          <p:spTgt spid="50"/>
                                        </p:tgtEl>
                                        <p:attrNameLst>
                                          <p:attrName>style.visibility</p:attrName>
                                        </p:attrNameLst>
                                      </p:cBhvr>
                                      <p:to>
                                        <p:strVal val="visible"/>
                                      </p:to>
                                    </p:set>
                                    <p:animEffect transition="in" filter="fade">
                                      <p:cBhvr>
                                        <p:cTn id="108" dur="1000"/>
                                        <p:tgtEl>
                                          <p:spTgt spid="50"/>
                                        </p:tgtEl>
                                      </p:cBhvr>
                                    </p:animEffect>
                                    <p:anim calcmode="lin" valueType="num">
                                      <p:cBhvr>
                                        <p:cTn id="109" dur="1000" fill="hold"/>
                                        <p:tgtEl>
                                          <p:spTgt spid="50"/>
                                        </p:tgtEl>
                                        <p:attrNameLst>
                                          <p:attrName>ppt_x</p:attrName>
                                        </p:attrNameLst>
                                      </p:cBhvr>
                                      <p:tavLst>
                                        <p:tav tm="0">
                                          <p:val>
                                            <p:strVal val="#ppt_x"/>
                                          </p:val>
                                        </p:tav>
                                        <p:tav tm="100000">
                                          <p:val>
                                            <p:strVal val="#ppt_x"/>
                                          </p:val>
                                        </p:tav>
                                      </p:tavLst>
                                    </p:anim>
                                    <p:anim calcmode="lin" valueType="num">
                                      <p:cBhvr>
                                        <p:cTn id="110"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9" grpId="0" animBg="1"/>
      <p:bldP spid="10" grpId="0" animBg="1"/>
      <p:bldP spid="11" grpId="0" animBg="1"/>
      <p:bldP spid="12" grpId="0" animBg="1"/>
      <p:bldP spid="13" grpId="0" animBg="1"/>
      <p:bldP spid="18" grpId="0" animBg="1"/>
      <p:bldP spid="22" grpId="0" animBg="1"/>
      <p:bldP spid="39" grpId="0"/>
      <p:bldP spid="41" grpId="0"/>
      <p:bldP spid="42" grpId="0"/>
      <p:bldP spid="47" grpId="0"/>
      <p:bldP spid="48" grpId="0"/>
      <p:bldP spid="50"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55D13FDD-9851-49BE-9E57-13552BE84609}"/>
              </a:ext>
            </a:extLst>
          </p:cNvPr>
          <p:cNvSpPr/>
          <p:nvPr/>
        </p:nvSpPr>
        <p:spPr>
          <a:xfrm>
            <a:off x="1127052" y="3700140"/>
            <a:ext cx="2392326" cy="627321"/>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01 | Lorem Ipsum</a:t>
            </a:r>
          </a:p>
        </p:txBody>
      </p:sp>
      <p:sp>
        <p:nvSpPr>
          <p:cNvPr id="3" name="Isosceles Triangle 2">
            <a:extLst>
              <a:ext uri="{FF2B5EF4-FFF2-40B4-BE49-F238E27FC236}">
                <a16:creationId xmlns:a16="http://schemas.microsoft.com/office/drawing/2014/main" id="{9B33CC06-F796-4BA9-9F77-C01155CB4959}"/>
              </a:ext>
            </a:extLst>
          </p:cNvPr>
          <p:cNvSpPr/>
          <p:nvPr/>
        </p:nvSpPr>
        <p:spPr>
          <a:xfrm>
            <a:off x="1371601" y="3285471"/>
            <a:ext cx="404038" cy="276446"/>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Rounded Corners 3">
            <a:extLst>
              <a:ext uri="{FF2B5EF4-FFF2-40B4-BE49-F238E27FC236}">
                <a16:creationId xmlns:a16="http://schemas.microsoft.com/office/drawing/2014/main" id="{53144ACD-D28E-49D2-B0BF-5702E8D1D475}"/>
              </a:ext>
            </a:extLst>
          </p:cNvPr>
          <p:cNvSpPr/>
          <p:nvPr/>
        </p:nvSpPr>
        <p:spPr>
          <a:xfrm>
            <a:off x="1153634" y="2210014"/>
            <a:ext cx="839971" cy="818707"/>
          </a:xfrm>
          <a:prstGeom prst="round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2012</a:t>
            </a:r>
          </a:p>
        </p:txBody>
      </p:sp>
      <p:grpSp>
        <p:nvGrpSpPr>
          <p:cNvPr id="8" name="Group 7">
            <a:extLst>
              <a:ext uri="{FF2B5EF4-FFF2-40B4-BE49-F238E27FC236}">
                <a16:creationId xmlns:a16="http://schemas.microsoft.com/office/drawing/2014/main" id="{7D42D622-B571-4C21-8E85-7F6F0702C8B4}"/>
              </a:ext>
            </a:extLst>
          </p:cNvPr>
          <p:cNvGrpSpPr/>
          <p:nvPr/>
        </p:nvGrpSpPr>
        <p:grpSpPr>
          <a:xfrm>
            <a:off x="1032154" y="4569985"/>
            <a:ext cx="2511930" cy="1799696"/>
            <a:chOff x="7142434" y="1608448"/>
            <a:chExt cx="2511930" cy="1799696"/>
          </a:xfrm>
        </p:grpSpPr>
        <p:sp>
          <p:nvSpPr>
            <p:cNvPr id="9" name="TextBox 8">
              <a:extLst>
                <a:ext uri="{FF2B5EF4-FFF2-40B4-BE49-F238E27FC236}">
                  <a16:creationId xmlns:a16="http://schemas.microsoft.com/office/drawing/2014/main" id="{FF4DF3E6-5B4D-48CB-B80C-D27C3E0BB286}"/>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0" name="TextBox 9">
              <a:extLst>
                <a:ext uri="{FF2B5EF4-FFF2-40B4-BE49-F238E27FC236}">
                  <a16:creationId xmlns:a16="http://schemas.microsoft.com/office/drawing/2014/main" id="{5ED1DEEB-2BC0-4AA7-AE41-1D0BA1A8128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Title Here</a:t>
              </a:r>
            </a:p>
          </p:txBody>
        </p:sp>
      </p:grpSp>
      <p:sp>
        <p:nvSpPr>
          <p:cNvPr id="11" name="Rectangle: Rounded Corners 10">
            <a:extLst>
              <a:ext uri="{FF2B5EF4-FFF2-40B4-BE49-F238E27FC236}">
                <a16:creationId xmlns:a16="http://schemas.microsoft.com/office/drawing/2014/main" id="{5911309F-C7E7-4E27-89ED-B731D4DF364B}"/>
              </a:ext>
            </a:extLst>
          </p:cNvPr>
          <p:cNvSpPr/>
          <p:nvPr/>
        </p:nvSpPr>
        <p:spPr>
          <a:xfrm>
            <a:off x="6176410" y="3700140"/>
            <a:ext cx="2392326" cy="627321"/>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03 | Lorem Ipsum</a:t>
            </a:r>
          </a:p>
        </p:txBody>
      </p:sp>
      <p:sp>
        <p:nvSpPr>
          <p:cNvPr id="12" name="Isosceles Triangle 11">
            <a:extLst>
              <a:ext uri="{FF2B5EF4-FFF2-40B4-BE49-F238E27FC236}">
                <a16:creationId xmlns:a16="http://schemas.microsoft.com/office/drawing/2014/main" id="{FAD67213-24C8-41AE-96F7-536E52124025}"/>
              </a:ext>
            </a:extLst>
          </p:cNvPr>
          <p:cNvSpPr/>
          <p:nvPr/>
        </p:nvSpPr>
        <p:spPr>
          <a:xfrm>
            <a:off x="6420959" y="3285471"/>
            <a:ext cx="404038" cy="276446"/>
          </a:xfrm>
          <a:prstGeom prst="triangl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E9E15F87-F845-48AC-9DB7-44C6A31F2FCA}"/>
              </a:ext>
            </a:extLst>
          </p:cNvPr>
          <p:cNvSpPr/>
          <p:nvPr/>
        </p:nvSpPr>
        <p:spPr>
          <a:xfrm>
            <a:off x="6202992" y="2210014"/>
            <a:ext cx="839971" cy="818707"/>
          </a:xfrm>
          <a:prstGeom prst="round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2016</a:t>
            </a:r>
          </a:p>
        </p:txBody>
      </p:sp>
      <p:grpSp>
        <p:nvGrpSpPr>
          <p:cNvPr id="14" name="Group 13">
            <a:extLst>
              <a:ext uri="{FF2B5EF4-FFF2-40B4-BE49-F238E27FC236}">
                <a16:creationId xmlns:a16="http://schemas.microsoft.com/office/drawing/2014/main" id="{3CDFFFFA-30E1-4144-A0C6-50BD6FF546DA}"/>
              </a:ext>
            </a:extLst>
          </p:cNvPr>
          <p:cNvGrpSpPr/>
          <p:nvPr/>
        </p:nvGrpSpPr>
        <p:grpSpPr>
          <a:xfrm>
            <a:off x="6096000" y="4569985"/>
            <a:ext cx="2511930" cy="1799696"/>
            <a:chOff x="7142434" y="1608448"/>
            <a:chExt cx="2511930" cy="1799696"/>
          </a:xfrm>
        </p:grpSpPr>
        <p:sp>
          <p:nvSpPr>
            <p:cNvPr id="15" name="TextBox 14">
              <a:extLst>
                <a:ext uri="{FF2B5EF4-FFF2-40B4-BE49-F238E27FC236}">
                  <a16:creationId xmlns:a16="http://schemas.microsoft.com/office/drawing/2014/main" id="{7228E550-DA6B-44DD-812D-416237505D6E}"/>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16" name="TextBox 15">
              <a:extLst>
                <a:ext uri="{FF2B5EF4-FFF2-40B4-BE49-F238E27FC236}">
                  <a16:creationId xmlns:a16="http://schemas.microsoft.com/office/drawing/2014/main" id="{CDAF78D2-B988-4372-9751-14347D44CD63}"/>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Title Here</a:t>
              </a:r>
            </a:p>
          </p:txBody>
        </p:sp>
      </p:grpSp>
      <p:sp>
        <p:nvSpPr>
          <p:cNvPr id="17" name="Rectangle: Rounded Corners 16">
            <a:extLst>
              <a:ext uri="{FF2B5EF4-FFF2-40B4-BE49-F238E27FC236}">
                <a16:creationId xmlns:a16="http://schemas.microsoft.com/office/drawing/2014/main" id="{F87C048C-C0C4-47F0-9982-63892A41B994}"/>
              </a:ext>
            </a:extLst>
          </p:cNvPr>
          <p:cNvSpPr/>
          <p:nvPr/>
        </p:nvSpPr>
        <p:spPr>
          <a:xfrm>
            <a:off x="3651731" y="3700140"/>
            <a:ext cx="2392326" cy="627321"/>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02 | Lorem Ipsum</a:t>
            </a:r>
          </a:p>
        </p:txBody>
      </p:sp>
      <p:sp>
        <p:nvSpPr>
          <p:cNvPr id="18" name="Isosceles Triangle 17">
            <a:extLst>
              <a:ext uri="{FF2B5EF4-FFF2-40B4-BE49-F238E27FC236}">
                <a16:creationId xmlns:a16="http://schemas.microsoft.com/office/drawing/2014/main" id="{EB7EF7F9-7E34-49ED-A6E6-07B551FD29F6}"/>
              </a:ext>
            </a:extLst>
          </p:cNvPr>
          <p:cNvSpPr/>
          <p:nvPr/>
        </p:nvSpPr>
        <p:spPr>
          <a:xfrm rot="10800000">
            <a:off x="3884671" y="4478137"/>
            <a:ext cx="404038" cy="276446"/>
          </a:xfrm>
          <a:prstGeom prst="triangl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Rounded Corners 18">
            <a:extLst>
              <a:ext uri="{FF2B5EF4-FFF2-40B4-BE49-F238E27FC236}">
                <a16:creationId xmlns:a16="http://schemas.microsoft.com/office/drawing/2014/main" id="{F0D8BC0D-7E15-46C7-B539-E88BB13FEDFC}"/>
              </a:ext>
            </a:extLst>
          </p:cNvPr>
          <p:cNvSpPr/>
          <p:nvPr/>
        </p:nvSpPr>
        <p:spPr>
          <a:xfrm>
            <a:off x="3666705" y="5013577"/>
            <a:ext cx="839971" cy="818707"/>
          </a:xfrm>
          <a:prstGeom prst="round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2014</a:t>
            </a:r>
          </a:p>
        </p:txBody>
      </p:sp>
      <p:grpSp>
        <p:nvGrpSpPr>
          <p:cNvPr id="20" name="Group 19">
            <a:extLst>
              <a:ext uri="{FF2B5EF4-FFF2-40B4-BE49-F238E27FC236}">
                <a16:creationId xmlns:a16="http://schemas.microsoft.com/office/drawing/2014/main" id="{DF45723D-654C-412F-9D5A-51A52B297CB3}"/>
              </a:ext>
            </a:extLst>
          </p:cNvPr>
          <p:cNvGrpSpPr/>
          <p:nvPr/>
        </p:nvGrpSpPr>
        <p:grpSpPr>
          <a:xfrm>
            <a:off x="3591929" y="1540650"/>
            <a:ext cx="2511930" cy="1799696"/>
            <a:chOff x="7142434" y="1608448"/>
            <a:chExt cx="2511930" cy="1799696"/>
          </a:xfrm>
        </p:grpSpPr>
        <p:sp>
          <p:nvSpPr>
            <p:cNvPr id="21" name="TextBox 20">
              <a:extLst>
                <a:ext uri="{FF2B5EF4-FFF2-40B4-BE49-F238E27FC236}">
                  <a16:creationId xmlns:a16="http://schemas.microsoft.com/office/drawing/2014/main" id="{56C4A79D-C4DB-4162-8587-8720BDCB019C}"/>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2" name="TextBox 21">
              <a:extLst>
                <a:ext uri="{FF2B5EF4-FFF2-40B4-BE49-F238E27FC236}">
                  <a16:creationId xmlns:a16="http://schemas.microsoft.com/office/drawing/2014/main" id="{DE088A4B-3FE6-44ED-879F-B8A53F9E5958}"/>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Title Here</a:t>
              </a:r>
            </a:p>
          </p:txBody>
        </p:sp>
      </p:grpSp>
      <p:sp>
        <p:nvSpPr>
          <p:cNvPr id="23" name="Rectangle: Rounded Corners 22">
            <a:extLst>
              <a:ext uri="{FF2B5EF4-FFF2-40B4-BE49-F238E27FC236}">
                <a16:creationId xmlns:a16="http://schemas.microsoft.com/office/drawing/2014/main" id="{0AB22899-D36B-4321-B8F0-1D67D64EA420}"/>
              </a:ext>
            </a:extLst>
          </p:cNvPr>
          <p:cNvSpPr/>
          <p:nvPr/>
        </p:nvSpPr>
        <p:spPr>
          <a:xfrm>
            <a:off x="8698765" y="3700140"/>
            <a:ext cx="2392326" cy="627321"/>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04 | Lorem Ipsum</a:t>
            </a:r>
          </a:p>
        </p:txBody>
      </p:sp>
      <p:sp>
        <p:nvSpPr>
          <p:cNvPr id="24" name="Isosceles Triangle 23">
            <a:extLst>
              <a:ext uri="{FF2B5EF4-FFF2-40B4-BE49-F238E27FC236}">
                <a16:creationId xmlns:a16="http://schemas.microsoft.com/office/drawing/2014/main" id="{5C0604E3-4476-402F-8F6D-A8548E284AAC}"/>
              </a:ext>
            </a:extLst>
          </p:cNvPr>
          <p:cNvSpPr/>
          <p:nvPr/>
        </p:nvSpPr>
        <p:spPr>
          <a:xfrm rot="10800000">
            <a:off x="8931705" y="4478137"/>
            <a:ext cx="404038" cy="276446"/>
          </a:xfrm>
          <a:prstGeom prst="triangle">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Rounded Corners 24">
            <a:extLst>
              <a:ext uri="{FF2B5EF4-FFF2-40B4-BE49-F238E27FC236}">
                <a16:creationId xmlns:a16="http://schemas.microsoft.com/office/drawing/2014/main" id="{45DC1354-C565-434F-8986-464ED11512E0}"/>
              </a:ext>
            </a:extLst>
          </p:cNvPr>
          <p:cNvSpPr/>
          <p:nvPr/>
        </p:nvSpPr>
        <p:spPr>
          <a:xfrm>
            <a:off x="8713739" y="5013577"/>
            <a:ext cx="839971" cy="818707"/>
          </a:xfrm>
          <a:prstGeom prst="roundRect">
            <a:avLst/>
          </a:prstGeom>
          <a:solidFill>
            <a:srgbClr val="FFA8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t>2018</a:t>
            </a:r>
          </a:p>
        </p:txBody>
      </p:sp>
      <p:grpSp>
        <p:nvGrpSpPr>
          <p:cNvPr id="26" name="Group 25">
            <a:extLst>
              <a:ext uri="{FF2B5EF4-FFF2-40B4-BE49-F238E27FC236}">
                <a16:creationId xmlns:a16="http://schemas.microsoft.com/office/drawing/2014/main" id="{25578067-C26C-495F-B6FE-A83A066BDAB0}"/>
              </a:ext>
            </a:extLst>
          </p:cNvPr>
          <p:cNvGrpSpPr/>
          <p:nvPr/>
        </p:nvGrpSpPr>
        <p:grpSpPr>
          <a:xfrm>
            <a:off x="8638963" y="1540650"/>
            <a:ext cx="2511930" cy="1799696"/>
            <a:chOff x="7142434" y="1608448"/>
            <a:chExt cx="2511930" cy="1799696"/>
          </a:xfrm>
        </p:grpSpPr>
        <p:sp>
          <p:nvSpPr>
            <p:cNvPr id="27" name="TextBox 26">
              <a:extLst>
                <a:ext uri="{FF2B5EF4-FFF2-40B4-BE49-F238E27FC236}">
                  <a16:creationId xmlns:a16="http://schemas.microsoft.com/office/drawing/2014/main" id="{BCEA6EBE-8E2C-44BE-978E-AE3188B83CA4}"/>
                </a:ext>
              </a:extLst>
            </p:cNvPr>
            <p:cNvSpPr txBox="1"/>
            <p:nvPr/>
          </p:nvSpPr>
          <p:spPr>
            <a:xfrm>
              <a:off x="7142434" y="1915428"/>
              <a:ext cx="2511930" cy="1492716"/>
            </a:xfrm>
            <a:prstGeom prst="rect">
              <a:avLst/>
            </a:prstGeom>
            <a:noFill/>
          </p:spPr>
          <p:txBody>
            <a:bodyPr wrap="square" rtlCol="0">
              <a:spAutoFit/>
            </a:bodyPr>
            <a:lstStyle/>
            <a:p>
              <a:pP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sp>
          <p:nvSpPr>
            <p:cNvPr id="28" name="TextBox 27">
              <a:extLst>
                <a:ext uri="{FF2B5EF4-FFF2-40B4-BE49-F238E27FC236}">
                  <a16:creationId xmlns:a16="http://schemas.microsoft.com/office/drawing/2014/main" id="{1392D24D-FE28-4A47-AA79-77D386F33B9E}"/>
                </a:ext>
              </a:extLst>
            </p:cNvPr>
            <p:cNvSpPr txBox="1"/>
            <p:nvPr/>
          </p:nvSpPr>
          <p:spPr>
            <a:xfrm>
              <a:off x="7142434" y="1608448"/>
              <a:ext cx="2334063" cy="338554"/>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Title Here</a:t>
              </a:r>
            </a:p>
          </p:txBody>
        </p:sp>
      </p:grpSp>
      <p:sp>
        <p:nvSpPr>
          <p:cNvPr id="29" name="TextBox 28">
            <a:extLst>
              <a:ext uri="{FF2B5EF4-FFF2-40B4-BE49-F238E27FC236}">
                <a16:creationId xmlns:a16="http://schemas.microsoft.com/office/drawing/2014/main" id="{96C6B21C-7F66-4F23-8338-08842FF14A7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438311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1+#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42" presetClass="entr" presetSubtype="0" fill="hold" grpId="0" nodeType="afterEffect">
                                  <p:stCondLst>
                                    <p:cond delay="0"/>
                                  </p:stCondLst>
                                  <p:childTnLst>
                                    <p:set>
                                      <p:cBhvr>
                                        <p:cTn id="15" dur="1" fill="hold">
                                          <p:stCondLst>
                                            <p:cond delay="0"/>
                                          </p:stCondLst>
                                        </p:cTn>
                                        <p:tgtEl>
                                          <p:spTgt spid="3"/>
                                        </p:tgtEl>
                                        <p:attrNameLst>
                                          <p:attrName>style.visibility</p:attrName>
                                        </p:attrNameLst>
                                      </p:cBhvr>
                                      <p:to>
                                        <p:strVal val="visible"/>
                                      </p:to>
                                    </p:set>
                                    <p:animEffect transition="in" filter="fade">
                                      <p:cBhvr>
                                        <p:cTn id="16" dur="1000"/>
                                        <p:tgtEl>
                                          <p:spTgt spid="3"/>
                                        </p:tgtEl>
                                      </p:cBhvr>
                                    </p:animEffect>
                                    <p:anim calcmode="lin" valueType="num">
                                      <p:cBhvr>
                                        <p:cTn id="17" dur="1000" fill="hold"/>
                                        <p:tgtEl>
                                          <p:spTgt spid="3"/>
                                        </p:tgtEl>
                                        <p:attrNameLst>
                                          <p:attrName>ppt_x</p:attrName>
                                        </p:attrNameLst>
                                      </p:cBhvr>
                                      <p:tavLst>
                                        <p:tav tm="0">
                                          <p:val>
                                            <p:strVal val="#ppt_x"/>
                                          </p:val>
                                        </p:tav>
                                        <p:tav tm="100000">
                                          <p:val>
                                            <p:strVal val="#ppt_x"/>
                                          </p:val>
                                        </p:tav>
                                      </p:tavLst>
                                    </p:anim>
                                    <p:anim calcmode="lin" valueType="num">
                                      <p:cBhvr>
                                        <p:cTn id="18" dur="1000" fill="hold"/>
                                        <p:tgtEl>
                                          <p:spTgt spid="3"/>
                                        </p:tgtEl>
                                        <p:attrNameLst>
                                          <p:attrName>ppt_y</p:attrName>
                                        </p:attrNameLst>
                                      </p:cBhvr>
                                      <p:tavLst>
                                        <p:tav tm="0">
                                          <p:val>
                                            <p:strVal val="#ppt_y+.1"/>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4"/>
                                        </p:tgtEl>
                                        <p:attrNameLst>
                                          <p:attrName>style.visibility</p:attrName>
                                        </p:attrNameLst>
                                      </p:cBhvr>
                                      <p:to>
                                        <p:strVal val="visible"/>
                                      </p:to>
                                    </p:set>
                                    <p:anim calcmode="lin" valueType="num">
                                      <p:cBhvr>
                                        <p:cTn id="22" dur="500" fill="hold"/>
                                        <p:tgtEl>
                                          <p:spTgt spid="4"/>
                                        </p:tgtEl>
                                        <p:attrNameLst>
                                          <p:attrName>ppt_w</p:attrName>
                                        </p:attrNameLst>
                                      </p:cBhvr>
                                      <p:tavLst>
                                        <p:tav tm="0">
                                          <p:val>
                                            <p:fltVal val="0"/>
                                          </p:val>
                                        </p:tav>
                                        <p:tav tm="100000">
                                          <p:val>
                                            <p:strVal val="#ppt_w"/>
                                          </p:val>
                                        </p:tav>
                                      </p:tavLst>
                                    </p:anim>
                                    <p:anim calcmode="lin" valueType="num">
                                      <p:cBhvr>
                                        <p:cTn id="23" dur="500" fill="hold"/>
                                        <p:tgtEl>
                                          <p:spTgt spid="4"/>
                                        </p:tgtEl>
                                        <p:attrNameLst>
                                          <p:attrName>ppt_h</p:attrName>
                                        </p:attrNameLst>
                                      </p:cBhvr>
                                      <p:tavLst>
                                        <p:tav tm="0">
                                          <p:val>
                                            <p:fltVal val="0"/>
                                          </p:val>
                                        </p:tav>
                                        <p:tav tm="100000">
                                          <p:val>
                                            <p:strVal val="#ppt_h"/>
                                          </p:val>
                                        </p:tav>
                                      </p:tavLst>
                                    </p:anim>
                                    <p:animEffect transition="in" filter="fade">
                                      <p:cBhvr>
                                        <p:cTn id="24" dur="500"/>
                                        <p:tgtEl>
                                          <p:spTgt spid="4"/>
                                        </p:tgtEl>
                                      </p:cBhvr>
                                    </p:animEffect>
                                  </p:childTnLst>
                                </p:cTn>
                              </p:par>
                            </p:childTnLst>
                          </p:cTn>
                        </p:par>
                        <p:par>
                          <p:cTn id="25" fill="hold">
                            <p:stCondLst>
                              <p:cond delay="2500"/>
                            </p:stCondLst>
                            <p:childTnLst>
                              <p:par>
                                <p:cTn id="26" presetID="22" presetClass="entr" presetSubtype="1"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Effect transition="in" filter="wipe(up)">
                                      <p:cBhvr>
                                        <p:cTn id="28" dur="500"/>
                                        <p:tgtEl>
                                          <p:spTgt spid="8"/>
                                        </p:tgtEl>
                                      </p:cBhvr>
                                    </p:animEffect>
                                  </p:childTnLst>
                                </p:cTn>
                              </p:par>
                            </p:childTnLst>
                          </p:cTn>
                        </p:par>
                        <p:par>
                          <p:cTn id="29" fill="hold">
                            <p:stCondLst>
                              <p:cond delay="3000"/>
                            </p:stCondLst>
                            <p:childTnLst>
                              <p:par>
                                <p:cTn id="30" presetID="2" presetClass="entr" presetSubtype="2" fill="hold" grpId="0" nodeType="afterEffect">
                                  <p:stCondLst>
                                    <p:cond delay="0"/>
                                  </p:stCondLst>
                                  <p:childTnLst>
                                    <p:set>
                                      <p:cBhvr>
                                        <p:cTn id="31" dur="1" fill="hold">
                                          <p:stCondLst>
                                            <p:cond delay="0"/>
                                          </p:stCondLst>
                                        </p:cTn>
                                        <p:tgtEl>
                                          <p:spTgt spid="17"/>
                                        </p:tgtEl>
                                        <p:attrNameLst>
                                          <p:attrName>style.visibility</p:attrName>
                                        </p:attrNameLst>
                                      </p:cBhvr>
                                      <p:to>
                                        <p:strVal val="visible"/>
                                      </p:to>
                                    </p:set>
                                    <p:anim calcmode="lin" valueType="num">
                                      <p:cBhvr additive="base">
                                        <p:cTn id="32" dur="500" fill="hold"/>
                                        <p:tgtEl>
                                          <p:spTgt spid="17"/>
                                        </p:tgtEl>
                                        <p:attrNameLst>
                                          <p:attrName>ppt_x</p:attrName>
                                        </p:attrNameLst>
                                      </p:cBhvr>
                                      <p:tavLst>
                                        <p:tav tm="0">
                                          <p:val>
                                            <p:strVal val="1+#ppt_w/2"/>
                                          </p:val>
                                        </p:tav>
                                        <p:tav tm="100000">
                                          <p:val>
                                            <p:strVal val="#ppt_x"/>
                                          </p:val>
                                        </p:tav>
                                      </p:tavLst>
                                    </p:anim>
                                    <p:anim calcmode="lin" valueType="num">
                                      <p:cBhvr additive="base">
                                        <p:cTn id="33" dur="500" fill="hold"/>
                                        <p:tgtEl>
                                          <p:spTgt spid="17"/>
                                        </p:tgtEl>
                                        <p:attrNameLst>
                                          <p:attrName>ppt_y</p:attrName>
                                        </p:attrNameLst>
                                      </p:cBhvr>
                                      <p:tavLst>
                                        <p:tav tm="0">
                                          <p:val>
                                            <p:strVal val="#ppt_y"/>
                                          </p:val>
                                        </p:tav>
                                        <p:tav tm="100000">
                                          <p:val>
                                            <p:strVal val="#ppt_y"/>
                                          </p:val>
                                        </p:tav>
                                      </p:tavLst>
                                    </p:anim>
                                  </p:childTnLst>
                                </p:cTn>
                              </p:par>
                            </p:childTnLst>
                          </p:cTn>
                        </p:par>
                        <p:par>
                          <p:cTn id="34" fill="hold">
                            <p:stCondLst>
                              <p:cond delay="3500"/>
                            </p:stCondLst>
                            <p:childTnLst>
                              <p:par>
                                <p:cTn id="35" presetID="47" presetClass="entr" presetSubtype="0" fill="hold" grpId="0" nodeType="afterEffect">
                                  <p:stCondLst>
                                    <p:cond delay="0"/>
                                  </p:stCondLst>
                                  <p:childTnLst>
                                    <p:set>
                                      <p:cBhvr>
                                        <p:cTn id="36" dur="1" fill="hold">
                                          <p:stCondLst>
                                            <p:cond delay="0"/>
                                          </p:stCondLst>
                                        </p:cTn>
                                        <p:tgtEl>
                                          <p:spTgt spid="18"/>
                                        </p:tgtEl>
                                        <p:attrNameLst>
                                          <p:attrName>style.visibility</p:attrName>
                                        </p:attrNameLst>
                                      </p:cBhvr>
                                      <p:to>
                                        <p:strVal val="visible"/>
                                      </p:to>
                                    </p:set>
                                    <p:animEffect transition="in" filter="fade">
                                      <p:cBhvr>
                                        <p:cTn id="37" dur="1000"/>
                                        <p:tgtEl>
                                          <p:spTgt spid="18"/>
                                        </p:tgtEl>
                                      </p:cBhvr>
                                    </p:animEffect>
                                    <p:anim calcmode="lin" valueType="num">
                                      <p:cBhvr>
                                        <p:cTn id="38" dur="1000" fill="hold"/>
                                        <p:tgtEl>
                                          <p:spTgt spid="18"/>
                                        </p:tgtEl>
                                        <p:attrNameLst>
                                          <p:attrName>ppt_x</p:attrName>
                                        </p:attrNameLst>
                                      </p:cBhvr>
                                      <p:tavLst>
                                        <p:tav tm="0">
                                          <p:val>
                                            <p:strVal val="#ppt_x"/>
                                          </p:val>
                                        </p:tav>
                                        <p:tav tm="100000">
                                          <p:val>
                                            <p:strVal val="#ppt_x"/>
                                          </p:val>
                                        </p:tav>
                                      </p:tavLst>
                                    </p:anim>
                                    <p:anim calcmode="lin" valueType="num">
                                      <p:cBhvr>
                                        <p:cTn id="39" dur="1000" fill="hold"/>
                                        <p:tgtEl>
                                          <p:spTgt spid="18"/>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53" presetClass="entr" presetSubtype="16" fill="hold" grpId="0" nodeType="afterEffect">
                                  <p:stCondLst>
                                    <p:cond delay="0"/>
                                  </p:stCondLst>
                                  <p:childTnLst>
                                    <p:set>
                                      <p:cBhvr>
                                        <p:cTn id="42" dur="1" fill="hold">
                                          <p:stCondLst>
                                            <p:cond delay="0"/>
                                          </p:stCondLst>
                                        </p:cTn>
                                        <p:tgtEl>
                                          <p:spTgt spid="19"/>
                                        </p:tgtEl>
                                        <p:attrNameLst>
                                          <p:attrName>style.visibility</p:attrName>
                                        </p:attrNameLst>
                                      </p:cBhvr>
                                      <p:to>
                                        <p:strVal val="visible"/>
                                      </p:to>
                                    </p:set>
                                    <p:anim calcmode="lin" valueType="num">
                                      <p:cBhvr>
                                        <p:cTn id="43" dur="500" fill="hold"/>
                                        <p:tgtEl>
                                          <p:spTgt spid="19"/>
                                        </p:tgtEl>
                                        <p:attrNameLst>
                                          <p:attrName>ppt_w</p:attrName>
                                        </p:attrNameLst>
                                      </p:cBhvr>
                                      <p:tavLst>
                                        <p:tav tm="0">
                                          <p:val>
                                            <p:fltVal val="0"/>
                                          </p:val>
                                        </p:tav>
                                        <p:tav tm="100000">
                                          <p:val>
                                            <p:strVal val="#ppt_w"/>
                                          </p:val>
                                        </p:tav>
                                      </p:tavLst>
                                    </p:anim>
                                    <p:anim calcmode="lin" valueType="num">
                                      <p:cBhvr>
                                        <p:cTn id="44" dur="500" fill="hold"/>
                                        <p:tgtEl>
                                          <p:spTgt spid="19"/>
                                        </p:tgtEl>
                                        <p:attrNameLst>
                                          <p:attrName>ppt_h</p:attrName>
                                        </p:attrNameLst>
                                      </p:cBhvr>
                                      <p:tavLst>
                                        <p:tav tm="0">
                                          <p:val>
                                            <p:fltVal val="0"/>
                                          </p:val>
                                        </p:tav>
                                        <p:tav tm="100000">
                                          <p:val>
                                            <p:strVal val="#ppt_h"/>
                                          </p:val>
                                        </p:tav>
                                      </p:tavLst>
                                    </p:anim>
                                    <p:animEffect transition="in" filter="fade">
                                      <p:cBhvr>
                                        <p:cTn id="45" dur="500"/>
                                        <p:tgtEl>
                                          <p:spTgt spid="19"/>
                                        </p:tgtEl>
                                      </p:cBhvr>
                                    </p:animEffect>
                                  </p:childTnLst>
                                </p:cTn>
                              </p:par>
                            </p:childTnLst>
                          </p:cTn>
                        </p:par>
                        <p:par>
                          <p:cTn id="46" fill="hold">
                            <p:stCondLst>
                              <p:cond delay="5000"/>
                            </p:stCondLst>
                            <p:childTnLst>
                              <p:par>
                                <p:cTn id="47" presetID="22" presetClass="entr" presetSubtype="4"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childTnLst>
                          </p:cTn>
                        </p:par>
                        <p:par>
                          <p:cTn id="50" fill="hold">
                            <p:stCondLst>
                              <p:cond delay="5500"/>
                            </p:stCondLst>
                            <p:childTnLst>
                              <p:par>
                                <p:cTn id="51" presetID="2" presetClass="entr" presetSubtype="2"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additive="base">
                                        <p:cTn id="53" dur="500" fill="hold"/>
                                        <p:tgtEl>
                                          <p:spTgt spid="11"/>
                                        </p:tgtEl>
                                        <p:attrNameLst>
                                          <p:attrName>ppt_x</p:attrName>
                                        </p:attrNameLst>
                                      </p:cBhvr>
                                      <p:tavLst>
                                        <p:tav tm="0">
                                          <p:val>
                                            <p:strVal val="1+#ppt_w/2"/>
                                          </p:val>
                                        </p:tav>
                                        <p:tav tm="100000">
                                          <p:val>
                                            <p:strVal val="#ppt_x"/>
                                          </p:val>
                                        </p:tav>
                                      </p:tavLst>
                                    </p:anim>
                                    <p:anim calcmode="lin" valueType="num">
                                      <p:cBhvr additive="base">
                                        <p:cTn id="54" dur="500" fill="hold"/>
                                        <p:tgtEl>
                                          <p:spTgt spid="11"/>
                                        </p:tgtEl>
                                        <p:attrNameLst>
                                          <p:attrName>ppt_y</p:attrName>
                                        </p:attrNameLst>
                                      </p:cBhvr>
                                      <p:tavLst>
                                        <p:tav tm="0">
                                          <p:val>
                                            <p:strVal val="#ppt_y"/>
                                          </p:val>
                                        </p:tav>
                                        <p:tav tm="100000">
                                          <p:val>
                                            <p:strVal val="#ppt_y"/>
                                          </p:val>
                                        </p:tav>
                                      </p:tavLst>
                                    </p:anim>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2"/>
                                        </p:tgtEl>
                                        <p:attrNameLst>
                                          <p:attrName>style.visibility</p:attrName>
                                        </p:attrNameLst>
                                      </p:cBhvr>
                                      <p:to>
                                        <p:strVal val="visible"/>
                                      </p:to>
                                    </p:set>
                                    <p:animEffect transition="in" filter="fade">
                                      <p:cBhvr>
                                        <p:cTn id="58" dur="1000"/>
                                        <p:tgtEl>
                                          <p:spTgt spid="12"/>
                                        </p:tgtEl>
                                      </p:cBhvr>
                                    </p:animEffect>
                                    <p:anim calcmode="lin" valueType="num">
                                      <p:cBhvr>
                                        <p:cTn id="59" dur="1000" fill="hold"/>
                                        <p:tgtEl>
                                          <p:spTgt spid="12"/>
                                        </p:tgtEl>
                                        <p:attrNameLst>
                                          <p:attrName>ppt_x</p:attrName>
                                        </p:attrNameLst>
                                      </p:cBhvr>
                                      <p:tavLst>
                                        <p:tav tm="0">
                                          <p:val>
                                            <p:strVal val="#ppt_x"/>
                                          </p:val>
                                        </p:tav>
                                        <p:tav tm="100000">
                                          <p:val>
                                            <p:strVal val="#ppt_x"/>
                                          </p:val>
                                        </p:tav>
                                      </p:tavLst>
                                    </p:anim>
                                    <p:anim calcmode="lin" valueType="num">
                                      <p:cBhvr>
                                        <p:cTn id="60" dur="1000" fill="hold"/>
                                        <p:tgtEl>
                                          <p:spTgt spid="12"/>
                                        </p:tgtEl>
                                        <p:attrNameLst>
                                          <p:attrName>ppt_y</p:attrName>
                                        </p:attrNameLst>
                                      </p:cBhvr>
                                      <p:tavLst>
                                        <p:tav tm="0">
                                          <p:val>
                                            <p:strVal val="#ppt_y+.1"/>
                                          </p:val>
                                        </p:tav>
                                        <p:tav tm="100000">
                                          <p:val>
                                            <p:strVal val="#ppt_y"/>
                                          </p:val>
                                        </p:tav>
                                      </p:tavLst>
                                    </p:anim>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13"/>
                                        </p:tgtEl>
                                        <p:attrNameLst>
                                          <p:attrName>style.visibility</p:attrName>
                                        </p:attrNameLst>
                                      </p:cBhvr>
                                      <p:to>
                                        <p:strVal val="visible"/>
                                      </p:to>
                                    </p:set>
                                    <p:anim calcmode="lin" valueType="num">
                                      <p:cBhvr>
                                        <p:cTn id="64" dur="500" fill="hold"/>
                                        <p:tgtEl>
                                          <p:spTgt spid="13"/>
                                        </p:tgtEl>
                                        <p:attrNameLst>
                                          <p:attrName>ppt_w</p:attrName>
                                        </p:attrNameLst>
                                      </p:cBhvr>
                                      <p:tavLst>
                                        <p:tav tm="0">
                                          <p:val>
                                            <p:fltVal val="0"/>
                                          </p:val>
                                        </p:tav>
                                        <p:tav tm="100000">
                                          <p:val>
                                            <p:strVal val="#ppt_w"/>
                                          </p:val>
                                        </p:tav>
                                      </p:tavLst>
                                    </p:anim>
                                    <p:anim calcmode="lin" valueType="num">
                                      <p:cBhvr>
                                        <p:cTn id="65" dur="500" fill="hold"/>
                                        <p:tgtEl>
                                          <p:spTgt spid="13"/>
                                        </p:tgtEl>
                                        <p:attrNameLst>
                                          <p:attrName>ppt_h</p:attrName>
                                        </p:attrNameLst>
                                      </p:cBhvr>
                                      <p:tavLst>
                                        <p:tav tm="0">
                                          <p:val>
                                            <p:fltVal val="0"/>
                                          </p:val>
                                        </p:tav>
                                        <p:tav tm="100000">
                                          <p:val>
                                            <p:strVal val="#ppt_h"/>
                                          </p:val>
                                        </p:tav>
                                      </p:tavLst>
                                    </p:anim>
                                    <p:animEffect transition="in" filter="fade">
                                      <p:cBhvr>
                                        <p:cTn id="66" dur="500"/>
                                        <p:tgtEl>
                                          <p:spTgt spid="13"/>
                                        </p:tgtEl>
                                      </p:cBhvr>
                                    </p:animEffect>
                                  </p:childTnLst>
                                </p:cTn>
                              </p:par>
                            </p:childTnLst>
                          </p:cTn>
                        </p:par>
                        <p:par>
                          <p:cTn id="67" fill="hold">
                            <p:stCondLst>
                              <p:cond delay="7500"/>
                            </p:stCondLst>
                            <p:childTnLst>
                              <p:par>
                                <p:cTn id="68" presetID="22" presetClass="entr" presetSubtype="1" fill="hold" nodeType="afterEffect">
                                  <p:stCondLst>
                                    <p:cond delay="0"/>
                                  </p:stCondLst>
                                  <p:childTnLst>
                                    <p:set>
                                      <p:cBhvr>
                                        <p:cTn id="69" dur="1" fill="hold">
                                          <p:stCondLst>
                                            <p:cond delay="0"/>
                                          </p:stCondLst>
                                        </p:cTn>
                                        <p:tgtEl>
                                          <p:spTgt spid="14"/>
                                        </p:tgtEl>
                                        <p:attrNameLst>
                                          <p:attrName>style.visibility</p:attrName>
                                        </p:attrNameLst>
                                      </p:cBhvr>
                                      <p:to>
                                        <p:strVal val="visible"/>
                                      </p:to>
                                    </p:set>
                                    <p:animEffect transition="in" filter="wipe(up)">
                                      <p:cBhvr>
                                        <p:cTn id="70" dur="500"/>
                                        <p:tgtEl>
                                          <p:spTgt spid="14"/>
                                        </p:tgtEl>
                                      </p:cBhvr>
                                    </p:animEffect>
                                  </p:childTnLst>
                                </p:cTn>
                              </p:par>
                            </p:childTnLst>
                          </p:cTn>
                        </p:par>
                        <p:par>
                          <p:cTn id="71" fill="hold">
                            <p:stCondLst>
                              <p:cond delay="8000"/>
                            </p:stCondLst>
                            <p:childTnLst>
                              <p:par>
                                <p:cTn id="72" presetID="2" presetClass="entr" presetSubtype="2"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additive="base">
                                        <p:cTn id="74" dur="500" fill="hold"/>
                                        <p:tgtEl>
                                          <p:spTgt spid="23"/>
                                        </p:tgtEl>
                                        <p:attrNameLst>
                                          <p:attrName>ppt_x</p:attrName>
                                        </p:attrNameLst>
                                      </p:cBhvr>
                                      <p:tavLst>
                                        <p:tav tm="0">
                                          <p:val>
                                            <p:strVal val="1+#ppt_w/2"/>
                                          </p:val>
                                        </p:tav>
                                        <p:tav tm="100000">
                                          <p:val>
                                            <p:strVal val="#ppt_x"/>
                                          </p:val>
                                        </p:tav>
                                      </p:tavLst>
                                    </p:anim>
                                    <p:anim calcmode="lin" valueType="num">
                                      <p:cBhvr additive="base">
                                        <p:cTn id="75" dur="500" fill="hold"/>
                                        <p:tgtEl>
                                          <p:spTgt spid="23"/>
                                        </p:tgtEl>
                                        <p:attrNameLst>
                                          <p:attrName>ppt_y</p:attrName>
                                        </p:attrNameLst>
                                      </p:cBhvr>
                                      <p:tavLst>
                                        <p:tav tm="0">
                                          <p:val>
                                            <p:strVal val="#ppt_y"/>
                                          </p:val>
                                        </p:tav>
                                        <p:tav tm="100000">
                                          <p:val>
                                            <p:strVal val="#ppt_y"/>
                                          </p:val>
                                        </p:tav>
                                      </p:tavLst>
                                    </p:anim>
                                  </p:childTnLst>
                                </p:cTn>
                              </p:par>
                            </p:childTnLst>
                          </p:cTn>
                        </p:par>
                        <p:par>
                          <p:cTn id="76" fill="hold">
                            <p:stCondLst>
                              <p:cond delay="8500"/>
                            </p:stCondLst>
                            <p:childTnLst>
                              <p:par>
                                <p:cTn id="77" presetID="47" presetClass="entr" presetSubtype="0" fill="hold" grpId="0" nodeType="afterEffect">
                                  <p:stCondLst>
                                    <p:cond delay="0"/>
                                  </p:stCondLst>
                                  <p:childTnLst>
                                    <p:set>
                                      <p:cBhvr>
                                        <p:cTn id="78" dur="1" fill="hold">
                                          <p:stCondLst>
                                            <p:cond delay="0"/>
                                          </p:stCondLst>
                                        </p:cTn>
                                        <p:tgtEl>
                                          <p:spTgt spid="24"/>
                                        </p:tgtEl>
                                        <p:attrNameLst>
                                          <p:attrName>style.visibility</p:attrName>
                                        </p:attrNameLst>
                                      </p:cBhvr>
                                      <p:to>
                                        <p:strVal val="visible"/>
                                      </p:to>
                                    </p:set>
                                    <p:animEffect transition="in" filter="fade">
                                      <p:cBhvr>
                                        <p:cTn id="79" dur="1000"/>
                                        <p:tgtEl>
                                          <p:spTgt spid="24"/>
                                        </p:tgtEl>
                                      </p:cBhvr>
                                    </p:animEffect>
                                    <p:anim calcmode="lin" valueType="num">
                                      <p:cBhvr>
                                        <p:cTn id="80" dur="1000" fill="hold"/>
                                        <p:tgtEl>
                                          <p:spTgt spid="24"/>
                                        </p:tgtEl>
                                        <p:attrNameLst>
                                          <p:attrName>ppt_x</p:attrName>
                                        </p:attrNameLst>
                                      </p:cBhvr>
                                      <p:tavLst>
                                        <p:tav tm="0">
                                          <p:val>
                                            <p:strVal val="#ppt_x"/>
                                          </p:val>
                                        </p:tav>
                                        <p:tav tm="100000">
                                          <p:val>
                                            <p:strVal val="#ppt_x"/>
                                          </p:val>
                                        </p:tav>
                                      </p:tavLst>
                                    </p:anim>
                                    <p:anim calcmode="lin" valueType="num">
                                      <p:cBhvr>
                                        <p:cTn id="81" dur="1000" fill="hold"/>
                                        <p:tgtEl>
                                          <p:spTgt spid="24"/>
                                        </p:tgtEl>
                                        <p:attrNameLst>
                                          <p:attrName>ppt_y</p:attrName>
                                        </p:attrNameLst>
                                      </p:cBhvr>
                                      <p:tavLst>
                                        <p:tav tm="0">
                                          <p:val>
                                            <p:strVal val="#ppt_y-.1"/>
                                          </p:val>
                                        </p:tav>
                                        <p:tav tm="100000">
                                          <p:val>
                                            <p:strVal val="#ppt_y"/>
                                          </p:val>
                                        </p:tav>
                                      </p:tavLst>
                                    </p:anim>
                                  </p:childTnLst>
                                </p:cTn>
                              </p:par>
                            </p:childTnLst>
                          </p:cTn>
                        </p:par>
                        <p:par>
                          <p:cTn id="82" fill="hold">
                            <p:stCondLst>
                              <p:cond delay="9500"/>
                            </p:stCondLst>
                            <p:childTnLst>
                              <p:par>
                                <p:cTn id="83" presetID="53" presetClass="entr" presetSubtype="16"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 calcmode="lin" valueType="num">
                                      <p:cBhvr>
                                        <p:cTn id="85" dur="500" fill="hold"/>
                                        <p:tgtEl>
                                          <p:spTgt spid="25"/>
                                        </p:tgtEl>
                                        <p:attrNameLst>
                                          <p:attrName>ppt_w</p:attrName>
                                        </p:attrNameLst>
                                      </p:cBhvr>
                                      <p:tavLst>
                                        <p:tav tm="0">
                                          <p:val>
                                            <p:fltVal val="0"/>
                                          </p:val>
                                        </p:tav>
                                        <p:tav tm="100000">
                                          <p:val>
                                            <p:strVal val="#ppt_w"/>
                                          </p:val>
                                        </p:tav>
                                      </p:tavLst>
                                    </p:anim>
                                    <p:anim calcmode="lin" valueType="num">
                                      <p:cBhvr>
                                        <p:cTn id="86" dur="500" fill="hold"/>
                                        <p:tgtEl>
                                          <p:spTgt spid="25"/>
                                        </p:tgtEl>
                                        <p:attrNameLst>
                                          <p:attrName>ppt_h</p:attrName>
                                        </p:attrNameLst>
                                      </p:cBhvr>
                                      <p:tavLst>
                                        <p:tav tm="0">
                                          <p:val>
                                            <p:fltVal val="0"/>
                                          </p:val>
                                        </p:tav>
                                        <p:tav tm="100000">
                                          <p:val>
                                            <p:strVal val="#ppt_h"/>
                                          </p:val>
                                        </p:tav>
                                      </p:tavLst>
                                    </p:anim>
                                    <p:animEffect transition="in" filter="fade">
                                      <p:cBhvr>
                                        <p:cTn id="87" dur="500"/>
                                        <p:tgtEl>
                                          <p:spTgt spid="25"/>
                                        </p:tgtEl>
                                      </p:cBhvr>
                                    </p:animEffect>
                                  </p:childTnLst>
                                </p:cTn>
                              </p:par>
                            </p:childTnLst>
                          </p:cTn>
                        </p:par>
                        <p:par>
                          <p:cTn id="88" fill="hold">
                            <p:stCondLst>
                              <p:cond delay="10000"/>
                            </p:stCondLst>
                            <p:childTnLst>
                              <p:par>
                                <p:cTn id="89" presetID="22" presetClass="entr" presetSubtype="4" fill="hold" nodeType="afterEffect">
                                  <p:stCondLst>
                                    <p:cond delay="0"/>
                                  </p:stCondLst>
                                  <p:childTnLst>
                                    <p:set>
                                      <p:cBhvr>
                                        <p:cTn id="90" dur="1" fill="hold">
                                          <p:stCondLst>
                                            <p:cond delay="0"/>
                                          </p:stCondLst>
                                        </p:cTn>
                                        <p:tgtEl>
                                          <p:spTgt spid="26"/>
                                        </p:tgtEl>
                                        <p:attrNameLst>
                                          <p:attrName>style.visibility</p:attrName>
                                        </p:attrNameLst>
                                      </p:cBhvr>
                                      <p:to>
                                        <p:strVal val="visible"/>
                                      </p:to>
                                    </p:set>
                                    <p:animEffect transition="in" filter="wipe(down)">
                                      <p:cBhvr>
                                        <p:cTn id="91"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11" grpId="0" animBg="1"/>
      <p:bldP spid="12" grpId="0" animBg="1"/>
      <p:bldP spid="13" grpId="0" animBg="1"/>
      <p:bldP spid="17" grpId="0" animBg="1"/>
      <p:bldP spid="18" grpId="0" animBg="1"/>
      <p:bldP spid="19" grpId="0" animBg="1"/>
      <p:bldP spid="23" grpId="0" animBg="1"/>
      <p:bldP spid="24" grpId="0" animBg="1"/>
      <p:bldP spid="25" grpId="0" animBg="1"/>
      <p:bldP spid="29"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3EB8C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85C401"/>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2B2A"/>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chemeClr val="tx1">
                  <a:alpha val="75000"/>
                </a:schemeClr>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chemeClr val="tx1">
              <a:alpha val="75000"/>
            </a:schemeClr>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2B2A"/>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85C401"/>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3EB8C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24000" b="-24000"/>
          </a:stretch>
        </a:blipFill>
        <a:effectLst/>
      </p:bgPr>
    </p:bg>
    <p:spTree>
      <p:nvGrpSpPr>
        <p:cNvPr id="1" name=""/>
        <p:cNvGrpSpPr/>
        <p:nvPr/>
      </p:nvGrpSpPr>
      <p:grpSpPr>
        <a:xfrm>
          <a:off x="0" y="0"/>
          <a:ext cx="0" cy="0"/>
          <a:chOff x="0" y="0"/>
          <a:chExt cx="0" cy="0"/>
        </a:xfrm>
      </p:grpSpPr>
      <p:grpSp>
        <p:nvGrpSpPr>
          <p:cNvPr id="4" name="Group 33"/>
          <p:cNvGrpSpPr/>
          <p:nvPr/>
        </p:nvGrpSpPr>
        <p:grpSpPr>
          <a:xfrm>
            <a:off x="1485501" y="3106001"/>
            <a:ext cx="2101516" cy="3188780"/>
            <a:chOff x="685800" y="1425575"/>
            <a:chExt cx="1905000" cy="2391585"/>
          </a:xfrm>
        </p:grpSpPr>
        <p:sp>
          <p:nvSpPr>
            <p:cNvPr id="5" name="Rectangle 4"/>
            <p:cNvSpPr/>
            <p:nvPr/>
          </p:nvSpPr>
          <p:spPr>
            <a:xfrm>
              <a:off x="685800" y="1428750"/>
              <a:ext cx="1905000" cy="2388410"/>
            </a:xfrm>
            <a:prstGeom prst="rect">
              <a:avLst/>
            </a:prstGeom>
            <a:blipFill dpi="0" rotWithShape="1">
              <a:blip r:embed="rId3">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Rectangle 5"/>
            <p:cNvSpPr/>
            <p:nvPr/>
          </p:nvSpPr>
          <p:spPr>
            <a:xfrm>
              <a:off x="685800" y="1425575"/>
              <a:ext cx="1905000" cy="889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Rectangle 6"/>
            <p:cNvSpPr/>
            <p:nvPr/>
          </p:nvSpPr>
          <p:spPr>
            <a:xfrm>
              <a:off x="685800" y="1581150"/>
              <a:ext cx="1905000" cy="381000"/>
            </a:xfrm>
            <a:prstGeom prst="rect">
              <a:avLst/>
            </a:prstGeom>
            <a:solidFill>
              <a:srgbClr val="FF2B2A"/>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p:cNvSpPr>
            <a:spLocks/>
          </p:cNvSpPr>
          <p:nvPr/>
        </p:nvSpPr>
        <p:spPr bwMode="auto">
          <a:xfrm rot="7930427">
            <a:off x="19790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2B2A"/>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 name="Text Placeholder 3"/>
          <p:cNvSpPr txBox="1">
            <a:spLocks/>
          </p:cNvSpPr>
          <p:nvPr/>
        </p:nvSpPr>
        <p:spPr>
          <a:xfrm>
            <a:off x="16013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cs typeface="+mj-cs"/>
            </a:endParaRPr>
          </a:p>
        </p:txBody>
      </p:sp>
      <p:sp>
        <p:nvSpPr>
          <p:cNvPr id="11" name="Rectangle 10"/>
          <p:cNvSpPr/>
          <p:nvPr/>
        </p:nvSpPr>
        <p:spPr>
          <a:xfrm>
            <a:off x="1485501" y="3383541"/>
            <a:ext cx="2101515"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13" name="TextBox 12"/>
          <p:cNvSpPr txBox="1"/>
          <p:nvPr/>
        </p:nvSpPr>
        <p:spPr>
          <a:xfrm>
            <a:off x="2235536" y="2327434"/>
            <a:ext cx="601447" cy="584775"/>
          </a:xfrm>
          <a:prstGeom prst="rect">
            <a:avLst/>
          </a:prstGeom>
          <a:noFill/>
        </p:spPr>
        <p:txBody>
          <a:bodyPr wrap="none" rtlCol="0">
            <a:spAutoFit/>
          </a:bodyPr>
          <a:lstStyle/>
          <a:p>
            <a:pPr algn="ctr"/>
            <a:r>
              <a:rPr lang="en-US" sz="3200" dirty="0">
                <a:solidFill>
                  <a:schemeClr val="bg1"/>
                </a:solidFill>
              </a:rPr>
              <a:t>01</a:t>
            </a:r>
          </a:p>
        </p:txBody>
      </p:sp>
      <p:grpSp>
        <p:nvGrpSpPr>
          <p:cNvPr id="14" name="Group 33"/>
          <p:cNvGrpSpPr/>
          <p:nvPr/>
        </p:nvGrpSpPr>
        <p:grpSpPr>
          <a:xfrm>
            <a:off x="3852067" y="3106001"/>
            <a:ext cx="2101516" cy="3188780"/>
            <a:chOff x="685800" y="1425575"/>
            <a:chExt cx="1905000" cy="2391585"/>
          </a:xfrm>
        </p:grpSpPr>
        <p:sp>
          <p:nvSpPr>
            <p:cNvPr id="15" name="Rectangle 14"/>
            <p:cNvSpPr/>
            <p:nvPr/>
          </p:nvSpPr>
          <p:spPr>
            <a:xfrm>
              <a:off x="685800" y="1428750"/>
              <a:ext cx="1905000" cy="2388410"/>
            </a:xfrm>
            <a:prstGeom prst="rect">
              <a:avLst/>
            </a:prstGeom>
            <a:blipFill dpi="0" rotWithShape="1">
              <a:blip r:embed="rId4">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 name="Rectangle 15"/>
            <p:cNvSpPr/>
            <p:nvPr/>
          </p:nvSpPr>
          <p:spPr>
            <a:xfrm>
              <a:off x="685800" y="1425575"/>
              <a:ext cx="1905000" cy="889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7" name="Rectangle 16"/>
            <p:cNvSpPr/>
            <p:nvPr/>
          </p:nvSpPr>
          <p:spPr>
            <a:xfrm>
              <a:off x="685800" y="1581150"/>
              <a:ext cx="1905000" cy="381000"/>
            </a:xfrm>
            <a:prstGeom prst="rect">
              <a:avLst/>
            </a:prstGeom>
            <a:solidFill>
              <a:srgbClr val="85C401"/>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18" name="Freeform 11"/>
          <p:cNvSpPr>
            <a:spLocks/>
          </p:cNvSpPr>
          <p:nvPr/>
        </p:nvSpPr>
        <p:spPr bwMode="auto">
          <a:xfrm rot="7930427">
            <a:off x="4345616"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85C401"/>
          </a:solidFill>
          <a:ln w="9525">
            <a:solidFill>
              <a:schemeClr val="bg1">
                <a:alpha val="2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Text Placeholder 3"/>
          <p:cNvSpPr txBox="1">
            <a:spLocks/>
          </p:cNvSpPr>
          <p:nvPr/>
        </p:nvSpPr>
        <p:spPr>
          <a:xfrm>
            <a:off x="3967906"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bg1"/>
              </a:solidFill>
            </a:endParaRPr>
          </a:p>
        </p:txBody>
      </p:sp>
      <p:sp>
        <p:nvSpPr>
          <p:cNvPr id="20" name="Rectangle 19"/>
          <p:cNvSpPr/>
          <p:nvPr/>
        </p:nvSpPr>
        <p:spPr>
          <a:xfrm>
            <a:off x="3852066"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1" name="TextBox 20"/>
          <p:cNvSpPr txBox="1"/>
          <p:nvPr/>
        </p:nvSpPr>
        <p:spPr>
          <a:xfrm>
            <a:off x="4602102" y="2327434"/>
            <a:ext cx="601447" cy="584775"/>
          </a:xfrm>
          <a:prstGeom prst="rect">
            <a:avLst/>
          </a:prstGeom>
          <a:noFill/>
        </p:spPr>
        <p:txBody>
          <a:bodyPr wrap="none" rtlCol="0">
            <a:spAutoFit/>
          </a:bodyPr>
          <a:lstStyle/>
          <a:p>
            <a:pPr algn="ctr"/>
            <a:r>
              <a:rPr lang="en-US" sz="3200" dirty="0">
                <a:solidFill>
                  <a:schemeClr val="bg1"/>
                </a:solidFill>
              </a:rPr>
              <a:t>02</a:t>
            </a:r>
          </a:p>
        </p:txBody>
      </p:sp>
      <p:grpSp>
        <p:nvGrpSpPr>
          <p:cNvPr id="22" name="Group 33"/>
          <p:cNvGrpSpPr/>
          <p:nvPr/>
        </p:nvGrpSpPr>
        <p:grpSpPr>
          <a:xfrm>
            <a:off x="6218634" y="3106001"/>
            <a:ext cx="2101516" cy="3188780"/>
            <a:chOff x="685800" y="1425575"/>
            <a:chExt cx="1905000" cy="2391585"/>
          </a:xfrm>
        </p:grpSpPr>
        <p:sp>
          <p:nvSpPr>
            <p:cNvPr id="23" name="Rectangle 22"/>
            <p:cNvSpPr/>
            <p:nvPr/>
          </p:nvSpPr>
          <p:spPr>
            <a:xfrm>
              <a:off x="685800" y="1428750"/>
              <a:ext cx="1905000" cy="2388410"/>
            </a:xfrm>
            <a:prstGeom prst="rect">
              <a:avLst/>
            </a:prstGeom>
            <a:blipFill dpi="0" rotWithShape="1">
              <a:blip r:embed="rId5">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Rectangle 23"/>
            <p:cNvSpPr/>
            <p:nvPr/>
          </p:nvSpPr>
          <p:spPr>
            <a:xfrm>
              <a:off x="685800" y="1425575"/>
              <a:ext cx="1905000" cy="889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ectangle 24"/>
            <p:cNvSpPr/>
            <p:nvPr/>
          </p:nvSpPr>
          <p:spPr>
            <a:xfrm>
              <a:off x="685800" y="1581150"/>
              <a:ext cx="1905000" cy="381000"/>
            </a:xfrm>
            <a:prstGeom prst="rect">
              <a:avLst/>
            </a:prstGeom>
            <a:solidFill>
              <a:srgbClr val="3EB8CD"/>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6" name="Freeform 11"/>
          <p:cNvSpPr>
            <a:spLocks/>
          </p:cNvSpPr>
          <p:nvPr/>
        </p:nvSpPr>
        <p:spPr bwMode="auto">
          <a:xfrm rot="7930427">
            <a:off x="6712183"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3EB8CD"/>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Text Placeholder 3"/>
          <p:cNvSpPr txBox="1">
            <a:spLocks/>
          </p:cNvSpPr>
          <p:nvPr/>
        </p:nvSpPr>
        <p:spPr>
          <a:xfrm>
            <a:off x="6334473"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28" name="Rectangle 27"/>
          <p:cNvSpPr/>
          <p:nvPr/>
        </p:nvSpPr>
        <p:spPr>
          <a:xfrm>
            <a:off x="6218633" y="3383541"/>
            <a:ext cx="2101517"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29" name="TextBox 28"/>
          <p:cNvSpPr txBox="1"/>
          <p:nvPr/>
        </p:nvSpPr>
        <p:spPr>
          <a:xfrm>
            <a:off x="6976150" y="2327434"/>
            <a:ext cx="601447" cy="584775"/>
          </a:xfrm>
          <a:prstGeom prst="rect">
            <a:avLst/>
          </a:prstGeom>
          <a:noFill/>
        </p:spPr>
        <p:txBody>
          <a:bodyPr wrap="none" rtlCol="0">
            <a:spAutoFit/>
          </a:bodyPr>
          <a:lstStyle/>
          <a:p>
            <a:pPr algn="ctr"/>
            <a:r>
              <a:rPr lang="en-US" sz="3200" dirty="0">
                <a:solidFill>
                  <a:schemeClr val="bg1"/>
                </a:solidFill>
              </a:rPr>
              <a:t>03</a:t>
            </a:r>
          </a:p>
        </p:txBody>
      </p:sp>
      <p:grpSp>
        <p:nvGrpSpPr>
          <p:cNvPr id="30" name="Group 33"/>
          <p:cNvGrpSpPr/>
          <p:nvPr/>
        </p:nvGrpSpPr>
        <p:grpSpPr>
          <a:xfrm>
            <a:off x="8585201" y="3106001"/>
            <a:ext cx="2101516" cy="3188780"/>
            <a:chOff x="685800" y="1425575"/>
            <a:chExt cx="1905000" cy="2391585"/>
          </a:xfrm>
        </p:grpSpPr>
        <p:sp>
          <p:nvSpPr>
            <p:cNvPr id="31" name="Rectangle 30"/>
            <p:cNvSpPr/>
            <p:nvPr/>
          </p:nvSpPr>
          <p:spPr>
            <a:xfrm>
              <a:off x="685800" y="1428750"/>
              <a:ext cx="1905000" cy="2388410"/>
            </a:xfrm>
            <a:prstGeom prst="rect">
              <a:avLst/>
            </a:prstGeom>
            <a:blipFill dpi="0" rotWithShape="1">
              <a:blip r:embed="rId6">
                <a:alphaModFix amt="70000"/>
              </a:blip>
              <a:srcRect/>
              <a:stretch>
                <a:fillRect/>
              </a:stretch>
            </a:blip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2" name="Rectangle 31"/>
            <p:cNvSpPr/>
            <p:nvPr/>
          </p:nvSpPr>
          <p:spPr>
            <a:xfrm>
              <a:off x="685800" y="1425575"/>
              <a:ext cx="1905000" cy="889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685800" y="1581150"/>
              <a:ext cx="1905000" cy="381000"/>
            </a:xfrm>
            <a:prstGeom prst="rect">
              <a:avLst/>
            </a:prstGeom>
            <a:solidFill>
              <a:srgbClr val="FFA803"/>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34" name="Freeform 11"/>
          <p:cNvSpPr>
            <a:spLocks/>
          </p:cNvSpPr>
          <p:nvPr/>
        </p:nvSpPr>
        <p:spPr bwMode="auto">
          <a:xfrm rot="7930427">
            <a:off x="9078749" y="1785360"/>
            <a:ext cx="1114416" cy="1086945"/>
          </a:xfrm>
          <a:custGeom>
            <a:avLst/>
            <a:gdLst/>
            <a:ahLst/>
            <a:cxnLst>
              <a:cxn ang="0">
                <a:pos x="96" y="591"/>
              </a:cxn>
              <a:cxn ang="0">
                <a:pos x="21" y="508"/>
              </a:cxn>
              <a:cxn ang="0">
                <a:pos x="29" y="425"/>
              </a:cxn>
              <a:cxn ang="0">
                <a:pos x="270" y="207"/>
              </a:cxn>
              <a:cxn ang="0">
                <a:pos x="254" y="162"/>
              </a:cxn>
              <a:cxn ang="0">
                <a:pos x="220" y="160"/>
              </a:cxn>
              <a:cxn ang="0">
                <a:pos x="161" y="95"/>
              </a:cxn>
              <a:cxn ang="0">
                <a:pos x="162" y="61"/>
              </a:cxn>
              <a:cxn ang="0">
                <a:pos x="228" y="1"/>
              </a:cxn>
              <a:cxn ang="0">
                <a:pos x="579" y="19"/>
              </a:cxn>
              <a:cxn ang="0">
                <a:pos x="638" y="84"/>
              </a:cxn>
              <a:cxn ang="0">
                <a:pos x="621" y="436"/>
              </a:cxn>
              <a:cxn ang="0">
                <a:pos x="555" y="495"/>
              </a:cxn>
              <a:cxn ang="0">
                <a:pos x="521" y="493"/>
              </a:cxn>
              <a:cxn ang="0">
                <a:pos x="462" y="428"/>
              </a:cxn>
              <a:cxn ang="0">
                <a:pos x="464" y="394"/>
              </a:cxn>
              <a:cxn ang="0">
                <a:pos x="421" y="373"/>
              </a:cxn>
              <a:cxn ang="0">
                <a:pos x="180" y="591"/>
              </a:cxn>
              <a:cxn ang="0">
                <a:pos x="96" y="591"/>
              </a:cxn>
            </a:cxnLst>
            <a:rect l="0" t="0" r="r" b="b"/>
            <a:pathLst>
              <a:path w="640" h="614">
                <a:moveTo>
                  <a:pt x="96" y="591"/>
                </a:moveTo>
                <a:cubicBezTo>
                  <a:pt x="75" y="568"/>
                  <a:pt x="41" y="531"/>
                  <a:pt x="21" y="508"/>
                </a:cubicBezTo>
                <a:cubicBezTo>
                  <a:pt x="0" y="485"/>
                  <a:pt x="4" y="448"/>
                  <a:pt x="29" y="425"/>
                </a:cubicBezTo>
                <a:cubicBezTo>
                  <a:pt x="270" y="207"/>
                  <a:pt x="270" y="207"/>
                  <a:pt x="270" y="207"/>
                </a:cubicBezTo>
                <a:cubicBezTo>
                  <a:pt x="295" y="184"/>
                  <a:pt x="288" y="164"/>
                  <a:pt x="254" y="162"/>
                </a:cubicBezTo>
                <a:cubicBezTo>
                  <a:pt x="220" y="160"/>
                  <a:pt x="220" y="160"/>
                  <a:pt x="220" y="160"/>
                </a:cubicBezTo>
                <a:cubicBezTo>
                  <a:pt x="186" y="158"/>
                  <a:pt x="159" y="129"/>
                  <a:pt x="161" y="95"/>
                </a:cubicBezTo>
                <a:cubicBezTo>
                  <a:pt x="162" y="61"/>
                  <a:pt x="162" y="61"/>
                  <a:pt x="162" y="61"/>
                </a:cubicBezTo>
                <a:cubicBezTo>
                  <a:pt x="164" y="26"/>
                  <a:pt x="194" y="0"/>
                  <a:pt x="228" y="1"/>
                </a:cubicBezTo>
                <a:cubicBezTo>
                  <a:pt x="579" y="19"/>
                  <a:pt x="579" y="19"/>
                  <a:pt x="579" y="19"/>
                </a:cubicBezTo>
                <a:cubicBezTo>
                  <a:pt x="613" y="21"/>
                  <a:pt x="640" y="50"/>
                  <a:pt x="638" y="84"/>
                </a:cubicBezTo>
                <a:cubicBezTo>
                  <a:pt x="621" y="436"/>
                  <a:pt x="621" y="436"/>
                  <a:pt x="621" y="436"/>
                </a:cubicBezTo>
                <a:cubicBezTo>
                  <a:pt x="619" y="470"/>
                  <a:pt x="590" y="497"/>
                  <a:pt x="555" y="495"/>
                </a:cubicBezTo>
                <a:cubicBezTo>
                  <a:pt x="521" y="493"/>
                  <a:pt x="521" y="493"/>
                  <a:pt x="521" y="493"/>
                </a:cubicBezTo>
                <a:cubicBezTo>
                  <a:pt x="487" y="492"/>
                  <a:pt x="460" y="462"/>
                  <a:pt x="462" y="428"/>
                </a:cubicBezTo>
                <a:cubicBezTo>
                  <a:pt x="464" y="394"/>
                  <a:pt x="464" y="394"/>
                  <a:pt x="464" y="394"/>
                </a:cubicBezTo>
                <a:cubicBezTo>
                  <a:pt x="466" y="360"/>
                  <a:pt x="446" y="350"/>
                  <a:pt x="421" y="373"/>
                </a:cubicBezTo>
                <a:cubicBezTo>
                  <a:pt x="180" y="591"/>
                  <a:pt x="180" y="591"/>
                  <a:pt x="180" y="591"/>
                </a:cubicBezTo>
                <a:cubicBezTo>
                  <a:pt x="155" y="614"/>
                  <a:pt x="117" y="614"/>
                  <a:pt x="96" y="591"/>
                </a:cubicBezTo>
                <a:close/>
              </a:path>
            </a:pathLst>
          </a:custGeom>
          <a:solidFill>
            <a:srgbClr val="FFA803"/>
          </a:solidFill>
          <a:ln w="9525">
            <a:solidFill>
              <a:schemeClr val="bg1">
                <a:alpha val="25000"/>
              </a:schemeClr>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Text Placeholder 3"/>
          <p:cNvSpPr txBox="1">
            <a:spLocks/>
          </p:cNvSpPr>
          <p:nvPr/>
        </p:nvSpPr>
        <p:spPr>
          <a:xfrm>
            <a:off x="8701039" y="4159434"/>
            <a:ext cx="1869839"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sz="1300" dirty="0">
              <a:solidFill>
                <a:schemeClr val="tx1">
                  <a:lumMod val="75000"/>
                  <a:lumOff val="25000"/>
                </a:schemeClr>
              </a:solidFill>
            </a:endParaRPr>
          </a:p>
        </p:txBody>
      </p:sp>
      <p:sp>
        <p:nvSpPr>
          <p:cNvPr id="36" name="Rectangle 35"/>
          <p:cNvSpPr/>
          <p:nvPr/>
        </p:nvSpPr>
        <p:spPr>
          <a:xfrm>
            <a:off x="8585201" y="3383540"/>
            <a:ext cx="2101516" cy="338554"/>
          </a:xfrm>
          <a:prstGeom prst="rect">
            <a:avLst/>
          </a:prstGeom>
        </p:spPr>
        <p:txBody>
          <a:bodyPr wrap="square">
            <a:spAutoFit/>
          </a:bodyPr>
          <a:lstStyle/>
          <a:p>
            <a:pPr algn="ctr">
              <a:spcBef>
                <a:spcPct val="20000"/>
              </a:spcBef>
              <a:defRPr/>
            </a:pPr>
            <a:r>
              <a:rPr lang="en-US" sz="1600" b="1" dirty="0">
                <a:solidFill>
                  <a:schemeClr val="bg1"/>
                </a:solidFill>
              </a:rPr>
              <a:t>LOREM IPSUM</a:t>
            </a:r>
            <a:endParaRPr lang="en-US" sz="1200" dirty="0">
              <a:solidFill>
                <a:schemeClr val="bg1"/>
              </a:solidFill>
            </a:endParaRPr>
          </a:p>
        </p:txBody>
      </p:sp>
      <p:sp>
        <p:nvSpPr>
          <p:cNvPr id="37" name="TextBox 36"/>
          <p:cNvSpPr txBox="1"/>
          <p:nvPr/>
        </p:nvSpPr>
        <p:spPr>
          <a:xfrm>
            <a:off x="9335234" y="2327434"/>
            <a:ext cx="601447" cy="584775"/>
          </a:xfrm>
          <a:prstGeom prst="rect">
            <a:avLst/>
          </a:prstGeom>
          <a:noFill/>
        </p:spPr>
        <p:txBody>
          <a:bodyPr wrap="none" rtlCol="0">
            <a:spAutoFit/>
          </a:bodyPr>
          <a:lstStyle/>
          <a:p>
            <a:pPr algn="ctr"/>
            <a:r>
              <a:rPr lang="en-US" sz="3200" dirty="0">
                <a:solidFill>
                  <a:schemeClr val="bg1"/>
                </a:solidFill>
              </a:rPr>
              <a:t>04</a:t>
            </a:r>
          </a:p>
        </p:txBody>
      </p:sp>
      <p:sp>
        <p:nvSpPr>
          <p:cNvPr id="38" name="TextBox 37">
            <a:extLst>
              <a:ext uri="{FF2B5EF4-FFF2-40B4-BE49-F238E27FC236}">
                <a16:creationId xmlns:a16="http://schemas.microsoft.com/office/drawing/2014/main" id="{112B3437-680F-44A1-A048-0EAE48F0B7A8}"/>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2098460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500" fill="hold"/>
                                        <p:tgtEl>
                                          <p:spTgt spid="8"/>
                                        </p:tgtEl>
                                        <p:attrNameLst>
                                          <p:attrName>ppt_x</p:attrName>
                                        </p:attrNameLst>
                                      </p:cBhvr>
                                      <p:tavLst>
                                        <p:tav tm="0">
                                          <p:val>
                                            <p:strVal val="#ppt_x"/>
                                          </p:val>
                                        </p:tav>
                                        <p:tav tm="100000">
                                          <p:val>
                                            <p:strVal val="#ppt_x"/>
                                          </p:val>
                                        </p:tav>
                                      </p:tavLst>
                                    </p:anim>
                                    <p:anim calcmode="lin" valueType="num">
                                      <p:cBhvr additive="base">
                                        <p:cTn id="12" dur="500" fill="hold"/>
                                        <p:tgtEl>
                                          <p:spTgt spid="8"/>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ppt_x"/>
                                          </p:val>
                                        </p:tav>
                                        <p:tav tm="100000">
                                          <p:val>
                                            <p:strVal val="#ppt_x"/>
                                          </p:val>
                                        </p:tav>
                                      </p:tavLst>
                                    </p:anim>
                                    <p:anim calcmode="lin" valueType="num">
                                      <p:cBhvr additive="base">
                                        <p:cTn id="16" dur="500" fill="hold"/>
                                        <p:tgtEl>
                                          <p:spTgt spid="13"/>
                                        </p:tgtEl>
                                        <p:attrNameLst>
                                          <p:attrName>ppt_y</p:attrName>
                                        </p:attrNameLst>
                                      </p:cBhvr>
                                      <p:tavLst>
                                        <p:tav tm="0">
                                          <p:val>
                                            <p:strVal val="0-#ppt_h/2"/>
                                          </p:val>
                                        </p:tav>
                                        <p:tav tm="100000">
                                          <p:val>
                                            <p:strVal val="#ppt_y"/>
                                          </p:val>
                                        </p:tav>
                                      </p:tavLst>
                                    </p:anim>
                                  </p:childTnLst>
                                </p:cTn>
                              </p:par>
                            </p:childTnLst>
                          </p:cTn>
                        </p:par>
                        <p:par>
                          <p:cTn id="17" fill="hold">
                            <p:stCondLst>
                              <p:cond delay="1000"/>
                            </p:stCondLst>
                            <p:childTnLst>
                              <p:par>
                                <p:cTn id="18" presetID="22" presetClass="entr" presetSubtype="1" fill="hold" nodeType="after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wipe(up)">
                                      <p:cBhvr>
                                        <p:cTn id="20" dur="500"/>
                                        <p:tgtEl>
                                          <p:spTgt spid="4"/>
                                        </p:tgtEl>
                                      </p:cBhvr>
                                    </p:animEffect>
                                  </p:childTnLst>
                                </p:cTn>
                              </p:par>
                            </p:childTnLst>
                          </p:cTn>
                        </p:par>
                        <p:par>
                          <p:cTn id="21" fill="hold">
                            <p:stCondLst>
                              <p:cond delay="1500"/>
                            </p:stCondLst>
                            <p:childTnLst>
                              <p:par>
                                <p:cTn id="22" presetID="10" presetClass="entr" presetSubtype="0" fill="hold" grpId="0" nodeType="afterEffect">
                                  <p:stCondLst>
                                    <p:cond delay="0"/>
                                  </p:stCondLst>
                                  <p:childTnLst>
                                    <p:set>
                                      <p:cBhvr>
                                        <p:cTn id="23" dur="1" fill="hold">
                                          <p:stCondLst>
                                            <p:cond delay="0"/>
                                          </p:stCondLst>
                                        </p:cTn>
                                        <p:tgtEl>
                                          <p:spTgt spid="11"/>
                                        </p:tgtEl>
                                        <p:attrNameLst>
                                          <p:attrName>style.visibility</p:attrName>
                                        </p:attrNameLst>
                                      </p:cBhvr>
                                      <p:to>
                                        <p:strVal val="visible"/>
                                      </p:to>
                                    </p:set>
                                    <p:animEffect transition="in" filter="fade">
                                      <p:cBhvr>
                                        <p:cTn id="24" dur="500"/>
                                        <p:tgtEl>
                                          <p:spTgt spid="11"/>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2" presetClass="entr" presetSubtype="1" fill="hold" grpId="0" nodeType="afterEffect">
                                  <p:stCondLst>
                                    <p:cond delay="0"/>
                                  </p:stCondLst>
                                  <p:childTnLst>
                                    <p:set>
                                      <p:cBhvr>
                                        <p:cTn id="33" dur="1" fill="hold">
                                          <p:stCondLst>
                                            <p:cond delay="0"/>
                                          </p:stCondLst>
                                        </p:cTn>
                                        <p:tgtEl>
                                          <p:spTgt spid="18"/>
                                        </p:tgtEl>
                                        <p:attrNameLst>
                                          <p:attrName>style.visibility</p:attrName>
                                        </p:attrNameLst>
                                      </p:cBhvr>
                                      <p:to>
                                        <p:strVal val="visible"/>
                                      </p:to>
                                    </p:set>
                                    <p:anim calcmode="lin" valueType="num">
                                      <p:cBhvr additive="base">
                                        <p:cTn id="34" dur="500" fill="hold"/>
                                        <p:tgtEl>
                                          <p:spTgt spid="18"/>
                                        </p:tgtEl>
                                        <p:attrNameLst>
                                          <p:attrName>ppt_x</p:attrName>
                                        </p:attrNameLst>
                                      </p:cBhvr>
                                      <p:tavLst>
                                        <p:tav tm="0">
                                          <p:val>
                                            <p:strVal val="#ppt_x"/>
                                          </p:val>
                                        </p:tav>
                                        <p:tav tm="100000">
                                          <p:val>
                                            <p:strVal val="#ppt_x"/>
                                          </p:val>
                                        </p:tav>
                                      </p:tavLst>
                                    </p:anim>
                                    <p:anim calcmode="lin" valueType="num">
                                      <p:cBhvr additive="base">
                                        <p:cTn id="35" dur="500" fill="hold"/>
                                        <p:tgtEl>
                                          <p:spTgt spid="18"/>
                                        </p:tgtEl>
                                        <p:attrNameLst>
                                          <p:attrName>ppt_y</p:attrName>
                                        </p:attrNameLst>
                                      </p:cBhvr>
                                      <p:tavLst>
                                        <p:tav tm="0">
                                          <p:val>
                                            <p:strVal val="0-#ppt_h/2"/>
                                          </p:val>
                                        </p:tav>
                                        <p:tav tm="100000">
                                          <p:val>
                                            <p:strVal val="#ppt_y"/>
                                          </p:val>
                                        </p:tav>
                                      </p:tavLst>
                                    </p:anim>
                                  </p:childTnLst>
                                </p:cTn>
                              </p:par>
                              <p:par>
                                <p:cTn id="36" presetID="2" presetClass="entr" presetSubtype="1" fill="hold" grpId="0" nodeType="with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additive="base">
                                        <p:cTn id="38" dur="500" fill="hold"/>
                                        <p:tgtEl>
                                          <p:spTgt spid="21"/>
                                        </p:tgtEl>
                                        <p:attrNameLst>
                                          <p:attrName>ppt_x</p:attrName>
                                        </p:attrNameLst>
                                      </p:cBhvr>
                                      <p:tavLst>
                                        <p:tav tm="0">
                                          <p:val>
                                            <p:strVal val="#ppt_x"/>
                                          </p:val>
                                        </p:tav>
                                        <p:tav tm="100000">
                                          <p:val>
                                            <p:strVal val="#ppt_x"/>
                                          </p:val>
                                        </p:tav>
                                      </p:tavLst>
                                    </p:anim>
                                    <p:anim calcmode="lin" valueType="num">
                                      <p:cBhvr additive="base">
                                        <p:cTn id="39" dur="500" fill="hold"/>
                                        <p:tgtEl>
                                          <p:spTgt spid="21"/>
                                        </p:tgtEl>
                                        <p:attrNameLst>
                                          <p:attrName>ppt_y</p:attrName>
                                        </p:attrNameLst>
                                      </p:cBhvr>
                                      <p:tavLst>
                                        <p:tav tm="0">
                                          <p:val>
                                            <p:strVal val="0-#ppt_h/2"/>
                                          </p:val>
                                        </p:tav>
                                        <p:tav tm="100000">
                                          <p:val>
                                            <p:strVal val="#ppt_y"/>
                                          </p:val>
                                        </p:tav>
                                      </p:tavLst>
                                    </p:anim>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14"/>
                                        </p:tgtEl>
                                        <p:attrNameLst>
                                          <p:attrName>style.visibility</p:attrName>
                                        </p:attrNameLst>
                                      </p:cBhvr>
                                      <p:to>
                                        <p:strVal val="visible"/>
                                      </p:to>
                                    </p:set>
                                    <p:animEffect transition="in" filter="wipe(up)">
                                      <p:cBhvr>
                                        <p:cTn id="43" dur="500"/>
                                        <p:tgtEl>
                                          <p:spTgt spid="14"/>
                                        </p:tgtEl>
                                      </p:cBhvr>
                                    </p:animEffect>
                                  </p:childTnLst>
                                </p:cTn>
                              </p:par>
                            </p:childTnLst>
                          </p:cTn>
                        </p:par>
                        <p:par>
                          <p:cTn id="44" fill="hold">
                            <p:stCondLst>
                              <p:cond delay="4000"/>
                            </p:stCondLst>
                            <p:childTnLst>
                              <p:par>
                                <p:cTn id="45" presetID="10" presetClass="entr" presetSubtype="0" fill="hold" grpId="0"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500"/>
                                        <p:tgtEl>
                                          <p:spTgt spid="20"/>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19"/>
                                        </p:tgtEl>
                                        <p:attrNameLst>
                                          <p:attrName>style.visibility</p:attrName>
                                        </p:attrNameLst>
                                      </p:cBhvr>
                                      <p:to>
                                        <p:strVal val="visible"/>
                                      </p:to>
                                    </p:set>
                                    <p:animEffect transition="in" filter="fade">
                                      <p:cBhvr>
                                        <p:cTn id="51" dur="1000"/>
                                        <p:tgtEl>
                                          <p:spTgt spid="19"/>
                                        </p:tgtEl>
                                      </p:cBhvr>
                                    </p:animEffect>
                                    <p:anim calcmode="lin" valueType="num">
                                      <p:cBhvr>
                                        <p:cTn id="52" dur="1000" fill="hold"/>
                                        <p:tgtEl>
                                          <p:spTgt spid="19"/>
                                        </p:tgtEl>
                                        <p:attrNameLst>
                                          <p:attrName>ppt_x</p:attrName>
                                        </p:attrNameLst>
                                      </p:cBhvr>
                                      <p:tavLst>
                                        <p:tav tm="0">
                                          <p:val>
                                            <p:strVal val="#ppt_x"/>
                                          </p:val>
                                        </p:tav>
                                        <p:tav tm="100000">
                                          <p:val>
                                            <p:strVal val="#ppt_x"/>
                                          </p:val>
                                        </p:tav>
                                      </p:tavLst>
                                    </p:anim>
                                    <p:anim calcmode="lin" valueType="num">
                                      <p:cBhvr>
                                        <p:cTn id="53" dur="1000" fill="hold"/>
                                        <p:tgtEl>
                                          <p:spTgt spid="19"/>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 presetClass="entr" presetSubtype="1" fill="hold" grpId="0" nodeType="afterEffect">
                                  <p:stCondLst>
                                    <p:cond delay="0"/>
                                  </p:stCondLst>
                                  <p:childTnLst>
                                    <p:set>
                                      <p:cBhvr>
                                        <p:cTn id="56" dur="1" fill="hold">
                                          <p:stCondLst>
                                            <p:cond delay="0"/>
                                          </p:stCondLst>
                                        </p:cTn>
                                        <p:tgtEl>
                                          <p:spTgt spid="26"/>
                                        </p:tgtEl>
                                        <p:attrNameLst>
                                          <p:attrName>style.visibility</p:attrName>
                                        </p:attrNameLst>
                                      </p:cBhvr>
                                      <p:to>
                                        <p:strVal val="visible"/>
                                      </p:to>
                                    </p:set>
                                    <p:anim calcmode="lin" valueType="num">
                                      <p:cBhvr additive="base">
                                        <p:cTn id="57" dur="500" fill="hold"/>
                                        <p:tgtEl>
                                          <p:spTgt spid="26"/>
                                        </p:tgtEl>
                                        <p:attrNameLst>
                                          <p:attrName>ppt_x</p:attrName>
                                        </p:attrNameLst>
                                      </p:cBhvr>
                                      <p:tavLst>
                                        <p:tav tm="0">
                                          <p:val>
                                            <p:strVal val="#ppt_x"/>
                                          </p:val>
                                        </p:tav>
                                        <p:tav tm="100000">
                                          <p:val>
                                            <p:strVal val="#ppt_x"/>
                                          </p:val>
                                        </p:tav>
                                      </p:tavLst>
                                    </p:anim>
                                    <p:anim calcmode="lin" valueType="num">
                                      <p:cBhvr additive="base">
                                        <p:cTn id="58" dur="500" fill="hold"/>
                                        <p:tgtEl>
                                          <p:spTgt spid="26"/>
                                        </p:tgtEl>
                                        <p:attrNameLst>
                                          <p:attrName>ppt_y</p:attrName>
                                        </p:attrNameLst>
                                      </p:cBhvr>
                                      <p:tavLst>
                                        <p:tav tm="0">
                                          <p:val>
                                            <p:strVal val="0-#ppt_h/2"/>
                                          </p:val>
                                        </p:tav>
                                        <p:tav tm="100000">
                                          <p:val>
                                            <p:strVal val="#ppt_y"/>
                                          </p:val>
                                        </p:tav>
                                      </p:tavLst>
                                    </p:anim>
                                  </p:childTnLst>
                                </p:cTn>
                              </p:par>
                              <p:par>
                                <p:cTn id="59" presetID="2" presetClass="entr" presetSubtype="1" fill="hold" grpId="0" nodeType="withEffect">
                                  <p:stCondLst>
                                    <p:cond delay="0"/>
                                  </p:stCondLst>
                                  <p:childTnLst>
                                    <p:set>
                                      <p:cBhvr>
                                        <p:cTn id="60" dur="1" fill="hold">
                                          <p:stCondLst>
                                            <p:cond delay="0"/>
                                          </p:stCondLst>
                                        </p:cTn>
                                        <p:tgtEl>
                                          <p:spTgt spid="29"/>
                                        </p:tgtEl>
                                        <p:attrNameLst>
                                          <p:attrName>style.visibility</p:attrName>
                                        </p:attrNameLst>
                                      </p:cBhvr>
                                      <p:to>
                                        <p:strVal val="visible"/>
                                      </p:to>
                                    </p:set>
                                    <p:anim calcmode="lin" valueType="num">
                                      <p:cBhvr additive="base">
                                        <p:cTn id="61" dur="500" fill="hold"/>
                                        <p:tgtEl>
                                          <p:spTgt spid="29"/>
                                        </p:tgtEl>
                                        <p:attrNameLst>
                                          <p:attrName>ppt_x</p:attrName>
                                        </p:attrNameLst>
                                      </p:cBhvr>
                                      <p:tavLst>
                                        <p:tav tm="0">
                                          <p:val>
                                            <p:strVal val="#ppt_x"/>
                                          </p:val>
                                        </p:tav>
                                        <p:tav tm="100000">
                                          <p:val>
                                            <p:strVal val="#ppt_x"/>
                                          </p:val>
                                        </p:tav>
                                      </p:tavLst>
                                    </p:anim>
                                    <p:anim calcmode="lin" valueType="num">
                                      <p:cBhvr additive="base">
                                        <p:cTn id="62" dur="500" fill="hold"/>
                                        <p:tgtEl>
                                          <p:spTgt spid="29"/>
                                        </p:tgtEl>
                                        <p:attrNameLst>
                                          <p:attrName>ppt_y</p:attrName>
                                        </p:attrNameLst>
                                      </p:cBhvr>
                                      <p:tavLst>
                                        <p:tav tm="0">
                                          <p:val>
                                            <p:strVal val="0-#ppt_h/2"/>
                                          </p:val>
                                        </p:tav>
                                        <p:tav tm="100000">
                                          <p:val>
                                            <p:strVal val="#ppt_y"/>
                                          </p:val>
                                        </p:tav>
                                      </p:tavLst>
                                    </p:anim>
                                  </p:childTnLst>
                                </p:cTn>
                              </p:par>
                            </p:childTnLst>
                          </p:cTn>
                        </p:par>
                        <p:par>
                          <p:cTn id="63" fill="hold">
                            <p:stCondLst>
                              <p:cond delay="6000"/>
                            </p:stCondLst>
                            <p:childTnLst>
                              <p:par>
                                <p:cTn id="64" presetID="22" presetClass="entr" presetSubtype="1" fill="hold" nodeType="afterEffect">
                                  <p:stCondLst>
                                    <p:cond delay="0"/>
                                  </p:stCondLst>
                                  <p:childTnLst>
                                    <p:set>
                                      <p:cBhvr>
                                        <p:cTn id="65" dur="1" fill="hold">
                                          <p:stCondLst>
                                            <p:cond delay="0"/>
                                          </p:stCondLst>
                                        </p:cTn>
                                        <p:tgtEl>
                                          <p:spTgt spid="22"/>
                                        </p:tgtEl>
                                        <p:attrNameLst>
                                          <p:attrName>style.visibility</p:attrName>
                                        </p:attrNameLst>
                                      </p:cBhvr>
                                      <p:to>
                                        <p:strVal val="visible"/>
                                      </p:to>
                                    </p:set>
                                    <p:animEffect transition="in" filter="wipe(up)">
                                      <p:cBhvr>
                                        <p:cTn id="66" dur="500"/>
                                        <p:tgtEl>
                                          <p:spTgt spid="22"/>
                                        </p:tgtEl>
                                      </p:cBhvr>
                                    </p:animEffect>
                                  </p:childTnLst>
                                </p:cTn>
                              </p:par>
                            </p:childTnLst>
                          </p:cTn>
                        </p:par>
                        <p:par>
                          <p:cTn id="67" fill="hold">
                            <p:stCondLst>
                              <p:cond delay="6500"/>
                            </p:stCondLst>
                            <p:childTnLst>
                              <p:par>
                                <p:cTn id="68" presetID="10"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500"/>
                                        <p:tgtEl>
                                          <p:spTgt spid="28"/>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27"/>
                                        </p:tgtEl>
                                        <p:attrNameLst>
                                          <p:attrName>style.visibility</p:attrName>
                                        </p:attrNameLst>
                                      </p:cBhvr>
                                      <p:to>
                                        <p:strVal val="visible"/>
                                      </p:to>
                                    </p:set>
                                    <p:animEffect transition="in" filter="fade">
                                      <p:cBhvr>
                                        <p:cTn id="74" dur="1000"/>
                                        <p:tgtEl>
                                          <p:spTgt spid="27"/>
                                        </p:tgtEl>
                                      </p:cBhvr>
                                    </p:animEffect>
                                    <p:anim calcmode="lin" valueType="num">
                                      <p:cBhvr>
                                        <p:cTn id="75" dur="1000" fill="hold"/>
                                        <p:tgtEl>
                                          <p:spTgt spid="27"/>
                                        </p:tgtEl>
                                        <p:attrNameLst>
                                          <p:attrName>ppt_x</p:attrName>
                                        </p:attrNameLst>
                                      </p:cBhvr>
                                      <p:tavLst>
                                        <p:tav tm="0">
                                          <p:val>
                                            <p:strVal val="#ppt_x"/>
                                          </p:val>
                                        </p:tav>
                                        <p:tav tm="100000">
                                          <p:val>
                                            <p:strVal val="#ppt_x"/>
                                          </p:val>
                                        </p:tav>
                                      </p:tavLst>
                                    </p:anim>
                                    <p:anim calcmode="lin" valueType="num">
                                      <p:cBhvr>
                                        <p:cTn id="76" dur="1000" fill="hold"/>
                                        <p:tgtEl>
                                          <p:spTgt spid="27"/>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 presetClass="entr" presetSubtype="1" fill="hold" grpId="0" nodeType="afterEffect">
                                  <p:stCondLst>
                                    <p:cond delay="0"/>
                                  </p:stCondLst>
                                  <p:childTnLst>
                                    <p:set>
                                      <p:cBhvr>
                                        <p:cTn id="79" dur="1" fill="hold">
                                          <p:stCondLst>
                                            <p:cond delay="0"/>
                                          </p:stCondLst>
                                        </p:cTn>
                                        <p:tgtEl>
                                          <p:spTgt spid="34"/>
                                        </p:tgtEl>
                                        <p:attrNameLst>
                                          <p:attrName>style.visibility</p:attrName>
                                        </p:attrNameLst>
                                      </p:cBhvr>
                                      <p:to>
                                        <p:strVal val="visible"/>
                                      </p:to>
                                    </p:set>
                                    <p:anim calcmode="lin" valueType="num">
                                      <p:cBhvr additive="base">
                                        <p:cTn id="80" dur="500" fill="hold"/>
                                        <p:tgtEl>
                                          <p:spTgt spid="34"/>
                                        </p:tgtEl>
                                        <p:attrNameLst>
                                          <p:attrName>ppt_x</p:attrName>
                                        </p:attrNameLst>
                                      </p:cBhvr>
                                      <p:tavLst>
                                        <p:tav tm="0">
                                          <p:val>
                                            <p:strVal val="#ppt_x"/>
                                          </p:val>
                                        </p:tav>
                                        <p:tav tm="100000">
                                          <p:val>
                                            <p:strVal val="#ppt_x"/>
                                          </p:val>
                                        </p:tav>
                                      </p:tavLst>
                                    </p:anim>
                                    <p:anim calcmode="lin" valueType="num">
                                      <p:cBhvr additive="base">
                                        <p:cTn id="81" dur="500" fill="hold"/>
                                        <p:tgtEl>
                                          <p:spTgt spid="34"/>
                                        </p:tgtEl>
                                        <p:attrNameLst>
                                          <p:attrName>ppt_y</p:attrName>
                                        </p:attrNameLst>
                                      </p:cBhvr>
                                      <p:tavLst>
                                        <p:tav tm="0">
                                          <p:val>
                                            <p:strVal val="0-#ppt_h/2"/>
                                          </p:val>
                                        </p:tav>
                                        <p:tav tm="100000">
                                          <p:val>
                                            <p:strVal val="#ppt_y"/>
                                          </p:val>
                                        </p:tav>
                                      </p:tavLst>
                                    </p:anim>
                                  </p:childTnLst>
                                </p:cTn>
                              </p:par>
                              <p:par>
                                <p:cTn id="82" presetID="2" presetClass="entr" presetSubtype="1" fill="hold" grpId="0" nodeType="withEffect">
                                  <p:stCondLst>
                                    <p:cond delay="0"/>
                                  </p:stCondLst>
                                  <p:childTnLst>
                                    <p:set>
                                      <p:cBhvr>
                                        <p:cTn id="83" dur="1" fill="hold">
                                          <p:stCondLst>
                                            <p:cond delay="0"/>
                                          </p:stCondLst>
                                        </p:cTn>
                                        <p:tgtEl>
                                          <p:spTgt spid="37"/>
                                        </p:tgtEl>
                                        <p:attrNameLst>
                                          <p:attrName>style.visibility</p:attrName>
                                        </p:attrNameLst>
                                      </p:cBhvr>
                                      <p:to>
                                        <p:strVal val="visible"/>
                                      </p:to>
                                    </p:set>
                                    <p:anim calcmode="lin" valueType="num">
                                      <p:cBhvr additive="base">
                                        <p:cTn id="84" dur="500" fill="hold"/>
                                        <p:tgtEl>
                                          <p:spTgt spid="37"/>
                                        </p:tgtEl>
                                        <p:attrNameLst>
                                          <p:attrName>ppt_x</p:attrName>
                                        </p:attrNameLst>
                                      </p:cBhvr>
                                      <p:tavLst>
                                        <p:tav tm="0">
                                          <p:val>
                                            <p:strVal val="#ppt_x"/>
                                          </p:val>
                                        </p:tav>
                                        <p:tav tm="100000">
                                          <p:val>
                                            <p:strVal val="#ppt_x"/>
                                          </p:val>
                                        </p:tav>
                                      </p:tavLst>
                                    </p:anim>
                                    <p:anim calcmode="lin" valueType="num">
                                      <p:cBhvr additive="base">
                                        <p:cTn id="85" dur="500" fill="hold"/>
                                        <p:tgtEl>
                                          <p:spTgt spid="37"/>
                                        </p:tgtEl>
                                        <p:attrNameLst>
                                          <p:attrName>ppt_y</p:attrName>
                                        </p:attrNameLst>
                                      </p:cBhvr>
                                      <p:tavLst>
                                        <p:tav tm="0">
                                          <p:val>
                                            <p:strVal val="0-#ppt_h/2"/>
                                          </p:val>
                                        </p:tav>
                                        <p:tav tm="100000">
                                          <p:val>
                                            <p:strVal val="#ppt_y"/>
                                          </p:val>
                                        </p:tav>
                                      </p:tavLst>
                                    </p:anim>
                                  </p:childTnLst>
                                </p:cTn>
                              </p:par>
                            </p:childTnLst>
                          </p:cTn>
                        </p:par>
                        <p:par>
                          <p:cTn id="86" fill="hold">
                            <p:stCondLst>
                              <p:cond delay="8500"/>
                            </p:stCondLst>
                            <p:childTnLst>
                              <p:par>
                                <p:cTn id="87" presetID="22" presetClass="entr" presetSubtype="1" fill="hold"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wipe(up)">
                                      <p:cBhvr>
                                        <p:cTn id="89" dur="500"/>
                                        <p:tgtEl>
                                          <p:spTgt spid="30"/>
                                        </p:tgtEl>
                                      </p:cBhvr>
                                    </p:animEffect>
                                  </p:childTnLst>
                                </p:cTn>
                              </p:par>
                            </p:childTnLst>
                          </p:cTn>
                        </p:par>
                        <p:par>
                          <p:cTn id="90" fill="hold">
                            <p:stCondLst>
                              <p:cond delay="9000"/>
                            </p:stCondLst>
                            <p:childTnLst>
                              <p:par>
                                <p:cTn id="91" presetID="10" presetClass="entr" presetSubtype="0" fill="hold" grpId="0" nodeType="after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500"/>
                                        <p:tgtEl>
                                          <p:spTgt spid="36"/>
                                        </p:tgtEl>
                                      </p:cBhvr>
                                    </p:animEffect>
                                  </p:childTnLst>
                                </p:cTn>
                              </p:par>
                            </p:childTnLst>
                          </p:cTn>
                        </p:par>
                        <p:par>
                          <p:cTn id="94" fill="hold">
                            <p:stCondLst>
                              <p:cond delay="9500"/>
                            </p:stCondLst>
                            <p:childTnLst>
                              <p:par>
                                <p:cTn id="95" presetID="42" presetClass="entr" presetSubtype="0" fill="hold" grpId="0" nodeType="afterEffect">
                                  <p:stCondLst>
                                    <p:cond delay="0"/>
                                  </p:stCondLst>
                                  <p:childTnLst>
                                    <p:set>
                                      <p:cBhvr>
                                        <p:cTn id="96" dur="1" fill="hold">
                                          <p:stCondLst>
                                            <p:cond delay="0"/>
                                          </p:stCondLst>
                                        </p:cTn>
                                        <p:tgtEl>
                                          <p:spTgt spid="35"/>
                                        </p:tgtEl>
                                        <p:attrNameLst>
                                          <p:attrName>style.visibility</p:attrName>
                                        </p:attrNameLst>
                                      </p:cBhvr>
                                      <p:to>
                                        <p:strVal val="visible"/>
                                      </p:to>
                                    </p:set>
                                    <p:animEffect transition="in" filter="fade">
                                      <p:cBhvr>
                                        <p:cTn id="97" dur="1000"/>
                                        <p:tgtEl>
                                          <p:spTgt spid="35"/>
                                        </p:tgtEl>
                                      </p:cBhvr>
                                    </p:animEffect>
                                    <p:anim calcmode="lin" valueType="num">
                                      <p:cBhvr>
                                        <p:cTn id="98" dur="1000" fill="hold"/>
                                        <p:tgtEl>
                                          <p:spTgt spid="35"/>
                                        </p:tgtEl>
                                        <p:attrNameLst>
                                          <p:attrName>ppt_x</p:attrName>
                                        </p:attrNameLst>
                                      </p:cBhvr>
                                      <p:tavLst>
                                        <p:tav tm="0">
                                          <p:val>
                                            <p:strVal val="#ppt_x"/>
                                          </p:val>
                                        </p:tav>
                                        <p:tav tm="100000">
                                          <p:val>
                                            <p:strVal val="#ppt_x"/>
                                          </p:val>
                                        </p:tav>
                                      </p:tavLst>
                                    </p:anim>
                                    <p:anim calcmode="lin" valueType="num">
                                      <p:cBhvr>
                                        <p:cTn id="9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p:bldP spid="11" grpId="0"/>
      <p:bldP spid="13" grpId="0"/>
      <p:bldP spid="18" grpId="0" animBg="1"/>
      <p:bldP spid="19" grpId="0"/>
      <p:bldP spid="20" grpId="0"/>
      <p:bldP spid="21" grpId="0"/>
      <p:bldP spid="26" grpId="0" animBg="1"/>
      <p:bldP spid="27" grpId="0"/>
      <p:bldP spid="28" grpId="0"/>
      <p:bldP spid="29" grpId="0"/>
      <p:bldP spid="34" grpId="0" animBg="1"/>
      <p:bldP spid="35" grpId="0"/>
      <p:bldP spid="36" grpId="0"/>
      <p:bldP spid="37" grpId="0"/>
      <p:bldP spid="3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1772</TotalTime>
  <Words>7649</Words>
  <Application>Microsoft Office PowerPoint</Application>
  <PresentationFormat>Widescreen</PresentationFormat>
  <Paragraphs>663</Paragraphs>
  <Slides>48</Slides>
  <Notes>2</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48</vt:i4>
      </vt:variant>
    </vt:vector>
  </HeadingPairs>
  <TitlesOfParts>
    <vt:vector size="57" baseType="lpstr">
      <vt:lpstr>Arial</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559</cp:revision>
  <dcterms:created xsi:type="dcterms:W3CDTF">2016-09-28T22:08:47Z</dcterms:created>
  <dcterms:modified xsi:type="dcterms:W3CDTF">2018-01-01T01:47:05Z</dcterms:modified>
</cp:coreProperties>
</file>