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0F11"/>
    <a:srgbClr val="BFBFBF"/>
    <a:srgbClr val="939393"/>
    <a:srgbClr val="7A7A7A"/>
    <a:srgbClr val="44546B"/>
    <a:srgbClr val="5C9AD3"/>
    <a:srgbClr val="FE4A1E"/>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00" d="100"/>
        <a:sy n="100" d="100"/>
      </p:scale>
      <p:origin x="0" y="-49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1767</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441</cp:revision>
  <dcterms:created xsi:type="dcterms:W3CDTF">2016-09-28T22:08:47Z</dcterms:created>
  <dcterms:modified xsi:type="dcterms:W3CDTF">2018-02-12T17:40:01Z</dcterms:modified>
</cp:coreProperties>
</file>