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66874" y="592216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54828" y="65233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2019-01-27T17:47:37Z</dcterms:modified>
</cp:coreProperties>
</file>