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489" r:id="rId2"/>
    <p:sldId id="507" r:id="rId3"/>
    <p:sldId id="511" r:id="rId4"/>
    <p:sldId id="508" r:id="rId5"/>
    <p:sldId id="510" r:id="rId6"/>
    <p:sldId id="509" r:id="rId7"/>
    <p:sldId id="502" r:id="rId8"/>
    <p:sldId id="513" r:id="rId9"/>
    <p:sldId id="512" r:id="rId10"/>
    <p:sldId id="503" r:id="rId11"/>
    <p:sldId id="504" r:id="rId12"/>
    <p:sldId id="505" r:id="rId13"/>
    <p:sldId id="506" r:id="rId14"/>
    <p:sldId id="501" r:id="rId15"/>
    <p:sldId id="497" r:id="rId16"/>
    <p:sldId id="500" r:id="rId17"/>
    <p:sldId id="498" r:id="rId18"/>
    <p:sldId id="499" r:id="rId19"/>
    <p:sldId id="495" r:id="rId20"/>
    <p:sldId id="496" r:id="rId21"/>
    <p:sldId id="491" r:id="rId22"/>
    <p:sldId id="492" r:id="rId23"/>
    <p:sldId id="494" r:id="rId24"/>
    <p:sldId id="490" r:id="rId25"/>
    <p:sldId id="478" r:id="rId26"/>
    <p:sldId id="477" r:id="rId27"/>
    <p:sldId id="479" r:id="rId28"/>
    <p:sldId id="481" r:id="rId29"/>
    <p:sldId id="480" r:id="rId30"/>
    <p:sldId id="475" r:id="rId31"/>
    <p:sldId id="476" r:id="rId32"/>
    <p:sldId id="471" r:id="rId33"/>
    <p:sldId id="446" r:id="rId34"/>
    <p:sldId id="266" r:id="rId35"/>
    <p:sldId id="338" r:id="rId36"/>
    <p:sldId id="297" r:id="rId37"/>
    <p:sldId id="274" r:id="rId38"/>
    <p:sldId id="317"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96B357"/>
    <a:srgbClr val="D9D9D9"/>
    <a:srgbClr val="00B0F0"/>
    <a:srgbClr val="9DC3E6"/>
    <a:srgbClr val="5B9BD5"/>
    <a:srgbClr val="2E75B6"/>
    <a:srgbClr val="2F56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6" d="100"/>
          <a:sy n="66" d="100"/>
        </p:scale>
        <p:origin x="72" y="93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a:t>
            </a:fld>
            <a:endParaRPr lang="ru-RU"/>
          </a:p>
        </p:txBody>
      </p:sp>
    </p:spTree>
    <p:extLst>
      <p:ext uri="{BB962C8B-B14F-4D97-AF65-F5344CB8AC3E}">
        <p14:creationId xmlns:p14="http://schemas.microsoft.com/office/powerpoint/2010/main" val="3755041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41108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24</a:t>
            </a:fld>
            <a:endParaRPr lang="en-US"/>
          </a:p>
        </p:txBody>
      </p:sp>
    </p:spTree>
    <p:extLst>
      <p:ext uri="{BB962C8B-B14F-4D97-AF65-F5344CB8AC3E}">
        <p14:creationId xmlns:p14="http://schemas.microsoft.com/office/powerpoint/2010/main" val="3657764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8608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87278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650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70936089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973777"/>
            <a:ext cx="12192000" cy="5884223"/>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16989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tx1">
              <a:alpha val="75000"/>
            </a:schemeClr>
          </a:solidFill>
          <a:ln w="190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184618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05375254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9" r:id="rId15"/>
    <p:sldLayoutId id="2147483680" r:id="rId16"/>
    <p:sldLayoutId id="2147483681" r:id="rId17"/>
    <p:sldLayoutId id="2147483682"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png"/><Relationship Id="rId5" Type="http://schemas.openxmlformats.org/officeDocument/2006/relationships/image" Target="../media/image16.pn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6.png"/><Relationship Id="rId5" Type="http://schemas.openxmlformats.org/officeDocument/2006/relationships/diagramQuickStyle" Target="../diagrams/quickStyle1.xml"/><Relationship Id="rId10" Type="http://schemas.openxmlformats.org/officeDocument/2006/relationships/image" Target="../media/image35.png"/><Relationship Id="rId4" Type="http://schemas.openxmlformats.org/officeDocument/2006/relationships/diagramLayout" Target="../diagrams/layout1.xml"/><Relationship Id="rId9"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jpg"/><Relationship Id="rId7"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hyperlink" Target="http://powerpoint.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6.png"/></Relationships>
</file>

<file path=ppt/slides/_rels/slide2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0.png"/><Relationship Id="rId7"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5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62.jpg"/><Relationship Id="rId3" Type="http://schemas.openxmlformats.org/officeDocument/2006/relationships/image" Target="../media/image8.jpg"/><Relationship Id="rId7"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4.jpg"/><Relationship Id="rId9" Type="http://schemas.openxmlformats.org/officeDocument/2006/relationships/image" Target="../media/image63.jpg"/></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9.jpg"/><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5.jpg"/></Relationships>
</file>

<file path=ppt/slides/_rels/slide3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1" y="-6"/>
            <a:ext cx="10305143" cy="2902863"/>
            <a:chOff x="0" y="-6"/>
            <a:chExt cx="7635240" cy="4439099"/>
          </a:xfrm>
        </p:grpSpPr>
        <p:sp>
          <p:nvSpPr>
            <p:cNvPr id="15" name="Right Triangle 14"/>
            <p:cNvSpPr>
              <a:spLocks noChangeAspect="1"/>
            </p:cNvSpPr>
            <p:nvPr/>
          </p:nvSpPr>
          <p:spPr>
            <a:xfrm flipV="1">
              <a:off x="0" y="-6"/>
              <a:ext cx="7635240" cy="4439099"/>
            </a:xfrm>
            <a:prstGeom prst="rtTriangle">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p:cNvSpPr>
              <a:spLocks noChangeAspect="1"/>
            </p:cNvSpPr>
            <p:nvPr/>
          </p:nvSpPr>
          <p:spPr>
            <a:xfrm flipV="1">
              <a:off x="0" y="-5"/>
              <a:ext cx="7315200" cy="4253029"/>
            </a:xfrm>
            <a:prstGeom prst="rtTriangl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99847" y="0"/>
            <a:ext cx="6799388" cy="1097019"/>
            <a:chOff x="4585872" y="5152051"/>
            <a:chExt cx="6799388" cy="1097019"/>
          </a:xfrm>
        </p:grpSpPr>
        <p:sp>
          <p:nvSpPr>
            <p:cNvPr id="20" name="TextBox 19"/>
            <p:cNvSpPr txBox="1"/>
            <p:nvPr/>
          </p:nvSpPr>
          <p:spPr>
            <a:xfrm>
              <a:off x="4585872" y="5152051"/>
              <a:ext cx="6799388" cy="769441"/>
            </a:xfrm>
            <a:prstGeom prst="rect">
              <a:avLst/>
            </a:prstGeom>
            <a:noFill/>
          </p:spPr>
          <p:txBody>
            <a:bodyPr wrap="square" rtlCol="0">
              <a:spAutoFit/>
            </a:bodyPr>
            <a:lstStyle/>
            <a:p>
              <a:pPr algn="ctr"/>
              <a:r>
                <a:rPr lang="en-US" sz="4400" dirty="0">
                  <a:solidFill>
                    <a:schemeClr val="bg1">
                      <a:lumMod val="75000"/>
                    </a:schemeClr>
                  </a:solidFill>
                  <a:cs typeface="Estrangelo Edessa" panose="03080600000000000000" pitchFamily="66" charset="0"/>
                </a:rPr>
                <a:t>PRESENTATION TITLE</a:t>
              </a:r>
            </a:p>
          </p:txBody>
        </p:sp>
        <p:sp>
          <p:nvSpPr>
            <p:cNvPr id="21" name="TextBox 20"/>
            <p:cNvSpPr txBox="1"/>
            <p:nvPr/>
          </p:nvSpPr>
          <p:spPr>
            <a:xfrm>
              <a:off x="4877992" y="5715590"/>
              <a:ext cx="5895833" cy="533480"/>
            </a:xfrm>
            <a:prstGeom prst="rect">
              <a:avLst/>
            </a:prstGeom>
            <a:noFill/>
          </p:spPr>
          <p:txBody>
            <a:bodyPr wrap="square" rtlCol="0">
              <a:noAutofit/>
            </a:bodyPr>
            <a:lstStyle/>
            <a:p>
              <a:pPr algn="ctr"/>
              <a:r>
                <a:rPr lang="en-US" sz="2800" dirty="0">
                  <a:solidFill>
                    <a:schemeClr val="bg1">
                      <a:lumMod val="75000"/>
                    </a:schemeClr>
                  </a:solidFill>
                  <a:latin typeface="+mj-lt"/>
                  <a:cs typeface="Estrangelo Edessa" panose="03080600000000000000" pitchFamily="66" charset="0"/>
                </a:rPr>
                <a:t>- Presentation Subtitle -</a:t>
              </a:r>
            </a:p>
          </p:txBody>
        </p:sp>
      </p:grpSp>
      <p:grpSp>
        <p:nvGrpSpPr>
          <p:cNvPr id="23" name="Group 22"/>
          <p:cNvGrpSpPr/>
          <p:nvPr/>
        </p:nvGrpSpPr>
        <p:grpSpPr>
          <a:xfrm>
            <a:off x="8437465" y="5900359"/>
            <a:ext cx="3615990" cy="640080"/>
            <a:chOff x="6686643" y="5670041"/>
            <a:chExt cx="3615990" cy="640080"/>
          </a:xfrm>
        </p:grpSpPr>
        <p:sp>
          <p:nvSpPr>
            <p:cNvPr id="24" name="Rounded Rectangle 9"/>
            <p:cNvSpPr/>
            <p:nvPr/>
          </p:nvSpPr>
          <p:spPr>
            <a:xfrm>
              <a:off x="6686643" y="5881913"/>
              <a:ext cx="3615990" cy="307777"/>
            </a:xfrm>
            <a:prstGeom prst="rect">
              <a:avLst/>
            </a:prstGeom>
            <a:solidFill>
              <a:schemeClr val="tx1">
                <a:lumMod val="95000"/>
                <a:lumOff val="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p:cNvPr>
            <p:cNvSpPr txBox="1"/>
            <p:nvPr/>
          </p:nvSpPr>
          <p:spPr>
            <a:xfrm>
              <a:off x="6686643" y="5881913"/>
              <a:ext cx="2767190" cy="307777"/>
            </a:xfrm>
            <a:prstGeom prst="rect">
              <a:avLst/>
            </a:prstGeom>
            <a:solidFill>
              <a:schemeClr val="bg2">
                <a:lumMod val="10000"/>
                <a:alpha val="50000"/>
              </a:schemeClr>
            </a:solidFill>
            <a:effectLst/>
          </p:spPr>
          <p:txBody>
            <a:bodyPr wrap="square" rtlCol="0">
              <a:spAutoFit/>
            </a:bodyPr>
            <a:lstStyle/>
            <a:p>
              <a:pPr algn="ctr"/>
              <a:r>
                <a:rPr lang="en-US" sz="1400" i="1" dirty="0" smtClean="0">
                  <a:solidFill>
                    <a:schemeClr val="bg1">
                      <a:lumMod val="75000"/>
                    </a:schemeClr>
                  </a:solidFill>
                  <a:latin typeface="+mj-lt"/>
                  <a:cs typeface="Estrangelo Edessa" panose="03080600000000000000" pitchFamily="66" charset="0"/>
                </a:rPr>
                <a:t>By James Sager – June 12, 2017</a:t>
              </a:r>
              <a:endParaRPr lang="en-US" sz="1400" i="1" dirty="0">
                <a:solidFill>
                  <a:schemeClr val="bg1">
                    <a:lumMod val="75000"/>
                  </a:schemeClr>
                </a:solidFill>
                <a:latin typeface="+mj-lt"/>
                <a:cs typeface="Estrangelo Edessa" panose="03080600000000000000" pitchFamily="66" charset="0"/>
              </a:endParaRPr>
            </a:p>
          </p:txBody>
        </p:sp>
        <p:pic>
          <p:nvPicPr>
            <p:cNvPr id="26"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41231" y="5670041"/>
              <a:ext cx="640080" cy="64008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77411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animEffect transition="in" filter="fade">
                                      <p:cBhvr>
                                        <p:cTn id="9" dur="750"/>
                                        <p:tgtEl>
                                          <p:spTgt spid="6"/>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1000"/>
                                        <p:tgtEl>
                                          <p:spTgt spid="1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9" name="TextBox 2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7040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2" name="TextBox 2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9813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extBox 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507867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99919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8" name="TextBox 127"/>
          <p:cNvSpPr txBox="1"/>
          <p:nvPr/>
        </p:nvSpPr>
        <p:spPr>
          <a:xfrm>
            <a:off x="3809584" y="1123125"/>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29" name="TextBox 128"/>
          <p:cNvSpPr txBox="1"/>
          <p:nvPr/>
        </p:nvSpPr>
        <p:spPr>
          <a:xfrm>
            <a:off x="5855021" y="2750138"/>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0" name="TextBox 129"/>
          <p:cNvSpPr txBox="1"/>
          <p:nvPr/>
        </p:nvSpPr>
        <p:spPr>
          <a:xfrm>
            <a:off x="7824422" y="115153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
        <p:nvSpPr>
          <p:cNvPr id="131" name="TextBox 130"/>
          <p:cNvSpPr txBox="1"/>
          <p:nvPr/>
        </p:nvSpPr>
        <p:spPr>
          <a:xfrm>
            <a:off x="9785219" y="2747452"/>
            <a:ext cx="2374622" cy="1107996"/>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2000" b="1" dirty="0" smtClean="0">
                <a:solidFill>
                  <a:schemeClr val="bg1">
                    <a:lumMod val="95000"/>
                  </a:schemeClr>
                </a:solidFill>
              </a:rPr>
              <a:t>Lorem Ipsum</a:t>
            </a:r>
            <a:endParaRPr lang="en-US" sz="2000" b="1" dirty="0">
              <a:solidFill>
                <a:schemeClr val="bg1">
                  <a:lumMod val="95000"/>
                </a:schemeClr>
              </a:solidFill>
            </a:endParaRPr>
          </a:p>
          <a:p>
            <a:pPr algn="ctr"/>
            <a:r>
              <a:rPr lang="en-US" sz="1400" dirty="0">
                <a:solidFill>
                  <a:schemeClr val="bg1">
                    <a:lumMod val="75000"/>
                  </a:schemeClr>
                </a:solidFill>
              </a:rPr>
              <a:t>Lorem ipsum dolor sit amet, consectetur adipiscing elit</a:t>
            </a:r>
            <a:endParaRPr lang="en-US" sz="1400" dirty="0" smtClean="0"/>
          </a:p>
          <a:p>
            <a:endParaRPr lang="en-US" dirty="0"/>
          </a:p>
        </p:txBody>
      </p:sp>
    </p:spTree>
    <p:extLst>
      <p:ext uri="{BB962C8B-B14F-4D97-AF65-F5344CB8AC3E}">
        <p14:creationId xmlns:p14="http://schemas.microsoft.com/office/powerpoint/2010/main" val="271622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700915"/>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endParaRPr lang="en-US" sz="1333" dirty="0">
                <a:solidFill>
                  <a:schemeClr val="tx1">
                    <a:lumMod val="50000"/>
                    <a:lumOff val="5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tx1">
                      <a:lumMod val="50000"/>
                      <a:lumOff val="5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p:pic>
      <p:sp>
        <p:nvSpPr>
          <p:cNvPr id="18" name="TextBox 1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42263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58" name="TextBox 5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rgbClr val="5B9BD5"/>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rgbClr val="ED7D31"/>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rgbClr val="FFC000"/>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rgbClr val="70AD47"/>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a:t>
              </a:r>
              <a:r>
                <a:rPr lang="en-US" sz="1400" dirty="0" smtClean="0">
                  <a:solidFill>
                    <a:schemeClr val="bg1">
                      <a:lumMod val="75000"/>
                    </a:schemeClr>
                  </a:solidFill>
                </a:rPr>
                <a:t>sed</a:t>
              </a:r>
              <a:endParaRPr lang="en-US" sz="1400" dirty="0">
                <a:solidFill>
                  <a:schemeClr val="bg1">
                    <a:lumMod val="75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rgbClr val="4472C4"/>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25704" y="3179877"/>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900154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up)">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1"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up)">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 name="Group 6"/>
          <p:cNvGrpSpPr/>
          <p:nvPr/>
        </p:nvGrpSpPr>
        <p:grpSpPr>
          <a:xfrm>
            <a:off x="3737230" y="3393965"/>
            <a:ext cx="992741" cy="992741"/>
            <a:chOff x="3737230" y="3393965"/>
            <a:chExt cx="992741" cy="992741"/>
          </a:xfrm>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88712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50000"/>
              <a:alpha val="50000"/>
            </a:schemeClr>
          </a:solid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1" name="Rectangle 60"/>
            <p:cNvSpPr/>
            <p:nvPr/>
          </p:nvSpPr>
          <p:spPr>
            <a:xfrm>
              <a:off x="1397641" y="1253075"/>
              <a:ext cx="1112997" cy="253916"/>
            </a:xfrm>
            <a:prstGeom prst="rect">
              <a:avLst/>
            </a:prstGeom>
          </p:spPr>
          <p:txBody>
            <a:bodyPr wrap="none">
              <a:spAutoFit/>
            </a:bodyPr>
            <a:lstStyle/>
            <a:p>
              <a:pPr algn="l"/>
              <a:r>
                <a:rPr lang="en-US" sz="1600" b="1" dirty="0">
                  <a:solidFill>
                    <a:srgbClr val="00B0F0"/>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4" name="Rectangle 63"/>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67" name="Rectangle 66"/>
            <p:cNvSpPr/>
            <p:nvPr/>
          </p:nvSpPr>
          <p:spPr>
            <a:xfrm>
              <a:off x="1397641" y="1253075"/>
              <a:ext cx="1112997" cy="253916"/>
            </a:xfrm>
            <a:prstGeom prst="rect">
              <a:avLst/>
            </a:prstGeom>
          </p:spPr>
          <p:txBody>
            <a:bodyPr wrap="none">
              <a:spAutoFit/>
            </a:bodyPr>
            <a:lstStyle/>
            <a:p>
              <a:pPr algn="l"/>
              <a:r>
                <a:rPr lang="en-US" sz="1600" b="1" dirty="0">
                  <a:solidFill>
                    <a:srgbClr val="A5A5A5"/>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70" name="Rectangle 69"/>
            <p:cNvSpPr/>
            <p:nvPr/>
          </p:nvSpPr>
          <p:spPr>
            <a:xfrm>
              <a:off x="1397641" y="1253075"/>
              <a:ext cx="1112997" cy="253916"/>
            </a:xfrm>
            <a:prstGeom prst="rect">
              <a:avLst/>
            </a:prstGeom>
          </p:spPr>
          <p:txBody>
            <a:bodyPr wrap="none">
              <a:spAutoFit/>
            </a:bodyPr>
            <a:lstStyle/>
            <a:p>
              <a:pPr algn="l"/>
              <a:r>
                <a:rPr lang="en-US" sz="1600" b="1" dirty="0">
                  <a:solidFill>
                    <a:srgbClr val="FFC000"/>
                  </a:solidFill>
                </a:rPr>
                <a:t>Title Goes Here</a:t>
              </a:r>
            </a:p>
          </p:txBody>
        </p:sp>
      </p:grpSp>
      <p:sp>
        <p:nvSpPr>
          <p:cNvPr id="71" name="TextBox 70"/>
          <p:cNvSpPr txBox="1"/>
          <p:nvPr/>
        </p:nvSpPr>
        <p:spPr>
          <a:xfrm>
            <a:off x="1125172" y="5419778"/>
            <a:ext cx="9389012" cy="1208472"/>
          </a:xfrm>
          <a:prstGeom prst="rect">
            <a:avLst/>
          </a:prstGeom>
          <a:noFill/>
        </p:spPr>
        <p:txBody>
          <a:bodyPr wrap="square" rtlCol="0">
            <a:spAutoFit/>
          </a:bodyPr>
          <a:lstStyle/>
          <a:p>
            <a:pPr algn="ctr"/>
            <a:r>
              <a:rPr lang="en-US" sz="2133" b="1" dirty="0" smtClean="0">
                <a:solidFill>
                  <a:schemeClr val="tx1">
                    <a:lumMod val="50000"/>
                    <a:lumOff val="50000"/>
                  </a:schemeClr>
                </a:solidFill>
              </a:rPr>
              <a:t>LOREM IPSUM</a:t>
            </a:r>
            <a:endParaRPr lang="en-US" sz="2133" b="1" dirty="0">
              <a:solidFill>
                <a:schemeClr val="tx1">
                  <a:lumMod val="50000"/>
                  <a:lumOff val="50000"/>
                </a:schemeClr>
              </a:solidFill>
            </a:endParaRPr>
          </a:p>
          <a:p>
            <a:pPr algn="ct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3572922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361283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smtClean="0">
                  <a:solidFill>
                    <a:schemeClr val="accent3"/>
                  </a:solidFill>
                </a:rPr>
                <a:t>Title Goes Here</a:t>
              </a:r>
              <a:endParaRPr lang="en-US" sz="1600" b="1" dirty="0">
                <a:solidFill>
                  <a:schemeClr val="accent3"/>
                </a:solidFill>
              </a:endParaRP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38" name="TextBox 3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smtClean="0">
                <a:solidFill>
                  <a:schemeClr val="bg1">
                    <a:lumMod val="75000"/>
                  </a:schemeClr>
                </a:solidFill>
              </a:rPr>
              <a:t>LOREM IPSUM</a:t>
            </a:r>
            <a:endParaRPr lang="en-US" sz="2000" b="1" dirty="0">
              <a:solidFill>
                <a:schemeClr val="bg1">
                  <a:lumMod val="75000"/>
                </a:schemeClr>
              </a:solidFill>
            </a:endParaRP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sp>
        <p:nvSpPr>
          <p:cNvPr id="15" name="Text Placeholder 3"/>
          <p:cNvSpPr txBox="1">
            <a:spLocks/>
          </p:cNvSpPr>
          <p:nvPr/>
        </p:nvSpPr>
        <p:spPr>
          <a:xfrm>
            <a:off x="9507827" y="2937384"/>
            <a:ext cx="2261080" cy="137505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1" dirty="0">
                <a:solidFill>
                  <a:schemeClr val="bg1"/>
                </a:solidFill>
                <a:cs typeface="+mj-cs"/>
              </a:rPr>
              <a:t>Title Goes Here</a:t>
            </a:r>
            <a:r>
              <a:rPr lang="en-US" sz="1467" dirty="0">
                <a:solidFill>
                  <a:schemeClr val="bg1"/>
                </a:solidFill>
                <a:cs typeface="+mj-cs"/>
              </a:rPr>
              <a:t/>
            </a:r>
            <a:br>
              <a:rPr lang="en-US" sz="1467" dirty="0">
                <a:solidFill>
                  <a:schemeClr val="bg1"/>
                </a:solidFill>
                <a:cs typeface="+mj-cs"/>
              </a:rPr>
            </a:br>
            <a:r>
              <a:rPr lang="en-US" sz="1467" dirty="0">
                <a:solidFill>
                  <a:schemeClr val="bg1"/>
                </a:solidFill>
                <a:cs typeface="+mj-cs"/>
              </a:rPr>
              <a:t>There are many variations of passages but the majority have  suffered alteration in some form by injected </a:t>
            </a:r>
            <a:r>
              <a:rPr lang="en-US" sz="1467" dirty="0">
                <a:solidFill>
                  <a:schemeClr val="bg1"/>
                </a:solidFill>
              </a:rPr>
              <a:t> are many variations of </a:t>
            </a:r>
            <a:r>
              <a:rPr lang="en-US" sz="1467" dirty="0">
                <a:solidFill>
                  <a:schemeClr val="bg1"/>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Tree>
    <p:extLst>
      <p:ext uri="{BB962C8B-B14F-4D97-AF65-F5344CB8AC3E}">
        <p14:creationId xmlns:p14="http://schemas.microsoft.com/office/powerpoint/2010/main" val="18332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1">
                    <a:lumMod val="5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a:t>
            </a:r>
            <a:r>
              <a:rPr lang="en-US" sz="1400" dirty="0" smtClean="0">
                <a:solidFill>
                  <a:schemeClr val="bg1">
                    <a:lumMod val="75000"/>
                  </a:schemeClr>
                </a:solidFill>
              </a:rPr>
              <a:t>incididunt</a:t>
            </a:r>
            <a:endParaRPr lang="en-US" sz="1400" dirty="0">
              <a:solidFill>
                <a:schemeClr val="bg1">
                  <a:lumMod val="75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a:t>
              </a:r>
              <a:endParaRPr lang="en-US" sz="1333" dirty="0">
                <a:solidFill>
                  <a:schemeClr val="bg1">
                    <a:lumMod val="75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960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30026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1">
                      <a:lumMod val="65000"/>
                    </a:schemeClr>
                  </a:solidFill>
                  <a:ea typeface="Roboto Light" panose="02000000000000000000" pitchFamily="2" charset="0"/>
                </a:rPr>
                <a:t>Title Goes Here</a:t>
              </a:r>
              <a:endParaRPr lang="ru-RU" sz="2000" b="1" dirty="0">
                <a:solidFill>
                  <a:schemeClr val="bg1">
                    <a:lumMod val="65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33428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427799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a:t>
            </a:r>
            <a:r>
              <a:rPr lang="en-US" sz="1400" dirty="0" smtClean="0">
                <a:solidFill>
                  <a:schemeClr val="bg1">
                    <a:lumMod val="75000"/>
                  </a:schemeClr>
                </a:solidFill>
              </a:rPr>
              <a:t>tempor</a:t>
            </a:r>
            <a:endParaRPr lang="en-US" sz="1400" dirty="0">
              <a:solidFill>
                <a:schemeClr val="bg1">
                  <a:lumMod val="75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rgbClr val="FFC000"/>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1">
                    <a:lumMod val="75000"/>
                  </a:schemeClr>
                </a:solidFill>
              </a:rPr>
              <a:t>mollit.</a:t>
            </a:r>
            <a:endParaRPr lang="en-US" sz="1333" dirty="0">
              <a:solidFill>
                <a:schemeClr val="bg1">
                  <a:lumMod val="75000"/>
                </a:schemeClr>
              </a:solidFill>
            </a:endParaRPr>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4"/>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4"/>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079653" y="2968887"/>
            <a:ext cx="4488359"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a:t>
              </a:r>
              <a:r>
                <a:rPr lang="en-US" sz="1400" dirty="0" smtClean="0">
                  <a:solidFill>
                    <a:schemeClr val="bg1">
                      <a:lumMod val="75000"/>
                    </a:schemeClr>
                  </a:solidFill>
                </a:rPr>
                <a:t>magna</a:t>
              </a:r>
              <a:endParaRPr lang="en-US" sz="1400" dirty="0">
                <a:solidFill>
                  <a:schemeClr val="bg1">
                    <a:lumMod val="75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FFC000"/>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1">
                      <a:lumMod val="75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sp>
        <p:nvSpPr>
          <p:cNvPr id="32" name="TextBox 31"/>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17929" y="968991"/>
            <a:ext cx="12192000" cy="58890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TextBox 7"/>
          <p:cNvSpPr txBox="1"/>
          <p:nvPr/>
        </p:nvSpPr>
        <p:spPr>
          <a:xfrm>
            <a:off x="11635861"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2106998" y="1348614"/>
            <a:ext cx="2743200" cy="2743200"/>
          </a:xfrm>
          <a:prstGeom prst="ellipse">
            <a:avLst/>
          </a:prstGeom>
          <a:blipFill>
            <a:blip r:embed="rId4"/>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5"/>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1">
                    <a:lumMod val="75000"/>
                  </a:schemeClr>
                </a:solidFill>
                <a:latin typeface="Calibri" panose="020F0502020204030204" pitchFamily="34" charset="0"/>
                <a:cs typeface="Estrangelo Edessa" panose="03080600000000000000" pitchFamily="66" charset="0"/>
              </a:rPr>
              <a:t>VS</a:t>
            </a:r>
            <a:endParaRPr lang="en-US" sz="9600" dirty="0">
              <a:solidFill>
                <a:schemeClr val="bg1">
                  <a:lumMod val="75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dirty="0">
                <a:solidFill>
                  <a:schemeClr val="bg1">
                    <a:lumMod val="75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solidFill>
            <a:schemeClr val="tx1">
              <a:alpha val="40000"/>
            </a:schemeClr>
          </a:soli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1">
                    <a:lumMod val="75000"/>
                  </a:schemeClr>
                </a:solidFill>
              </a:rPr>
              <a:t>consequat</a:t>
            </a:r>
            <a:endParaRPr lang="en-US" sz="1400" dirty="0">
              <a:solidFill>
                <a:schemeClr val="bg1">
                  <a:lumMod val="75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1">
                    <a:lumMod val="75000"/>
                  </a:schemeClr>
                </a:solidFill>
              </a:rPr>
              <a:t>DEVELOPER</a:t>
            </a:r>
            <a:endParaRPr lang="en-US" sz="1800" dirty="0">
              <a:solidFill>
                <a:schemeClr val="bg1">
                  <a:lumMod val="75000"/>
                </a:schemeClr>
              </a:solidFill>
            </a:endParaRP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a:t>
            </a:r>
            <a:r>
              <a:rPr lang="en-US" sz="1600" dirty="0" smtClean="0">
                <a:solidFill>
                  <a:schemeClr val="bg1">
                    <a:lumMod val="75000"/>
                  </a:schemeClr>
                </a:solidFill>
              </a:rPr>
              <a:t>do.</a:t>
            </a:r>
            <a:endParaRPr lang="en-US" dirty="0" smtClean="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1">
                    <a:lumMod val="75000"/>
                  </a:schemeClr>
                </a:solidFill>
              </a:rPr>
              <a:t>CEO</a:t>
            </a:r>
            <a:endParaRPr lang="en-US" sz="1800" dirty="0">
              <a:solidFill>
                <a:schemeClr val="bg1">
                  <a:lumMod val="75000"/>
                </a:schemeClr>
              </a:solidFill>
            </a:endParaRP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1">
                    <a:lumMod val="75000"/>
                  </a:schemeClr>
                </a:solidFill>
              </a:rPr>
              <a:t>CFO</a:t>
            </a:r>
            <a:endParaRPr lang="en-US" sz="1800" dirty="0">
              <a:solidFill>
                <a:schemeClr val="bg1">
                  <a:lumMod val="75000"/>
                </a:schemeClr>
              </a:solidFill>
            </a:endParaRP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1">
                    <a:lumMod val="75000"/>
                  </a:schemeClr>
                </a:solidFill>
              </a:rPr>
              <a:t>CUSTOMER SERVICE</a:t>
            </a:r>
            <a:endParaRPr lang="en-US" sz="1800" dirty="0">
              <a:solidFill>
                <a:schemeClr val="bg1">
                  <a:lumMod val="75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1">
                    <a:lumMod val="75000"/>
                  </a:schemeClr>
                </a:solidFill>
              </a:rPr>
              <a:t>Product &amp; service support, intellectual rights, social media management. </a:t>
            </a:r>
            <a:endParaRPr lang="en-US" sz="1600" dirty="0">
              <a:solidFill>
                <a:schemeClr val="bg1">
                  <a:lumMod val="75000"/>
                </a:schemeClr>
              </a:solidFill>
            </a:endParaRPr>
          </a:p>
        </p:txBody>
      </p:sp>
      <p:sp>
        <p:nvSpPr>
          <p:cNvPr id="19" name="Text Placeholder 18"/>
          <p:cNvSpPr>
            <a:spLocks noGrp="1"/>
          </p:cNvSpPr>
          <p:nvPr>
            <p:ph type="body" sz="half" idx="65"/>
          </p:nvPr>
        </p:nvSpPr>
        <p:spPr/>
        <p:txBody>
          <a:bodyPr/>
          <a:lstStyle/>
          <a:p>
            <a:pPr lvl="0"/>
            <a:r>
              <a:rPr lang="en-US" sz="2000" dirty="0" smtClean="0"/>
              <a:t>Lori Sager</a:t>
            </a:r>
            <a:endParaRPr lang="en-US" sz="2000" dirty="0"/>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sp>
        <p:nvSpPr>
          <p:cNvPr id="23" name="TextBox 22"/>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Our Staff</a:t>
            </a:r>
            <a:endParaRPr lang="en-US" sz="2400" dirty="0">
              <a:solidFill>
                <a:schemeClr val="bg1">
                  <a:lumMod val="85000"/>
                </a:schemeClr>
              </a:solidFill>
            </a:endParaRPr>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tx1">
              <a:lumMod val="95000"/>
              <a:lumOff val="5000"/>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Works Cited</a:t>
            </a:r>
            <a:endParaRPr lang="en-US" sz="2400" dirty="0">
              <a:solidFill>
                <a:schemeClr val="bg1">
                  <a:lumMod val="85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Sev01"/>
          <p:cNvSpPr/>
          <p:nvPr/>
        </p:nvSpPr>
        <p:spPr>
          <a:xfrm>
            <a:off x="1494026" y="2361357"/>
            <a:ext cx="1612996" cy="16129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 name="Sev02"/>
          <p:cNvSpPr/>
          <p:nvPr/>
        </p:nvSpPr>
        <p:spPr>
          <a:xfrm>
            <a:off x="4020697" y="2361357"/>
            <a:ext cx="1612996" cy="161299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6" name="Sev03"/>
          <p:cNvSpPr/>
          <p:nvPr/>
        </p:nvSpPr>
        <p:spPr>
          <a:xfrm>
            <a:off x="6547367" y="2361357"/>
            <a:ext cx="1612996" cy="16129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7" name="Sev04"/>
          <p:cNvSpPr/>
          <p:nvPr/>
        </p:nvSpPr>
        <p:spPr>
          <a:xfrm>
            <a:off x="9074039" y="2361357"/>
            <a:ext cx="1612996" cy="161299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8" name="TextBox 27"/>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38" name="Group 37"/>
          <p:cNvGrpSpPr/>
          <p:nvPr/>
        </p:nvGrpSpPr>
        <p:grpSpPr>
          <a:xfrm>
            <a:off x="1159066" y="4195633"/>
            <a:ext cx="2282912" cy="1339384"/>
            <a:chOff x="1295283" y="1158243"/>
            <a:chExt cx="1712184" cy="1004537"/>
          </a:xfrm>
        </p:grpSpPr>
        <p:sp>
          <p:nvSpPr>
            <p:cNvPr id="39" name="TextBox 38"/>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0" name="Rectangle 39"/>
            <p:cNvSpPr/>
            <p:nvPr/>
          </p:nvSpPr>
          <p:spPr>
            <a:xfrm>
              <a:off x="1516516" y="1158243"/>
              <a:ext cx="1360229" cy="300082"/>
            </a:xfrm>
            <a:prstGeom prst="rect">
              <a:avLst/>
            </a:prstGeom>
          </p:spPr>
          <p:txBody>
            <a:bodyPr wrap="none">
              <a:spAutoFit/>
            </a:bodyPr>
            <a:lstStyle/>
            <a:p>
              <a:pPr algn="r"/>
              <a:r>
                <a:rPr lang="en-US" sz="2000" b="1" dirty="0">
                  <a:solidFill>
                    <a:srgbClr val="00B0F0"/>
                  </a:solidFill>
                </a:rPr>
                <a:t>Title Goes Here</a:t>
              </a:r>
            </a:p>
          </p:txBody>
        </p:sp>
      </p:grpSp>
      <p:grpSp>
        <p:nvGrpSpPr>
          <p:cNvPr id="41" name="Group 40"/>
          <p:cNvGrpSpPr/>
          <p:nvPr/>
        </p:nvGrpSpPr>
        <p:grpSpPr>
          <a:xfrm>
            <a:off x="3685737" y="4195633"/>
            <a:ext cx="2282912" cy="1339384"/>
            <a:chOff x="1295283" y="1158243"/>
            <a:chExt cx="1712184" cy="1004537"/>
          </a:xfrm>
        </p:grpSpPr>
        <p:sp>
          <p:nvSpPr>
            <p:cNvPr id="42" name="TextBox 41"/>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3" name="Rectangle 42"/>
            <p:cNvSpPr/>
            <p:nvPr/>
          </p:nvSpPr>
          <p:spPr>
            <a:xfrm>
              <a:off x="1516516" y="1158243"/>
              <a:ext cx="1360229" cy="300082"/>
            </a:xfrm>
            <a:prstGeom prst="rect">
              <a:avLst/>
            </a:prstGeom>
          </p:spPr>
          <p:txBody>
            <a:bodyPr wrap="none">
              <a:spAutoFit/>
            </a:bodyPr>
            <a:lstStyle/>
            <a:p>
              <a:pPr algn="r"/>
              <a:r>
                <a:rPr lang="en-US" sz="2000" b="1" dirty="0">
                  <a:solidFill>
                    <a:srgbClr val="ED7D31"/>
                  </a:solidFill>
                </a:rPr>
                <a:t>Title Goes Here</a:t>
              </a:r>
            </a:p>
          </p:txBody>
        </p:sp>
      </p:grpSp>
      <p:grpSp>
        <p:nvGrpSpPr>
          <p:cNvPr id="44" name="Group 43"/>
          <p:cNvGrpSpPr/>
          <p:nvPr/>
        </p:nvGrpSpPr>
        <p:grpSpPr>
          <a:xfrm>
            <a:off x="6263626" y="4194057"/>
            <a:ext cx="2282912" cy="1339384"/>
            <a:chOff x="1295283" y="1158243"/>
            <a:chExt cx="1712184" cy="1004537"/>
          </a:xfrm>
        </p:grpSpPr>
        <p:sp>
          <p:nvSpPr>
            <p:cNvPr id="45" name="TextBox 4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6" name="Rectangle 45"/>
            <p:cNvSpPr/>
            <p:nvPr/>
          </p:nvSpPr>
          <p:spPr>
            <a:xfrm>
              <a:off x="1516516" y="1158243"/>
              <a:ext cx="1360229" cy="300082"/>
            </a:xfrm>
            <a:prstGeom prst="rect">
              <a:avLst/>
            </a:prstGeom>
          </p:spPr>
          <p:txBody>
            <a:bodyPr wrap="none">
              <a:spAutoFit/>
            </a:bodyPr>
            <a:lstStyle/>
            <a:p>
              <a:pPr algn="r"/>
              <a:r>
                <a:rPr lang="en-US" sz="2000" b="1" dirty="0">
                  <a:solidFill>
                    <a:srgbClr val="A5A5A5"/>
                  </a:solidFill>
                </a:rPr>
                <a:t>Title Goes Here</a:t>
              </a:r>
            </a:p>
          </p:txBody>
        </p:sp>
      </p:grpSp>
      <p:grpSp>
        <p:nvGrpSpPr>
          <p:cNvPr id="47" name="Group 46"/>
          <p:cNvGrpSpPr/>
          <p:nvPr/>
        </p:nvGrpSpPr>
        <p:grpSpPr>
          <a:xfrm>
            <a:off x="8739081" y="4183278"/>
            <a:ext cx="2282912" cy="1339384"/>
            <a:chOff x="1295283" y="1158243"/>
            <a:chExt cx="1712184" cy="1004537"/>
          </a:xfrm>
        </p:grpSpPr>
        <p:sp>
          <p:nvSpPr>
            <p:cNvPr id="48" name="TextBox 4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sp>
          <p:nvSpPr>
            <p:cNvPr id="49" name="Rectangle 48"/>
            <p:cNvSpPr/>
            <p:nvPr/>
          </p:nvSpPr>
          <p:spPr>
            <a:xfrm>
              <a:off x="1516516" y="1158243"/>
              <a:ext cx="1360229" cy="300082"/>
            </a:xfrm>
            <a:prstGeom prst="rect">
              <a:avLst/>
            </a:prstGeom>
          </p:spPr>
          <p:txBody>
            <a:bodyPr wrap="none">
              <a:spAutoFit/>
            </a:bodyPr>
            <a:lstStyle/>
            <a:p>
              <a:pPr algn="r"/>
              <a:r>
                <a:rPr lang="en-US" sz="2000" b="1" dirty="0">
                  <a:solidFill>
                    <a:srgbClr val="FFC000"/>
                  </a:solidFill>
                </a:rPr>
                <a:t>Title Goes Here</a:t>
              </a:r>
            </a:p>
          </p:txBody>
        </p:sp>
      </p:grpSp>
      <p:sp>
        <p:nvSpPr>
          <p:cNvPr id="78" name="Freeform 77"/>
          <p:cNvSpPr>
            <a:spLocks noChangeAspect="1" noEditPoints="1"/>
          </p:cNvSpPr>
          <p:nvPr/>
        </p:nvSpPr>
        <p:spPr bwMode="auto">
          <a:xfrm>
            <a:off x="1981826" y="2925222"/>
            <a:ext cx="637391" cy="54864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86"/>
          <p:cNvSpPr>
            <a:spLocks noChangeAspect="1" noEditPoints="1"/>
          </p:cNvSpPr>
          <p:nvPr/>
        </p:nvSpPr>
        <p:spPr bwMode="auto">
          <a:xfrm>
            <a:off x="7121510" y="2783229"/>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78"/>
          <p:cNvSpPr>
            <a:spLocks noChangeAspect="1" noEditPoints="1"/>
          </p:cNvSpPr>
          <p:nvPr/>
        </p:nvSpPr>
        <p:spPr bwMode="auto">
          <a:xfrm>
            <a:off x="4462970" y="2893535"/>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2"/>
          <p:cNvSpPr>
            <a:spLocks noChangeAspect="1" noEditPoints="1"/>
          </p:cNvSpPr>
          <p:nvPr/>
        </p:nvSpPr>
        <p:spPr bwMode="auto">
          <a:xfrm>
            <a:off x="9606217" y="2872724"/>
            <a:ext cx="548640" cy="590260"/>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396214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16" presetClass="entr" presetSubtype="37" fill="hold" grpId="0"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barn(outVertical)">
                                      <p:cBhvr>
                                        <p:cTn id="17" dur="500"/>
                                        <p:tgtEl>
                                          <p:spTgt spid="78"/>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up)">
                                      <p:cBhvr>
                                        <p:cTn id="21" dur="500"/>
                                        <p:tgtEl>
                                          <p:spTgt spid="38"/>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3000"/>
                            </p:stCondLst>
                            <p:childTnLst>
                              <p:par>
                                <p:cTn id="29" presetID="16" presetClass="entr" presetSubtype="37"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barn(outVertical)">
                                      <p:cBhvr>
                                        <p:cTn id="31" dur="500"/>
                                        <p:tgtEl>
                                          <p:spTgt spid="80"/>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wipe(up)">
                                      <p:cBhvr>
                                        <p:cTn id="35" dur="500"/>
                                        <p:tgtEl>
                                          <p:spTgt spid="41"/>
                                        </p:tgtEl>
                                      </p:cBhvr>
                                    </p:animEffect>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fltVal val="0"/>
                                          </p:val>
                                        </p:tav>
                                        <p:tav tm="100000">
                                          <p:val>
                                            <p:strVal val="#ppt_w"/>
                                          </p:val>
                                        </p:tav>
                                      </p:tavLst>
                                    </p:anim>
                                    <p:anim calcmode="lin" valueType="num">
                                      <p:cBhvr>
                                        <p:cTn id="40" dur="500" fill="hold"/>
                                        <p:tgtEl>
                                          <p:spTgt spid="6"/>
                                        </p:tgtEl>
                                        <p:attrNameLst>
                                          <p:attrName>ppt_h</p:attrName>
                                        </p:attrNameLst>
                                      </p:cBhvr>
                                      <p:tavLst>
                                        <p:tav tm="0">
                                          <p:val>
                                            <p:fltVal val="0"/>
                                          </p:val>
                                        </p:tav>
                                        <p:tav tm="100000">
                                          <p:val>
                                            <p:strVal val="#ppt_h"/>
                                          </p:val>
                                        </p:tav>
                                      </p:tavLst>
                                    </p:anim>
                                    <p:animEffect transition="in" filter="fade">
                                      <p:cBhvr>
                                        <p:cTn id="41" dur="500"/>
                                        <p:tgtEl>
                                          <p:spTgt spid="6"/>
                                        </p:tgtEl>
                                      </p:cBhvr>
                                    </p:animEffect>
                                  </p:childTnLst>
                                </p:cTn>
                              </p:par>
                            </p:childTnLst>
                          </p:cTn>
                        </p:par>
                        <p:par>
                          <p:cTn id="42" fill="hold">
                            <p:stCondLst>
                              <p:cond delay="4500"/>
                            </p:stCondLst>
                            <p:childTnLst>
                              <p:par>
                                <p:cTn id="43" presetID="16" presetClass="entr" presetSubtype="37"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barn(outVertical)">
                                      <p:cBhvr>
                                        <p:cTn id="45" dur="500"/>
                                        <p:tgtEl>
                                          <p:spTgt spid="79"/>
                                        </p:tgtEl>
                                      </p:cBhvr>
                                    </p:animEffect>
                                  </p:childTnLst>
                                </p:cTn>
                              </p:par>
                            </p:childTnLst>
                          </p:cTn>
                        </p:par>
                        <p:par>
                          <p:cTn id="46" fill="hold">
                            <p:stCondLst>
                              <p:cond delay="5000"/>
                            </p:stCondLst>
                            <p:childTnLst>
                              <p:par>
                                <p:cTn id="47" presetID="22" presetClass="entr" presetSubtype="1" fill="hold" nodeType="afterEffect">
                                  <p:stCondLst>
                                    <p:cond delay="0"/>
                                  </p:stCondLst>
                                  <p:childTnLst>
                                    <p:set>
                                      <p:cBhvr>
                                        <p:cTn id="48" dur="1" fill="hold">
                                          <p:stCondLst>
                                            <p:cond delay="0"/>
                                          </p:stCondLst>
                                        </p:cTn>
                                        <p:tgtEl>
                                          <p:spTgt spid="44"/>
                                        </p:tgtEl>
                                        <p:attrNameLst>
                                          <p:attrName>style.visibility</p:attrName>
                                        </p:attrNameLst>
                                      </p:cBhvr>
                                      <p:to>
                                        <p:strVal val="visible"/>
                                      </p:to>
                                    </p:set>
                                    <p:animEffect transition="in" filter="wipe(up)">
                                      <p:cBhvr>
                                        <p:cTn id="49" dur="500"/>
                                        <p:tgtEl>
                                          <p:spTgt spid="44"/>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p:cTn id="53" dur="500" fill="hold"/>
                                        <p:tgtEl>
                                          <p:spTgt spid="7"/>
                                        </p:tgtEl>
                                        <p:attrNameLst>
                                          <p:attrName>ppt_w</p:attrName>
                                        </p:attrNameLst>
                                      </p:cBhvr>
                                      <p:tavLst>
                                        <p:tav tm="0">
                                          <p:val>
                                            <p:fltVal val="0"/>
                                          </p:val>
                                        </p:tav>
                                        <p:tav tm="100000">
                                          <p:val>
                                            <p:strVal val="#ppt_w"/>
                                          </p:val>
                                        </p:tav>
                                      </p:tavLst>
                                    </p:anim>
                                    <p:anim calcmode="lin" valueType="num">
                                      <p:cBhvr>
                                        <p:cTn id="54" dur="500" fill="hold"/>
                                        <p:tgtEl>
                                          <p:spTgt spid="7"/>
                                        </p:tgtEl>
                                        <p:attrNameLst>
                                          <p:attrName>ppt_h</p:attrName>
                                        </p:attrNameLst>
                                      </p:cBhvr>
                                      <p:tavLst>
                                        <p:tav tm="0">
                                          <p:val>
                                            <p:fltVal val="0"/>
                                          </p:val>
                                        </p:tav>
                                        <p:tav tm="100000">
                                          <p:val>
                                            <p:strVal val="#ppt_h"/>
                                          </p:val>
                                        </p:tav>
                                      </p:tavLst>
                                    </p:anim>
                                    <p:animEffect transition="in" filter="fade">
                                      <p:cBhvr>
                                        <p:cTn id="55" dur="500"/>
                                        <p:tgtEl>
                                          <p:spTgt spid="7"/>
                                        </p:tgtEl>
                                      </p:cBhvr>
                                    </p:animEffect>
                                  </p:childTnLst>
                                </p:cTn>
                              </p:par>
                            </p:childTnLst>
                          </p:cTn>
                        </p:par>
                        <p:par>
                          <p:cTn id="56" fill="hold">
                            <p:stCondLst>
                              <p:cond delay="6000"/>
                            </p:stCondLst>
                            <p:childTnLst>
                              <p:par>
                                <p:cTn id="57" presetID="16" presetClass="entr" presetSubtype="37"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barn(outVertical)">
                                      <p:cBhvr>
                                        <p:cTn id="59" dur="500"/>
                                        <p:tgtEl>
                                          <p:spTgt spid="81"/>
                                        </p:tgtEl>
                                      </p:cBhvr>
                                    </p:animEffect>
                                  </p:childTnLst>
                                </p:cTn>
                              </p:par>
                            </p:childTnLst>
                          </p:cTn>
                        </p:par>
                        <p:par>
                          <p:cTn id="60" fill="hold">
                            <p:stCondLst>
                              <p:cond delay="6500"/>
                            </p:stCondLst>
                            <p:childTnLst>
                              <p:par>
                                <p:cTn id="61" presetID="22" presetClass="entr" presetSubtype="1" fill="hold"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up)">
                                      <p:cBhvr>
                                        <p:cTn id="6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4" grpId="0" animBg="1"/>
      <p:bldP spid="5" grpId="0" animBg="1"/>
      <p:bldP spid="6" grpId="0" animBg="1"/>
      <p:bldP spid="7" grpId="0" animBg="1"/>
      <p:bldP spid="78" grpId="0" animBg="1"/>
      <p:bldP spid="79" grpId="0" animBg="1"/>
      <p:bldP spid="80" grpId="0" animBg="1"/>
      <p:bldP spid="8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4" name="Group 13"/>
          <p:cNvGrpSpPr/>
          <p:nvPr/>
        </p:nvGrpSpPr>
        <p:grpSpPr>
          <a:xfrm>
            <a:off x="1064385" y="1434789"/>
            <a:ext cx="2140643" cy="2140969"/>
            <a:chOff x="1064385" y="1434789"/>
            <a:chExt cx="2140643" cy="2140969"/>
          </a:xfrm>
        </p:grpSpPr>
        <p:sp>
          <p:nvSpPr>
            <p:cNvPr id="6" name="Circular Arrow 5"/>
            <p:cNvSpPr/>
            <p:nvPr/>
          </p:nvSpPr>
          <p:spPr>
            <a:xfrm>
              <a:off x="1064385" y="1434789"/>
              <a:ext cx="2140643" cy="2140969"/>
            </a:xfrm>
            <a:prstGeom prst="circularArrow">
              <a:avLst>
                <a:gd name="adj1" fmla="val 10980"/>
                <a:gd name="adj2" fmla="val 1142322"/>
                <a:gd name="adj3" fmla="val 4500000"/>
                <a:gd name="adj4" fmla="val 10800000"/>
                <a:gd name="adj5" fmla="val 12500"/>
              </a:avLst>
            </a:prstGeom>
            <a:solidFill>
              <a:schemeClr val="accent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7" name="Freeform 6"/>
            <p:cNvSpPr/>
            <p:nvPr/>
          </p:nvSpPr>
          <p:spPr>
            <a:xfrm>
              <a:off x="1537537" y="2207744"/>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#1</a:t>
              </a:r>
              <a:endParaRPr lang="ru-RU" sz="1600" kern="1200" dirty="0">
                <a:solidFill>
                  <a:schemeClr val="bg1">
                    <a:lumMod val="75000"/>
                  </a:schemeClr>
                </a:solidFill>
                <a:latin typeface="+mj-lt"/>
                <a:ea typeface="Roboto Light" panose="02000000000000000000" pitchFamily="2" charset="0"/>
              </a:endParaRPr>
            </a:p>
          </p:txBody>
        </p:sp>
      </p:grpSp>
      <p:grpSp>
        <p:nvGrpSpPr>
          <p:cNvPr id="15" name="Group 14"/>
          <p:cNvGrpSpPr/>
          <p:nvPr/>
        </p:nvGrpSpPr>
        <p:grpSpPr>
          <a:xfrm>
            <a:off x="469829" y="2664935"/>
            <a:ext cx="2140643" cy="2140969"/>
            <a:chOff x="469829" y="2664935"/>
            <a:chExt cx="2140643" cy="2140969"/>
          </a:xfrm>
        </p:grpSpPr>
        <p:sp>
          <p:nvSpPr>
            <p:cNvPr id="8" name="Shape 7"/>
            <p:cNvSpPr/>
            <p:nvPr/>
          </p:nvSpPr>
          <p:spPr>
            <a:xfrm>
              <a:off x="469829" y="2664935"/>
              <a:ext cx="2140643" cy="2140969"/>
            </a:xfrm>
            <a:prstGeom prst="leftCircularArrow">
              <a:avLst>
                <a:gd name="adj1" fmla="val 10980"/>
                <a:gd name="adj2" fmla="val 1142322"/>
                <a:gd name="adj3" fmla="val 6300000"/>
                <a:gd name="adj4" fmla="val 18900000"/>
                <a:gd name="adj5" fmla="val 12500"/>
              </a:avLst>
            </a:prstGeom>
            <a:solidFill>
              <a:schemeClr val="accent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Freeform 10"/>
            <p:cNvSpPr/>
            <p:nvPr/>
          </p:nvSpPr>
          <p:spPr>
            <a:xfrm>
              <a:off x="945393" y="3445005"/>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#2</a:t>
              </a:r>
              <a:endParaRPr lang="ru-RU" sz="1600" kern="1200" dirty="0">
                <a:solidFill>
                  <a:schemeClr val="bg1">
                    <a:lumMod val="75000"/>
                  </a:schemeClr>
                </a:solidFill>
                <a:latin typeface="+mj-lt"/>
                <a:ea typeface="Roboto Light" panose="02000000000000000000" pitchFamily="2" charset="0"/>
              </a:endParaRPr>
            </a:p>
          </p:txBody>
        </p:sp>
      </p:grpSp>
      <p:grpSp>
        <p:nvGrpSpPr>
          <p:cNvPr id="34" name="Group 33"/>
          <p:cNvGrpSpPr/>
          <p:nvPr/>
        </p:nvGrpSpPr>
        <p:grpSpPr>
          <a:xfrm>
            <a:off x="1216742" y="4042289"/>
            <a:ext cx="1839144" cy="1839881"/>
            <a:chOff x="1216742" y="4042289"/>
            <a:chExt cx="1839144" cy="1839881"/>
          </a:xfrm>
        </p:grpSpPr>
        <p:sp>
          <p:nvSpPr>
            <p:cNvPr id="12" name="Block Arc 11"/>
            <p:cNvSpPr/>
            <p:nvPr/>
          </p:nvSpPr>
          <p:spPr>
            <a:xfrm>
              <a:off x="1216742" y="4042289"/>
              <a:ext cx="1839144" cy="1839881"/>
            </a:xfrm>
            <a:prstGeom prst="blockArc">
              <a:avLst>
                <a:gd name="adj1" fmla="val 13500000"/>
                <a:gd name="adj2" fmla="val 10800000"/>
                <a:gd name="adj3" fmla="val 12740"/>
              </a:avLst>
            </a:prstGeom>
            <a:solidFill>
              <a:schemeClr val="accent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1540351" y="4684046"/>
              <a:ext cx="1189514" cy="594614"/>
            </a:xfrm>
            <a:custGeom>
              <a:avLst/>
              <a:gdLst>
                <a:gd name="connsiteX0" fmla="*/ 0 w 1189514"/>
                <a:gd name="connsiteY0" fmla="*/ 0 h 594614"/>
                <a:gd name="connsiteX1" fmla="*/ 1189514 w 1189514"/>
                <a:gd name="connsiteY1" fmla="*/ 0 h 594614"/>
                <a:gd name="connsiteX2" fmla="*/ 1189514 w 1189514"/>
                <a:gd name="connsiteY2" fmla="*/ 594614 h 594614"/>
                <a:gd name="connsiteX3" fmla="*/ 0 w 1189514"/>
                <a:gd name="connsiteY3" fmla="*/ 594614 h 594614"/>
                <a:gd name="connsiteX4" fmla="*/ 0 w 1189514"/>
                <a:gd name="connsiteY4" fmla="*/ 0 h 59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9514" h="594614">
                  <a:moveTo>
                    <a:pt x="0" y="0"/>
                  </a:moveTo>
                  <a:lnTo>
                    <a:pt x="1189514" y="0"/>
                  </a:lnTo>
                  <a:lnTo>
                    <a:pt x="1189514" y="594614"/>
                  </a:lnTo>
                  <a:lnTo>
                    <a:pt x="0" y="59461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bg1">
                      <a:lumMod val="75000"/>
                    </a:schemeClr>
                  </a:solidFill>
                  <a:latin typeface="+mj-lt"/>
                  <a:ea typeface="Roboto Light" panose="02000000000000000000" pitchFamily="2" charset="0"/>
                </a:rPr>
                <a:t>Step #3</a:t>
              </a:r>
              <a:endParaRPr lang="ru-RU" sz="1600" kern="1200" dirty="0">
                <a:solidFill>
                  <a:schemeClr val="bg1">
                    <a:lumMod val="75000"/>
                  </a:schemeClr>
                </a:solidFill>
                <a:latin typeface="+mj-lt"/>
                <a:ea typeface="Roboto Light" panose="02000000000000000000" pitchFamily="2" charset="0"/>
              </a:endParaRPr>
            </a:p>
          </p:txBody>
        </p:sp>
      </p:grpSp>
      <p:grpSp>
        <p:nvGrpSpPr>
          <p:cNvPr id="35" name="Group 34"/>
          <p:cNvGrpSpPr/>
          <p:nvPr/>
        </p:nvGrpSpPr>
        <p:grpSpPr>
          <a:xfrm>
            <a:off x="4075856" y="2031305"/>
            <a:ext cx="7275828" cy="830997"/>
            <a:chOff x="4075856" y="2031305"/>
            <a:chExt cx="7275828" cy="830997"/>
          </a:xfrm>
        </p:grpSpPr>
        <p:sp>
          <p:nvSpPr>
            <p:cNvPr id="43" name="TextBox 42"/>
            <p:cNvSpPr txBox="1"/>
            <p:nvPr/>
          </p:nvSpPr>
          <p:spPr>
            <a:xfrm>
              <a:off x="5407511" y="2031305"/>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6" name="Скругленный прямоугольник 45"/>
            <p:cNvSpPr/>
            <p:nvPr/>
          </p:nvSpPr>
          <p:spPr>
            <a:xfrm>
              <a:off x="4075856" y="2141001"/>
              <a:ext cx="1203709" cy="415593"/>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47" name="TextBox 46"/>
            <p:cNvSpPr txBox="1"/>
            <p:nvPr/>
          </p:nvSpPr>
          <p:spPr>
            <a:xfrm>
              <a:off x="4203801" y="2165876"/>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#1</a:t>
              </a:r>
              <a:endParaRPr lang="ru-RU" sz="1600" dirty="0">
                <a:solidFill>
                  <a:schemeClr val="bg1"/>
                </a:solidFill>
                <a:latin typeface="+mj-lt"/>
                <a:ea typeface="Roboto Light" panose="02000000000000000000" pitchFamily="2" charset="0"/>
              </a:endParaRPr>
            </a:p>
          </p:txBody>
        </p:sp>
      </p:grpSp>
      <p:grpSp>
        <p:nvGrpSpPr>
          <p:cNvPr id="36" name="Group 35"/>
          <p:cNvGrpSpPr/>
          <p:nvPr/>
        </p:nvGrpSpPr>
        <p:grpSpPr>
          <a:xfrm>
            <a:off x="4075856" y="3362103"/>
            <a:ext cx="7275828" cy="830997"/>
            <a:chOff x="4075856" y="3362103"/>
            <a:chExt cx="7275828" cy="830997"/>
          </a:xfrm>
        </p:grpSpPr>
        <p:sp>
          <p:nvSpPr>
            <p:cNvPr id="17" name="TextBox 16"/>
            <p:cNvSpPr txBox="1"/>
            <p:nvPr/>
          </p:nvSpPr>
          <p:spPr>
            <a:xfrm>
              <a:off x="5407511" y="3362103"/>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8" name="Скругленный прямоугольник 17"/>
            <p:cNvSpPr/>
            <p:nvPr/>
          </p:nvSpPr>
          <p:spPr>
            <a:xfrm>
              <a:off x="4075856" y="3471799"/>
              <a:ext cx="1203709" cy="415593"/>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19" name="TextBox 18"/>
            <p:cNvSpPr txBox="1"/>
            <p:nvPr/>
          </p:nvSpPr>
          <p:spPr>
            <a:xfrm>
              <a:off x="4203801" y="3496674"/>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2</a:t>
              </a:r>
            </a:p>
          </p:txBody>
        </p:sp>
      </p:grpSp>
      <p:grpSp>
        <p:nvGrpSpPr>
          <p:cNvPr id="37" name="Group 36"/>
          <p:cNvGrpSpPr/>
          <p:nvPr/>
        </p:nvGrpSpPr>
        <p:grpSpPr>
          <a:xfrm>
            <a:off x="4075856" y="4692898"/>
            <a:ext cx="7275828" cy="830997"/>
            <a:chOff x="4075856" y="4692898"/>
            <a:chExt cx="7275828" cy="830997"/>
          </a:xfrm>
        </p:grpSpPr>
        <p:sp>
          <p:nvSpPr>
            <p:cNvPr id="21" name="TextBox 20"/>
            <p:cNvSpPr txBox="1"/>
            <p:nvPr/>
          </p:nvSpPr>
          <p:spPr>
            <a:xfrm>
              <a:off x="5407511" y="4692898"/>
              <a:ext cx="5944173" cy="830997"/>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22" name="Скругленный прямоугольник 21"/>
            <p:cNvSpPr/>
            <p:nvPr/>
          </p:nvSpPr>
          <p:spPr>
            <a:xfrm>
              <a:off x="4075856" y="4802594"/>
              <a:ext cx="1203709" cy="415593"/>
            </a:xfrm>
            <a:prstGeom prst="roundRect">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440"/>
            </a:p>
          </p:txBody>
        </p:sp>
        <p:sp>
          <p:nvSpPr>
            <p:cNvPr id="23" name="TextBox 22"/>
            <p:cNvSpPr txBox="1"/>
            <p:nvPr/>
          </p:nvSpPr>
          <p:spPr>
            <a:xfrm>
              <a:off x="4203801" y="4827469"/>
              <a:ext cx="946672" cy="338555"/>
            </a:xfrm>
            <a:prstGeom prst="rect">
              <a:avLst/>
            </a:prstGeom>
            <a:noFill/>
          </p:spPr>
          <p:txBody>
            <a:bodyPr wrap="square" rtlCol="0">
              <a:spAutoFit/>
            </a:bodyPr>
            <a:lstStyle/>
            <a:p>
              <a:pPr algn="ctr"/>
              <a:r>
                <a:rPr lang="en-US" sz="1600" dirty="0">
                  <a:solidFill>
                    <a:schemeClr val="bg1"/>
                  </a:solidFill>
                  <a:latin typeface="+mj-lt"/>
                  <a:ea typeface="Roboto Light" panose="02000000000000000000" pitchFamily="2" charset="0"/>
                </a:rPr>
                <a:t>Step #</a:t>
              </a:r>
              <a:r>
                <a:rPr lang="ru-RU" sz="1600" dirty="0">
                  <a:solidFill>
                    <a:schemeClr val="bg1"/>
                  </a:solidFill>
                  <a:latin typeface="+mj-lt"/>
                  <a:ea typeface="Roboto Light" panose="02000000000000000000" pitchFamily="2" charset="0"/>
                </a:rPr>
                <a:t>3</a:t>
              </a:r>
            </a:p>
          </p:txBody>
        </p:sp>
      </p:grpSp>
      <p:sp>
        <p:nvSpPr>
          <p:cNvPr id="24" name="TextBox 2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1705714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750"/>
                                        <p:tgtEl>
                                          <p:spTgt spid="35"/>
                                        </p:tgtEl>
                                      </p:cBhvr>
                                    </p:animEffect>
                                  </p:childTnLst>
                                </p:cTn>
                              </p:par>
                            </p:childTnLst>
                          </p:cTn>
                        </p:par>
                        <p:par>
                          <p:cTn id="19" fill="hold">
                            <p:stCondLst>
                              <p:cond delay="2750"/>
                            </p:stCondLst>
                            <p:childTnLst>
                              <p:par>
                                <p:cTn id="20" presetID="31" presetClass="entr" presetSubtype="0"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1000" fill="hold"/>
                                        <p:tgtEl>
                                          <p:spTgt spid="15"/>
                                        </p:tgtEl>
                                        <p:attrNameLst>
                                          <p:attrName>ppt_w</p:attrName>
                                        </p:attrNameLst>
                                      </p:cBhvr>
                                      <p:tavLst>
                                        <p:tav tm="0">
                                          <p:val>
                                            <p:fltVal val="0"/>
                                          </p:val>
                                        </p:tav>
                                        <p:tav tm="100000">
                                          <p:val>
                                            <p:strVal val="#ppt_w"/>
                                          </p:val>
                                        </p:tav>
                                      </p:tavLst>
                                    </p:anim>
                                    <p:anim calcmode="lin" valueType="num">
                                      <p:cBhvr>
                                        <p:cTn id="23" dur="1000" fill="hold"/>
                                        <p:tgtEl>
                                          <p:spTgt spid="15"/>
                                        </p:tgtEl>
                                        <p:attrNameLst>
                                          <p:attrName>ppt_h</p:attrName>
                                        </p:attrNameLst>
                                      </p:cBhvr>
                                      <p:tavLst>
                                        <p:tav tm="0">
                                          <p:val>
                                            <p:fltVal val="0"/>
                                          </p:val>
                                        </p:tav>
                                        <p:tav tm="100000">
                                          <p:val>
                                            <p:strVal val="#ppt_h"/>
                                          </p:val>
                                        </p:tav>
                                      </p:tavLst>
                                    </p:anim>
                                    <p:anim calcmode="lin" valueType="num">
                                      <p:cBhvr>
                                        <p:cTn id="24" dur="1000" fill="hold"/>
                                        <p:tgtEl>
                                          <p:spTgt spid="15"/>
                                        </p:tgtEl>
                                        <p:attrNameLst>
                                          <p:attrName>style.rotation</p:attrName>
                                        </p:attrNameLst>
                                      </p:cBhvr>
                                      <p:tavLst>
                                        <p:tav tm="0">
                                          <p:val>
                                            <p:fltVal val="90"/>
                                          </p:val>
                                        </p:tav>
                                        <p:tav tm="100000">
                                          <p:val>
                                            <p:fltVal val="0"/>
                                          </p:val>
                                        </p:tav>
                                      </p:tavLst>
                                    </p:anim>
                                    <p:animEffect transition="in" filter="fade">
                                      <p:cBhvr>
                                        <p:cTn id="25" dur="1000"/>
                                        <p:tgtEl>
                                          <p:spTgt spid="15"/>
                                        </p:tgtEl>
                                      </p:cBhvr>
                                    </p:animEffect>
                                  </p:childTnLst>
                                </p:cTn>
                              </p:par>
                            </p:childTnLst>
                          </p:cTn>
                        </p:par>
                        <p:par>
                          <p:cTn id="26" fill="hold">
                            <p:stCondLst>
                              <p:cond delay="3750"/>
                            </p:stCondLst>
                            <p:childTnLst>
                              <p:par>
                                <p:cTn id="27" presetID="22" presetClass="entr" presetSubtype="8"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750"/>
                                        <p:tgtEl>
                                          <p:spTgt spid="36"/>
                                        </p:tgtEl>
                                      </p:cBhvr>
                                    </p:animEffect>
                                  </p:childTnLst>
                                </p:cTn>
                              </p:par>
                            </p:childTnLst>
                          </p:cTn>
                        </p:par>
                        <p:par>
                          <p:cTn id="30" fill="hold">
                            <p:stCondLst>
                              <p:cond delay="4500"/>
                            </p:stCondLst>
                            <p:childTnLst>
                              <p:par>
                                <p:cTn id="31" presetID="31"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1000" fill="hold"/>
                                        <p:tgtEl>
                                          <p:spTgt spid="34"/>
                                        </p:tgtEl>
                                        <p:attrNameLst>
                                          <p:attrName>ppt_w</p:attrName>
                                        </p:attrNameLst>
                                      </p:cBhvr>
                                      <p:tavLst>
                                        <p:tav tm="0">
                                          <p:val>
                                            <p:fltVal val="0"/>
                                          </p:val>
                                        </p:tav>
                                        <p:tav tm="100000">
                                          <p:val>
                                            <p:strVal val="#ppt_w"/>
                                          </p:val>
                                        </p:tav>
                                      </p:tavLst>
                                    </p:anim>
                                    <p:anim calcmode="lin" valueType="num">
                                      <p:cBhvr>
                                        <p:cTn id="34" dur="1000" fill="hold"/>
                                        <p:tgtEl>
                                          <p:spTgt spid="34"/>
                                        </p:tgtEl>
                                        <p:attrNameLst>
                                          <p:attrName>ppt_h</p:attrName>
                                        </p:attrNameLst>
                                      </p:cBhvr>
                                      <p:tavLst>
                                        <p:tav tm="0">
                                          <p:val>
                                            <p:fltVal val="0"/>
                                          </p:val>
                                        </p:tav>
                                        <p:tav tm="100000">
                                          <p:val>
                                            <p:strVal val="#ppt_h"/>
                                          </p:val>
                                        </p:tav>
                                      </p:tavLst>
                                    </p:anim>
                                    <p:anim calcmode="lin" valueType="num">
                                      <p:cBhvr>
                                        <p:cTn id="35" dur="1000" fill="hold"/>
                                        <p:tgtEl>
                                          <p:spTgt spid="34"/>
                                        </p:tgtEl>
                                        <p:attrNameLst>
                                          <p:attrName>style.rotation</p:attrName>
                                        </p:attrNameLst>
                                      </p:cBhvr>
                                      <p:tavLst>
                                        <p:tav tm="0">
                                          <p:val>
                                            <p:fltVal val="90"/>
                                          </p:val>
                                        </p:tav>
                                        <p:tav tm="100000">
                                          <p:val>
                                            <p:fltVal val="0"/>
                                          </p:val>
                                        </p:tav>
                                      </p:tavLst>
                                    </p:anim>
                                    <p:animEffect transition="in" filter="fade">
                                      <p:cBhvr>
                                        <p:cTn id="36" dur="1000"/>
                                        <p:tgtEl>
                                          <p:spTgt spid="34"/>
                                        </p:tgtEl>
                                      </p:cBhvr>
                                    </p:animEffect>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17"/>
          <p:cNvGrpSpPr/>
          <p:nvPr/>
        </p:nvGrpSpPr>
        <p:grpSpPr>
          <a:xfrm>
            <a:off x="7198390" y="1880299"/>
            <a:ext cx="980016" cy="980016"/>
            <a:chOff x="7198390" y="1880299"/>
            <a:chExt cx="980016" cy="980016"/>
          </a:xfrm>
        </p:grpSpPr>
        <p:sp>
          <p:nvSpPr>
            <p:cNvPr id="16" name="Oval 15"/>
            <p:cNvSpPr/>
            <p:nvPr/>
          </p:nvSpPr>
          <p:spPr>
            <a:xfrm>
              <a:off x="7198390" y="1880299"/>
              <a:ext cx="980016" cy="980016"/>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68" name="Rectangle 67"/>
            <p:cNvSpPr/>
            <p:nvPr/>
          </p:nvSpPr>
          <p:spPr>
            <a:xfrm>
              <a:off x="7214794" y="2032924"/>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55%</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17" name="Group 16"/>
          <p:cNvGrpSpPr/>
          <p:nvPr/>
        </p:nvGrpSpPr>
        <p:grpSpPr>
          <a:xfrm>
            <a:off x="1041007" y="2030581"/>
            <a:ext cx="5873749" cy="679451"/>
            <a:chOff x="1041007" y="2030581"/>
            <a:chExt cx="5873749" cy="679451"/>
          </a:xfrm>
        </p:grpSpPr>
        <p:sp>
          <p:nvSpPr>
            <p:cNvPr id="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49D1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 name="Group 18"/>
          <p:cNvGrpSpPr/>
          <p:nvPr/>
        </p:nvGrpSpPr>
        <p:grpSpPr>
          <a:xfrm>
            <a:off x="7198390" y="3123480"/>
            <a:ext cx="980016" cy="980016"/>
            <a:chOff x="7198390" y="3123480"/>
            <a:chExt cx="980016" cy="980016"/>
          </a:xfrm>
        </p:grpSpPr>
        <p:sp>
          <p:nvSpPr>
            <p:cNvPr id="94" name="Oval 93"/>
            <p:cNvSpPr/>
            <p:nvPr/>
          </p:nvSpPr>
          <p:spPr>
            <a:xfrm>
              <a:off x="7198390" y="3123480"/>
              <a:ext cx="980016" cy="980016"/>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96" name="Rectangle 95"/>
            <p:cNvSpPr/>
            <p:nvPr/>
          </p:nvSpPr>
          <p:spPr>
            <a:xfrm>
              <a:off x="7214794" y="3276105"/>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90%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4" name="Group 23"/>
          <p:cNvGrpSpPr/>
          <p:nvPr/>
        </p:nvGrpSpPr>
        <p:grpSpPr>
          <a:xfrm>
            <a:off x="1041007" y="3273763"/>
            <a:ext cx="5873749" cy="679451"/>
            <a:chOff x="1041007" y="3273763"/>
            <a:chExt cx="5873749" cy="679451"/>
          </a:xfrm>
        </p:grpSpPr>
        <p:sp>
          <p:nvSpPr>
            <p:cNvPr id="80" name="Freeform 5"/>
            <p:cNvSpPr>
              <a:spLocks noEditPoints="1"/>
            </p:cNvSpPr>
            <p:nvPr/>
          </p:nvSpPr>
          <p:spPr bwMode="auto">
            <a:xfrm>
              <a:off x="1041007"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6"/>
            <p:cNvSpPr>
              <a:spLocks noEditPoints="1"/>
            </p:cNvSpPr>
            <p:nvPr/>
          </p:nvSpPr>
          <p:spPr bwMode="auto">
            <a:xfrm>
              <a:off x="3972590" y="3273763"/>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Freeform 7"/>
            <p:cNvSpPr>
              <a:spLocks noEditPoints="1"/>
            </p:cNvSpPr>
            <p:nvPr/>
          </p:nvSpPr>
          <p:spPr bwMode="auto">
            <a:xfrm>
              <a:off x="2211523"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9"/>
            <p:cNvSpPr>
              <a:spLocks noEditPoints="1"/>
            </p:cNvSpPr>
            <p:nvPr/>
          </p:nvSpPr>
          <p:spPr bwMode="auto">
            <a:xfrm>
              <a:off x="1629440"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10"/>
            <p:cNvSpPr>
              <a:spLocks noEditPoints="1"/>
            </p:cNvSpPr>
            <p:nvPr/>
          </p:nvSpPr>
          <p:spPr bwMode="auto">
            <a:xfrm>
              <a:off x="4558907" y="3273763"/>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11"/>
            <p:cNvSpPr>
              <a:spLocks noEditPoints="1"/>
            </p:cNvSpPr>
            <p:nvPr/>
          </p:nvSpPr>
          <p:spPr bwMode="auto">
            <a:xfrm>
              <a:off x="2797840" y="3273763"/>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13"/>
            <p:cNvSpPr>
              <a:spLocks noEditPoints="1"/>
            </p:cNvSpPr>
            <p:nvPr/>
          </p:nvSpPr>
          <p:spPr bwMode="auto">
            <a:xfrm>
              <a:off x="3384156"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15"/>
            <p:cNvSpPr>
              <a:spLocks noEditPoints="1"/>
            </p:cNvSpPr>
            <p:nvPr/>
          </p:nvSpPr>
          <p:spPr bwMode="auto">
            <a:xfrm>
              <a:off x="1337340"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16"/>
            <p:cNvSpPr>
              <a:spLocks noEditPoints="1"/>
            </p:cNvSpPr>
            <p:nvPr/>
          </p:nvSpPr>
          <p:spPr bwMode="auto">
            <a:xfrm>
              <a:off x="4268923"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Freeform 17"/>
            <p:cNvSpPr>
              <a:spLocks noEditPoints="1"/>
            </p:cNvSpPr>
            <p:nvPr/>
          </p:nvSpPr>
          <p:spPr bwMode="auto">
            <a:xfrm>
              <a:off x="2509974"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19"/>
            <p:cNvSpPr>
              <a:spLocks noEditPoints="1"/>
            </p:cNvSpPr>
            <p:nvPr/>
          </p:nvSpPr>
          <p:spPr bwMode="auto">
            <a:xfrm>
              <a:off x="1925774"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20"/>
            <p:cNvSpPr>
              <a:spLocks noEditPoints="1"/>
            </p:cNvSpPr>
            <p:nvPr/>
          </p:nvSpPr>
          <p:spPr bwMode="auto">
            <a:xfrm>
              <a:off x="4855240"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Freeform 21"/>
            <p:cNvSpPr>
              <a:spLocks noEditPoints="1"/>
            </p:cNvSpPr>
            <p:nvPr/>
          </p:nvSpPr>
          <p:spPr bwMode="auto">
            <a:xfrm>
              <a:off x="3096290"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23"/>
            <p:cNvSpPr>
              <a:spLocks noEditPoints="1"/>
            </p:cNvSpPr>
            <p:nvPr/>
          </p:nvSpPr>
          <p:spPr bwMode="auto">
            <a:xfrm>
              <a:off x="3682607" y="3273763"/>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5"/>
            <p:cNvSpPr>
              <a:spLocks noEditPoints="1"/>
            </p:cNvSpPr>
            <p:nvPr/>
          </p:nvSpPr>
          <p:spPr bwMode="auto">
            <a:xfrm>
              <a:off x="5170623" y="3273763"/>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7"/>
            <p:cNvSpPr>
              <a:spLocks noEditPoints="1"/>
            </p:cNvSpPr>
            <p:nvPr/>
          </p:nvSpPr>
          <p:spPr bwMode="auto">
            <a:xfrm>
              <a:off x="6341139" y="3273763"/>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Freeform 9"/>
            <p:cNvSpPr>
              <a:spLocks noEditPoints="1"/>
            </p:cNvSpPr>
            <p:nvPr/>
          </p:nvSpPr>
          <p:spPr bwMode="auto">
            <a:xfrm>
              <a:off x="5759056" y="3273763"/>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Freeform 15"/>
            <p:cNvSpPr>
              <a:spLocks noEditPoints="1"/>
            </p:cNvSpPr>
            <p:nvPr/>
          </p:nvSpPr>
          <p:spPr bwMode="auto">
            <a:xfrm>
              <a:off x="5466956" y="3273763"/>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Freeform 17"/>
            <p:cNvSpPr>
              <a:spLocks noEditPoints="1"/>
            </p:cNvSpPr>
            <p:nvPr/>
          </p:nvSpPr>
          <p:spPr bwMode="auto">
            <a:xfrm>
              <a:off x="6639589" y="3273763"/>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19"/>
            <p:cNvSpPr>
              <a:spLocks noEditPoints="1"/>
            </p:cNvSpPr>
            <p:nvPr/>
          </p:nvSpPr>
          <p:spPr bwMode="auto">
            <a:xfrm>
              <a:off x="6055389" y="3273763"/>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96B3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7198390" y="4367673"/>
            <a:ext cx="980016" cy="980016"/>
            <a:chOff x="7198390" y="4367673"/>
            <a:chExt cx="980016" cy="980016"/>
          </a:xfrm>
        </p:grpSpPr>
        <p:sp>
          <p:nvSpPr>
            <p:cNvPr id="120" name="Oval 119"/>
            <p:cNvSpPr/>
            <p:nvPr/>
          </p:nvSpPr>
          <p:spPr>
            <a:xfrm>
              <a:off x="7198390" y="4367673"/>
              <a:ext cx="980016" cy="980016"/>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solidFill>
                  <a:schemeClr val="bg1"/>
                </a:solidFill>
                <a:latin typeface="Lato" panose="020F0502020204030203" pitchFamily="34" charset="0"/>
              </a:endParaRPr>
            </a:p>
          </p:txBody>
        </p:sp>
        <p:sp>
          <p:nvSpPr>
            <p:cNvPr id="122" name="Rectangle 121"/>
            <p:cNvSpPr/>
            <p:nvPr/>
          </p:nvSpPr>
          <p:spPr>
            <a:xfrm>
              <a:off x="7214794" y="4520298"/>
              <a:ext cx="914401" cy="589072"/>
            </a:xfrm>
            <a:prstGeom prst="rect">
              <a:avLst/>
            </a:prstGeom>
          </p:spPr>
          <p:txBody>
            <a:bodyPr wrap="square">
              <a:spAutoFit/>
            </a:bodyPr>
            <a:lstStyle/>
            <a:p>
              <a:pPr algn="ctr">
                <a:lnSpc>
                  <a:spcPct val="150000"/>
                </a:lnSpc>
              </a:pPr>
              <a:r>
                <a:rPr lang="en-US" sz="2400" b="1" dirty="0" smtClean="0">
                  <a:solidFill>
                    <a:schemeClr val="bg1"/>
                  </a:solidFill>
                  <a:latin typeface="Lato" panose="020F0502020204030203" pitchFamily="34" charset="0"/>
                  <a:ea typeface="Open Sans" pitchFamily="34" charset="0"/>
                  <a:cs typeface="Open Sans" pitchFamily="34" charset="0"/>
                </a:rPr>
                <a:t>70%</a:t>
              </a:r>
              <a:endParaRPr lang="en-US" sz="1333" b="1" dirty="0">
                <a:solidFill>
                  <a:schemeClr val="bg1"/>
                </a:solidFill>
                <a:latin typeface="Lato" panose="020F0502020204030203" pitchFamily="34" charset="0"/>
                <a:ea typeface="Open Sans" pitchFamily="34" charset="0"/>
                <a:cs typeface="Open Sans" pitchFamily="34" charset="0"/>
              </a:endParaRPr>
            </a:p>
          </p:txBody>
        </p:sp>
      </p:grpSp>
      <p:grpSp>
        <p:nvGrpSpPr>
          <p:cNvPr id="25" name="Group 24"/>
          <p:cNvGrpSpPr/>
          <p:nvPr/>
        </p:nvGrpSpPr>
        <p:grpSpPr>
          <a:xfrm>
            <a:off x="1041007" y="4517956"/>
            <a:ext cx="5873749" cy="679451"/>
            <a:chOff x="1041007" y="4517956"/>
            <a:chExt cx="5873749" cy="679451"/>
          </a:xfrm>
        </p:grpSpPr>
        <p:sp>
          <p:nvSpPr>
            <p:cNvPr id="106" name="Freeform 5"/>
            <p:cNvSpPr>
              <a:spLocks noEditPoints="1"/>
            </p:cNvSpPr>
            <p:nvPr/>
          </p:nvSpPr>
          <p:spPr bwMode="auto">
            <a:xfrm>
              <a:off x="1041007"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6"/>
            <p:cNvSpPr>
              <a:spLocks noEditPoints="1"/>
            </p:cNvSpPr>
            <p:nvPr/>
          </p:nvSpPr>
          <p:spPr bwMode="auto">
            <a:xfrm>
              <a:off x="3972590" y="4517956"/>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7"/>
            <p:cNvSpPr>
              <a:spLocks noEditPoints="1"/>
            </p:cNvSpPr>
            <p:nvPr/>
          </p:nvSpPr>
          <p:spPr bwMode="auto">
            <a:xfrm>
              <a:off x="2211523"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9"/>
            <p:cNvSpPr>
              <a:spLocks noEditPoints="1"/>
            </p:cNvSpPr>
            <p:nvPr/>
          </p:nvSpPr>
          <p:spPr bwMode="auto">
            <a:xfrm>
              <a:off x="1629440"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0"/>
            <p:cNvSpPr>
              <a:spLocks noEditPoints="1"/>
            </p:cNvSpPr>
            <p:nvPr/>
          </p:nvSpPr>
          <p:spPr bwMode="auto">
            <a:xfrm>
              <a:off x="4558907" y="4517956"/>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1"/>
            <p:cNvSpPr>
              <a:spLocks noEditPoints="1"/>
            </p:cNvSpPr>
            <p:nvPr/>
          </p:nvSpPr>
          <p:spPr bwMode="auto">
            <a:xfrm>
              <a:off x="2797840" y="4517956"/>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3"/>
            <p:cNvSpPr>
              <a:spLocks noEditPoints="1"/>
            </p:cNvSpPr>
            <p:nvPr/>
          </p:nvSpPr>
          <p:spPr bwMode="auto">
            <a:xfrm>
              <a:off x="3384156"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15"/>
            <p:cNvSpPr>
              <a:spLocks noEditPoints="1"/>
            </p:cNvSpPr>
            <p:nvPr/>
          </p:nvSpPr>
          <p:spPr bwMode="auto">
            <a:xfrm>
              <a:off x="1337340"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6"/>
            <p:cNvSpPr>
              <a:spLocks noEditPoints="1"/>
            </p:cNvSpPr>
            <p:nvPr/>
          </p:nvSpPr>
          <p:spPr bwMode="auto">
            <a:xfrm>
              <a:off x="4268923"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7"/>
            <p:cNvSpPr>
              <a:spLocks noEditPoints="1"/>
            </p:cNvSpPr>
            <p:nvPr/>
          </p:nvSpPr>
          <p:spPr bwMode="auto">
            <a:xfrm>
              <a:off x="2509974"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19"/>
            <p:cNvSpPr>
              <a:spLocks noEditPoints="1"/>
            </p:cNvSpPr>
            <p:nvPr/>
          </p:nvSpPr>
          <p:spPr bwMode="auto">
            <a:xfrm>
              <a:off x="1925774"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0"/>
            <p:cNvSpPr>
              <a:spLocks noEditPoints="1"/>
            </p:cNvSpPr>
            <p:nvPr/>
          </p:nvSpPr>
          <p:spPr bwMode="auto">
            <a:xfrm>
              <a:off x="4855240"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1"/>
            <p:cNvSpPr>
              <a:spLocks noEditPoints="1"/>
            </p:cNvSpPr>
            <p:nvPr/>
          </p:nvSpPr>
          <p:spPr bwMode="auto">
            <a:xfrm>
              <a:off x="3096290"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noEditPoints="1"/>
            </p:cNvSpPr>
            <p:nvPr/>
          </p:nvSpPr>
          <p:spPr bwMode="auto">
            <a:xfrm>
              <a:off x="3682607" y="4517956"/>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2B81B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5"/>
            <p:cNvSpPr>
              <a:spLocks noEditPoints="1"/>
            </p:cNvSpPr>
            <p:nvPr/>
          </p:nvSpPr>
          <p:spPr bwMode="auto">
            <a:xfrm>
              <a:off x="5170623" y="4517956"/>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7"/>
            <p:cNvSpPr>
              <a:spLocks noEditPoints="1"/>
            </p:cNvSpPr>
            <p:nvPr/>
          </p:nvSpPr>
          <p:spPr bwMode="auto">
            <a:xfrm>
              <a:off x="6341139" y="4517956"/>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9"/>
            <p:cNvSpPr>
              <a:spLocks noEditPoints="1"/>
            </p:cNvSpPr>
            <p:nvPr/>
          </p:nvSpPr>
          <p:spPr bwMode="auto">
            <a:xfrm>
              <a:off x="5759056" y="4517956"/>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15"/>
            <p:cNvSpPr>
              <a:spLocks noEditPoints="1"/>
            </p:cNvSpPr>
            <p:nvPr/>
          </p:nvSpPr>
          <p:spPr bwMode="auto">
            <a:xfrm>
              <a:off x="5466956" y="4517956"/>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17"/>
            <p:cNvSpPr>
              <a:spLocks noEditPoints="1"/>
            </p:cNvSpPr>
            <p:nvPr/>
          </p:nvSpPr>
          <p:spPr bwMode="auto">
            <a:xfrm>
              <a:off x="6639589" y="4517956"/>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19"/>
            <p:cNvSpPr>
              <a:spLocks noEditPoints="1"/>
            </p:cNvSpPr>
            <p:nvPr/>
          </p:nvSpPr>
          <p:spPr bwMode="auto">
            <a:xfrm>
              <a:off x="6055389" y="4517956"/>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 name="Group 20"/>
          <p:cNvGrpSpPr/>
          <p:nvPr/>
        </p:nvGrpSpPr>
        <p:grpSpPr>
          <a:xfrm>
            <a:off x="8365743" y="1903486"/>
            <a:ext cx="3380970" cy="1049162"/>
            <a:chOff x="8365743" y="1903486"/>
            <a:chExt cx="3380970" cy="1049162"/>
          </a:xfrm>
        </p:grpSpPr>
        <p:sp>
          <p:nvSpPr>
            <p:cNvPr id="147" name="Rectangle 146"/>
            <p:cNvSpPr/>
            <p:nvPr/>
          </p:nvSpPr>
          <p:spPr>
            <a:xfrm>
              <a:off x="8430290" y="1903486"/>
              <a:ext cx="1426481" cy="369332"/>
            </a:xfrm>
            <a:prstGeom prst="rect">
              <a:avLst/>
            </a:prstGeom>
            <a:solidFill>
              <a:srgbClr val="F49D15"/>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48" name="Text Box 10"/>
            <p:cNvSpPr txBox="1">
              <a:spLocks noChangeArrowheads="1"/>
            </p:cNvSpPr>
            <p:nvPr/>
          </p:nvSpPr>
          <p:spPr bwMode="auto">
            <a:xfrm>
              <a:off x="8365743" y="2244762"/>
              <a:ext cx="3380970"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2" name="Group 21"/>
          <p:cNvGrpSpPr/>
          <p:nvPr/>
        </p:nvGrpSpPr>
        <p:grpSpPr>
          <a:xfrm>
            <a:off x="8373139" y="3154522"/>
            <a:ext cx="3373574" cy="1049162"/>
            <a:chOff x="8373139" y="3154522"/>
            <a:chExt cx="3373574" cy="1049162"/>
          </a:xfrm>
        </p:grpSpPr>
        <p:sp>
          <p:nvSpPr>
            <p:cNvPr id="149" name="Rectangle 148"/>
            <p:cNvSpPr/>
            <p:nvPr/>
          </p:nvSpPr>
          <p:spPr>
            <a:xfrm>
              <a:off x="8437686" y="3154522"/>
              <a:ext cx="1426481" cy="369332"/>
            </a:xfrm>
            <a:prstGeom prst="rect">
              <a:avLst/>
            </a:prstGeom>
            <a:solidFill>
              <a:srgbClr val="96B357"/>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0" name="Text Box 10"/>
            <p:cNvSpPr txBox="1">
              <a:spLocks noChangeArrowheads="1"/>
            </p:cNvSpPr>
            <p:nvPr/>
          </p:nvSpPr>
          <p:spPr bwMode="auto">
            <a:xfrm>
              <a:off x="8373139" y="3495798"/>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grpSp>
        <p:nvGrpSpPr>
          <p:cNvPr id="23" name="Group 22"/>
          <p:cNvGrpSpPr/>
          <p:nvPr/>
        </p:nvGrpSpPr>
        <p:grpSpPr>
          <a:xfrm>
            <a:off x="8373139" y="4390020"/>
            <a:ext cx="3373574" cy="1049162"/>
            <a:chOff x="8373139" y="4390020"/>
            <a:chExt cx="3373574" cy="1049162"/>
          </a:xfrm>
        </p:grpSpPr>
        <p:sp>
          <p:nvSpPr>
            <p:cNvPr id="151" name="Rectangle 150"/>
            <p:cNvSpPr/>
            <p:nvPr/>
          </p:nvSpPr>
          <p:spPr>
            <a:xfrm>
              <a:off x="8437686" y="4390020"/>
              <a:ext cx="1426481" cy="369332"/>
            </a:xfrm>
            <a:prstGeom prst="rect">
              <a:avLst/>
            </a:prstGeom>
            <a:solidFill>
              <a:srgbClr val="2B81BB"/>
            </a:solidFill>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152" name="Text Box 10"/>
            <p:cNvSpPr txBox="1">
              <a:spLocks noChangeArrowheads="1"/>
            </p:cNvSpPr>
            <p:nvPr/>
          </p:nvSpPr>
          <p:spPr bwMode="auto">
            <a:xfrm>
              <a:off x="8373139" y="4731296"/>
              <a:ext cx="3373574"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a:t>
              </a:r>
            </a:p>
          </p:txBody>
        </p:sp>
      </p:grpSp>
      <p:sp>
        <p:nvSpPr>
          <p:cNvPr id="100" name="TextBox 99"/>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2828172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500"/>
                                        <p:tgtEl>
                                          <p:spTgt spid="17"/>
                                        </p:tgtEl>
                                      </p:cBhvr>
                                    </p:animEffect>
                                  </p:childTnLst>
                                </p:cTn>
                              </p:par>
                            </p:childTnLst>
                          </p:cTn>
                        </p:par>
                        <p:par>
                          <p:cTn id="12" fill="hold">
                            <p:stCondLst>
                              <p:cond delay="2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3000"/>
                            </p:stCondLst>
                            <p:childTnLst>
                              <p:par>
                                <p:cTn id="19" presetID="22" presetClass="entr" presetSubtype="8"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1500"/>
                                        <p:tgtEl>
                                          <p:spTgt spid="24"/>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p:cTn id="29" dur="500" fill="hold"/>
                                        <p:tgtEl>
                                          <p:spTgt spid="19"/>
                                        </p:tgtEl>
                                        <p:attrNameLst>
                                          <p:attrName>ppt_w</p:attrName>
                                        </p:attrNameLst>
                                      </p:cBhvr>
                                      <p:tavLst>
                                        <p:tav tm="0">
                                          <p:val>
                                            <p:fltVal val="0"/>
                                          </p:val>
                                        </p:tav>
                                        <p:tav tm="100000">
                                          <p:val>
                                            <p:strVal val="#ppt_w"/>
                                          </p:val>
                                        </p:tav>
                                      </p:tavLst>
                                    </p:anim>
                                    <p:anim calcmode="lin" valueType="num">
                                      <p:cBhvr>
                                        <p:cTn id="30" dur="500" fill="hold"/>
                                        <p:tgtEl>
                                          <p:spTgt spid="19"/>
                                        </p:tgtEl>
                                        <p:attrNameLst>
                                          <p:attrName>ppt_h</p:attrName>
                                        </p:attrNameLst>
                                      </p:cBhvr>
                                      <p:tavLst>
                                        <p:tav tm="0">
                                          <p:val>
                                            <p:fltVal val="0"/>
                                          </p:val>
                                        </p:tav>
                                        <p:tav tm="100000">
                                          <p:val>
                                            <p:strVal val="#ppt_h"/>
                                          </p:val>
                                        </p:tav>
                                      </p:tavLst>
                                    </p:anim>
                                    <p:animEffect transition="in" filter="fade">
                                      <p:cBhvr>
                                        <p:cTn id="31" dur="500"/>
                                        <p:tgtEl>
                                          <p:spTgt spid="19"/>
                                        </p:tgtEl>
                                      </p:cBhvr>
                                    </p:animEffect>
                                  </p:childTnLst>
                                </p:cTn>
                              </p:par>
                            </p:childTnLst>
                          </p:cTn>
                        </p:par>
                        <p:par>
                          <p:cTn id="32" fill="hold">
                            <p:stCondLst>
                              <p:cond delay="5500"/>
                            </p:stCondLst>
                            <p:childTnLst>
                              <p:par>
                                <p:cTn id="33" presetID="22" presetClass="entr" presetSubtype="8"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500"/>
                                        <p:tgtEl>
                                          <p:spTgt spid="25"/>
                                        </p:tgtEl>
                                      </p:cBhvr>
                                    </p:animEffect>
                                  </p:childTnLst>
                                </p:cTn>
                              </p:par>
                            </p:childTnLst>
                          </p:cTn>
                        </p:par>
                        <p:par>
                          <p:cTn id="40" fill="hold">
                            <p:stCondLst>
                              <p:cond delay="7500"/>
                            </p:stCondLst>
                            <p:childTnLst>
                              <p:par>
                                <p:cTn id="41" presetID="53" presetClass="entr" presetSubtype="16" fill="hold"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childTnLst>
                          </p:cTn>
                        </p:par>
                        <p:par>
                          <p:cTn id="46" fill="hold">
                            <p:stCondLst>
                              <p:cond delay="8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8550630" y="1731640"/>
            <a:ext cx="3336570" cy="1032811"/>
            <a:chOff x="4792814" y="1956381"/>
            <a:chExt cx="2378927" cy="1098534"/>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0" name="Group 79"/>
          <p:cNvGrpSpPr/>
          <p:nvPr/>
        </p:nvGrpSpPr>
        <p:grpSpPr>
          <a:xfrm>
            <a:off x="8550630" y="2925828"/>
            <a:ext cx="3336570" cy="1032811"/>
            <a:chOff x="4792814" y="1956381"/>
            <a:chExt cx="2378927" cy="1098534"/>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3" name="Group 82"/>
          <p:cNvGrpSpPr/>
          <p:nvPr/>
        </p:nvGrpSpPr>
        <p:grpSpPr>
          <a:xfrm>
            <a:off x="8550630" y="4117000"/>
            <a:ext cx="3336570" cy="1032811"/>
            <a:chOff x="4792814" y="1956381"/>
            <a:chExt cx="2378927" cy="1098534"/>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86" name="Group 85"/>
          <p:cNvGrpSpPr/>
          <p:nvPr/>
        </p:nvGrpSpPr>
        <p:grpSpPr>
          <a:xfrm>
            <a:off x="8550630" y="5295165"/>
            <a:ext cx="3336570" cy="1032811"/>
            <a:chOff x="4792814" y="1956381"/>
            <a:chExt cx="2378927" cy="1098534"/>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sp>
        <p:nvSpPr>
          <p:cNvPr id="25" name="TextBox 24"/>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500306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80772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297180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513588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729996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a:off x="9464040" y="1569720"/>
            <a:ext cx="1828800" cy="4663440"/>
          </a:xfrm>
          <a:custGeom>
            <a:avLst/>
            <a:gdLst>
              <a:gd name="connsiteX0" fmla="*/ 914400 w 1828800"/>
              <a:gd name="connsiteY0" fmla="*/ 0 h 4663440"/>
              <a:gd name="connsiteX1" fmla="*/ 1828800 w 1828800"/>
              <a:gd name="connsiteY1" fmla="*/ 914400 h 4663440"/>
              <a:gd name="connsiteX2" fmla="*/ 1828800 w 1828800"/>
              <a:gd name="connsiteY2" fmla="*/ 4663440 h 4663440"/>
              <a:gd name="connsiteX3" fmla="*/ 0 w 1828800"/>
              <a:gd name="connsiteY3" fmla="*/ 4663440 h 4663440"/>
              <a:gd name="connsiteX4" fmla="*/ 0 w 1828800"/>
              <a:gd name="connsiteY4" fmla="*/ 914400 h 4663440"/>
              <a:gd name="connsiteX5" fmla="*/ 914400 w 1828800"/>
              <a:gd name="connsiteY5" fmla="*/ 0 h 4663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4663440">
                <a:moveTo>
                  <a:pt x="914400" y="0"/>
                </a:moveTo>
                <a:cubicBezTo>
                  <a:pt x="1419409" y="0"/>
                  <a:pt x="1828800" y="409391"/>
                  <a:pt x="1828800" y="914400"/>
                </a:cubicBezTo>
                <a:lnTo>
                  <a:pt x="1828800" y="4663440"/>
                </a:lnTo>
                <a:lnTo>
                  <a:pt x="0" y="4663440"/>
                </a:lnTo>
                <a:lnTo>
                  <a:pt x="0" y="914400"/>
                </a:lnTo>
                <a:cubicBezTo>
                  <a:pt x="0" y="409391"/>
                  <a:pt x="409391" y="0"/>
                  <a:pt x="914400"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423160"/>
            <a:ext cx="12192000" cy="7772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 Placeholder 3"/>
          <p:cNvSpPr txBox="1">
            <a:spLocks/>
          </p:cNvSpPr>
          <p:nvPr/>
        </p:nvSpPr>
        <p:spPr>
          <a:xfrm>
            <a:off x="853439" y="3391843"/>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8" name="Text Placeholder 3"/>
          <p:cNvSpPr txBox="1">
            <a:spLocks/>
          </p:cNvSpPr>
          <p:nvPr/>
        </p:nvSpPr>
        <p:spPr>
          <a:xfrm>
            <a:off x="3017520"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79" name="Text Placeholder 3"/>
          <p:cNvSpPr txBox="1">
            <a:spLocks/>
          </p:cNvSpPr>
          <p:nvPr/>
        </p:nvSpPr>
        <p:spPr>
          <a:xfrm>
            <a:off x="5179994" y="3393658"/>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0" name="Text Placeholder 3"/>
          <p:cNvSpPr txBox="1">
            <a:spLocks/>
          </p:cNvSpPr>
          <p:nvPr/>
        </p:nvSpPr>
        <p:spPr>
          <a:xfrm>
            <a:off x="7345680" y="3393149"/>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sp>
        <p:nvSpPr>
          <p:cNvPr id="81" name="Text Placeholder 3"/>
          <p:cNvSpPr txBox="1">
            <a:spLocks/>
          </p:cNvSpPr>
          <p:nvPr/>
        </p:nvSpPr>
        <p:spPr>
          <a:xfrm>
            <a:off x="9508573" y="3391844"/>
            <a:ext cx="1737360"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10000"/>
                  </a:schemeClr>
                </a:solidFill>
                <a:cs typeface="+mj-cs"/>
              </a:rPr>
              <a:t>Title Goes </a:t>
            </a:r>
            <a:r>
              <a:rPr lang="en-US" sz="2000" b="1" dirty="0" smtClean="0">
                <a:solidFill>
                  <a:schemeClr val="bg2">
                    <a:lumMod val="10000"/>
                  </a:schemeClr>
                </a:solidFill>
                <a:cs typeface="+mj-cs"/>
              </a:rPr>
              <a:t>Here</a:t>
            </a:r>
          </a:p>
          <a:p>
            <a:pPr defTabSz="1219170">
              <a:spcBef>
                <a:spcPct val="20000"/>
              </a:spcBef>
              <a:defRPr/>
            </a:pPr>
            <a:endParaRPr lang="en-US" sz="1000" b="1" dirty="0">
              <a:solidFill>
                <a:schemeClr val="bg2">
                  <a:lumMod val="10000"/>
                </a:schemeClr>
              </a:solidFill>
              <a:cs typeface="+mj-cs"/>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endParaRPr lang="en-US" sz="1400" dirty="0">
              <a:solidFill>
                <a:schemeClr val="bg2">
                  <a:lumMod val="10000"/>
                </a:schemeClr>
              </a:solidFill>
            </a:endParaRPr>
          </a:p>
        </p:txBody>
      </p:sp>
      <p:grpSp>
        <p:nvGrpSpPr>
          <p:cNvPr id="18" name="Group 17"/>
          <p:cNvGrpSpPr/>
          <p:nvPr/>
        </p:nvGrpSpPr>
        <p:grpSpPr>
          <a:xfrm>
            <a:off x="1447800" y="1926771"/>
            <a:ext cx="548640" cy="992778"/>
            <a:chOff x="1447800" y="1926771"/>
            <a:chExt cx="548640" cy="992778"/>
          </a:xfrm>
        </p:grpSpPr>
        <p:grpSp>
          <p:nvGrpSpPr>
            <p:cNvPr id="10" name="Group 9"/>
            <p:cNvGrpSpPr/>
            <p:nvPr/>
          </p:nvGrpSpPr>
          <p:grpSpPr>
            <a:xfrm>
              <a:off x="1447800" y="1926771"/>
              <a:ext cx="548640" cy="992778"/>
              <a:chOff x="1447800" y="1926771"/>
              <a:chExt cx="548640" cy="992778"/>
            </a:xfrm>
          </p:grpSpPr>
          <p:sp>
            <p:nvSpPr>
              <p:cNvPr id="48" name="Freeform 47"/>
              <p:cNvSpPr>
                <a:spLocks noChangeAspect="1"/>
              </p:cNvSpPr>
              <p:nvPr/>
            </p:nvSpPr>
            <p:spPr>
              <a:xfrm>
                <a:off x="1447800"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49" name="Freeform 48"/>
              <p:cNvSpPr>
                <a:spLocks noChangeAspect="1"/>
              </p:cNvSpPr>
              <p:nvPr/>
            </p:nvSpPr>
            <p:spPr>
              <a:xfrm rot="10800000">
                <a:off x="1447800"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grpSp>
        <p:sp>
          <p:nvSpPr>
            <p:cNvPr id="11" name="TextBox 10"/>
            <p:cNvSpPr txBox="1"/>
            <p:nvPr/>
          </p:nvSpPr>
          <p:spPr>
            <a:xfrm>
              <a:off x="1508726" y="1984827"/>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1</a:t>
              </a:r>
              <a:endParaRPr lang="en-US" sz="2800" dirty="0">
                <a:solidFill>
                  <a:schemeClr val="bg2">
                    <a:lumMod val="10000"/>
                  </a:schemeClr>
                </a:solidFill>
                <a:latin typeface="FontAwesome"/>
              </a:endParaRPr>
            </a:p>
          </p:txBody>
        </p:sp>
      </p:grpSp>
      <p:grpSp>
        <p:nvGrpSpPr>
          <p:cNvPr id="87" name="Group 86"/>
          <p:cNvGrpSpPr/>
          <p:nvPr/>
        </p:nvGrpSpPr>
        <p:grpSpPr>
          <a:xfrm>
            <a:off x="3595254" y="1926771"/>
            <a:ext cx="548640" cy="992778"/>
            <a:chOff x="3595254" y="1926771"/>
            <a:chExt cx="548640" cy="992778"/>
          </a:xfrm>
        </p:grpSpPr>
        <p:grpSp>
          <p:nvGrpSpPr>
            <p:cNvPr id="12" name="Group 11"/>
            <p:cNvGrpSpPr/>
            <p:nvPr/>
          </p:nvGrpSpPr>
          <p:grpSpPr>
            <a:xfrm>
              <a:off x="3595254" y="1926771"/>
              <a:ext cx="548640" cy="992778"/>
              <a:chOff x="3595254" y="1926771"/>
              <a:chExt cx="548640" cy="992778"/>
            </a:xfrm>
          </p:grpSpPr>
          <p:sp>
            <p:nvSpPr>
              <p:cNvPr id="58" name="Freeform 57"/>
              <p:cNvSpPr>
                <a:spLocks noChangeAspect="1"/>
              </p:cNvSpPr>
              <p:nvPr/>
            </p:nvSpPr>
            <p:spPr>
              <a:xfrm>
                <a:off x="35952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a:spLocks noChangeAspect="1"/>
              </p:cNvSpPr>
              <p:nvPr/>
            </p:nvSpPr>
            <p:spPr>
              <a:xfrm rot="10800000">
                <a:off x="35952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TextBox 81"/>
            <p:cNvSpPr txBox="1"/>
            <p:nvPr/>
          </p:nvSpPr>
          <p:spPr>
            <a:xfrm>
              <a:off x="3673314" y="199216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2</a:t>
              </a:r>
              <a:endParaRPr lang="en-US" sz="2800" dirty="0">
                <a:solidFill>
                  <a:schemeClr val="bg2">
                    <a:lumMod val="10000"/>
                  </a:schemeClr>
                </a:solidFill>
                <a:latin typeface="FontAwesome"/>
              </a:endParaRPr>
            </a:p>
          </p:txBody>
        </p:sp>
      </p:grpSp>
      <p:grpSp>
        <p:nvGrpSpPr>
          <p:cNvPr id="88" name="Group 87"/>
          <p:cNvGrpSpPr/>
          <p:nvPr/>
        </p:nvGrpSpPr>
        <p:grpSpPr>
          <a:xfrm>
            <a:off x="5774354" y="1926771"/>
            <a:ext cx="548640" cy="992778"/>
            <a:chOff x="5774354" y="1926771"/>
            <a:chExt cx="548640" cy="992778"/>
          </a:xfrm>
        </p:grpSpPr>
        <p:grpSp>
          <p:nvGrpSpPr>
            <p:cNvPr id="14" name="Group 13"/>
            <p:cNvGrpSpPr/>
            <p:nvPr/>
          </p:nvGrpSpPr>
          <p:grpSpPr>
            <a:xfrm>
              <a:off x="5774354" y="1926771"/>
              <a:ext cx="548640" cy="992778"/>
              <a:chOff x="5774354" y="1926771"/>
              <a:chExt cx="548640" cy="992778"/>
            </a:xfrm>
          </p:grpSpPr>
          <p:sp>
            <p:nvSpPr>
              <p:cNvPr id="60" name="Freeform 59"/>
              <p:cNvSpPr>
                <a:spLocks noChangeAspect="1"/>
              </p:cNvSpPr>
              <p:nvPr/>
            </p:nvSpPr>
            <p:spPr>
              <a:xfrm>
                <a:off x="5774354"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rot="10800000">
                <a:off x="5774354"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TextBox 82"/>
            <p:cNvSpPr txBox="1"/>
            <p:nvPr/>
          </p:nvSpPr>
          <p:spPr>
            <a:xfrm>
              <a:off x="5857903"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3</a:t>
              </a:r>
              <a:endParaRPr lang="en-US" sz="2800" dirty="0">
                <a:solidFill>
                  <a:schemeClr val="bg2">
                    <a:lumMod val="10000"/>
                  </a:schemeClr>
                </a:solidFill>
                <a:latin typeface="FontAwesome"/>
              </a:endParaRPr>
            </a:p>
          </p:txBody>
        </p:sp>
      </p:grpSp>
      <p:grpSp>
        <p:nvGrpSpPr>
          <p:cNvPr id="89" name="Group 88"/>
          <p:cNvGrpSpPr/>
          <p:nvPr/>
        </p:nvGrpSpPr>
        <p:grpSpPr>
          <a:xfrm>
            <a:off x="7929748" y="1926771"/>
            <a:ext cx="548640" cy="992778"/>
            <a:chOff x="7929748" y="1926771"/>
            <a:chExt cx="548640" cy="992778"/>
          </a:xfrm>
        </p:grpSpPr>
        <p:grpSp>
          <p:nvGrpSpPr>
            <p:cNvPr id="16" name="Group 15"/>
            <p:cNvGrpSpPr/>
            <p:nvPr/>
          </p:nvGrpSpPr>
          <p:grpSpPr>
            <a:xfrm>
              <a:off x="7929748" y="1926771"/>
              <a:ext cx="548640" cy="992778"/>
              <a:chOff x="7929748" y="1926771"/>
              <a:chExt cx="548640" cy="992778"/>
            </a:xfrm>
          </p:grpSpPr>
          <p:sp>
            <p:nvSpPr>
              <p:cNvPr id="62" name="Freeform 61"/>
              <p:cNvSpPr>
                <a:spLocks noChangeAspect="1"/>
              </p:cNvSpPr>
              <p:nvPr/>
            </p:nvSpPr>
            <p:spPr>
              <a:xfrm>
                <a:off x="7929748"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a:spLocks noChangeAspect="1"/>
              </p:cNvSpPr>
              <p:nvPr/>
            </p:nvSpPr>
            <p:spPr>
              <a:xfrm rot="10800000">
                <a:off x="7929748"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4" name="TextBox 83"/>
            <p:cNvSpPr txBox="1"/>
            <p:nvPr/>
          </p:nvSpPr>
          <p:spPr>
            <a:xfrm>
              <a:off x="7990675"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4</a:t>
              </a:r>
              <a:endParaRPr lang="en-US" sz="2800" dirty="0">
                <a:solidFill>
                  <a:schemeClr val="bg2">
                    <a:lumMod val="10000"/>
                  </a:schemeClr>
                </a:solidFill>
                <a:latin typeface="FontAwesome"/>
              </a:endParaRPr>
            </a:p>
          </p:txBody>
        </p:sp>
      </p:grpSp>
      <p:grpSp>
        <p:nvGrpSpPr>
          <p:cNvPr id="90" name="Group 89"/>
          <p:cNvGrpSpPr/>
          <p:nvPr/>
        </p:nvGrpSpPr>
        <p:grpSpPr>
          <a:xfrm>
            <a:off x="10102933" y="1926771"/>
            <a:ext cx="548640" cy="992778"/>
            <a:chOff x="10102933" y="1926771"/>
            <a:chExt cx="548640" cy="992778"/>
          </a:xfrm>
        </p:grpSpPr>
        <p:grpSp>
          <p:nvGrpSpPr>
            <p:cNvPr id="17" name="Group 16"/>
            <p:cNvGrpSpPr/>
            <p:nvPr/>
          </p:nvGrpSpPr>
          <p:grpSpPr>
            <a:xfrm>
              <a:off x="10102933" y="1926771"/>
              <a:ext cx="548640" cy="992778"/>
              <a:chOff x="10102933" y="1926771"/>
              <a:chExt cx="548640" cy="992778"/>
            </a:xfrm>
          </p:grpSpPr>
          <p:sp>
            <p:nvSpPr>
              <p:cNvPr id="64" name="Freeform 63"/>
              <p:cNvSpPr>
                <a:spLocks noChangeAspect="1"/>
              </p:cNvSpPr>
              <p:nvPr/>
            </p:nvSpPr>
            <p:spPr>
              <a:xfrm>
                <a:off x="10102933" y="1926771"/>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10102933" y="2423160"/>
                <a:ext cx="548640" cy="496389"/>
              </a:xfrm>
              <a:custGeom>
                <a:avLst/>
                <a:gdLst>
                  <a:gd name="connsiteX0" fmla="*/ 320040 w 640080"/>
                  <a:gd name="connsiteY0" fmla="*/ 0 h 579120"/>
                  <a:gd name="connsiteX1" fmla="*/ 640080 w 640080"/>
                  <a:gd name="connsiteY1" fmla="*/ 289560 h 579120"/>
                  <a:gd name="connsiteX2" fmla="*/ 640080 w 640080"/>
                  <a:gd name="connsiteY2" fmla="*/ 579120 h 579120"/>
                  <a:gd name="connsiteX3" fmla="*/ 0 w 640080"/>
                  <a:gd name="connsiteY3" fmla="*/ 579120 h 579120"/>
                  <a:gd name="connsiteX4" fmla="*/ 0 w 640080"/>
                  <a:gd name="connsiteY4" fmla="*/ 289560 h 5791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080" h="579120">
                    <a:moveTo>
                      <a:pt x="320040" y="0"/>
                    </a:moveTo>
                    <a:lnTo>
                      <a:pt x="640080" y="289560"/>
                    </a:lnTo>
                    <a:lnTo>
                      <a:pt x="640080" y="579120"/>
                    </a:lnTo>
                    <a:lnTo>
                      <a:pt x="0" y="579120"/>
                    </a:lnTo>
                    <a:lnTo>
                      <a:pt x="0" y="289560"/>
                    </a:ln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p:cNvSpPr txBox="1"/>
            <p:nvPr/>
          </p:nvSpPr>
          <p:spPr>
            <a:xfrm>
              <a:off x="10178374" y="2006540"/>
              <a:ext cx="397757" cy="523220"/>
            </a:xfrm>
            <a:prstGeom prst="rect">
              <a:avLst/>
            </a:prstGeom>
            <a:noFill/>
          </p:spPr>
          <p:txBody>
            <a:bodyPr wrap="square" rtlCol="0">
              <a:spAutoFit/>
            </a:bodyPr>
            <a:lstStyle/>
            <a:p>
              <a:r>
                <a:rPr lang="en-US" sz="2800" dirty="0" smtClean="0">
                  <a:solidFill>
                    <a:schemeClr val="bg2">
                      <a:lumMod val="10000"/>
                    </a:schemeClr>
                  </a:solidFill>
                  <a:latin typeface="FontAwesome"/>
                </a:rPr>
                <a:t>5</a:t>
              </a:r>
              <a:endParaRPr lang="en-US" sz="2800" dirty="0">
                <a:solidFill>
                  <a:schemeClr val="bg2">
                    <a:lumMod val="10000"/>
                  </a:schemeClr>
                </a:solidFill>
                <a:latin typeface="FontAwesome"/>
              </a:endParaRPr>
            </a:p>
          </p:txBody>
        </p:sp>
      </p:grpSp>
      <p:sp>
        <p:nvSpPr>
          <p:cNvPr id="86" name="TextBox 85"/>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spTree>
    <p:extLst>
      <p:ext uri="{BB962C8B-B14F-4D97-AF65-F5344CB8AC3E}">
        <p14:creationId xmlns:p14="http://schemas.microsoft.com/office/powerpoint/2010/main" val="412595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500" fill="hold"/>
                                        <p:tgtEl>
                                          <p:spTgt spid="18"/>
                                        </p:tgtEl>
                                        <p:attrNameLst>
                                          <p:attrName>ppt_w</p:attrName>
                                        </p:attrNameLst>
                                      </p:cBhvr>
                                      <p:tavLst>
                                        <p:tav tm="0">
                                          <p:val>
                                            <p:fltVal val="0"/>
                                          </p:val>
                                        </p:tav>
                                        <p:tav tm="100000">
                                          <p:val>
                                            <p:strVal val="#ppt_w"/>
                                          </p:val>
                                        </p:tav>
                                      </p:tavLst>
                                    </p:anim>
                                    <p:anim calcmode="lin" valueType="num">
                                      <p:cBhvr>
                                        <p:cTn id="24" dur="500" fill="hold"/>
                                        <p:tgtEl>
                                          <p:spTgt spid="18"/>
                                        </p:tgtEl>
                                        <p:attrNameLst>
                                          <p:attrName>ppt_h</p:attrName>
                                        </p:attrNameLst>
                                      </p:cBhvr>
                                      <p:tavLst>
                                        <p:tav tm="0">
                                          <p:val>
                                            <p:fltVal val="0"/>
                                          </p:val>
                                        </p:tav>
                                        <p:tav tm="100000">
                                          <p:val>
                                            <p:strVal val="#ppt_h"/>
                                          </p:val>
                                        </p:tav>
                                      </p:tavLst>
                                    </p:anim>
                                    <p:animEffect transition="in" filter="fade">
                                      <p:cBhvr>
                                        <p:cTn id="25" dur="500"/>
                                        <p:tgtEl>
                                          <p:spTgt spid="18"/>
                                        </p:tgtEl>
                                      </p:cBhvr>
                                    </p:animEffect>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69"/>
                                        </p:tgtEl>
                                        <p:attrNameLst>
                                          <p:attrName>style.visibility</p:attrName>
                                        </p:attrNameLst>
                                      </p:cBhvr>
                                      <p:to>
                                        <p:strVal val="visible"/>
                                      </p:to>
                                    </p:set>
                                    <p:animEffect transition="in" filter="wipe(up)">
                                      <p:cBhvr>
                                        <p:cTn id="29" dur="500"/>
                                        <p:tgtEl>
                                          <p:spTgt spid="69"/>
                                        </p:tgtEl>
                                      </p:cBhvr>
                                    </p:animEffect>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1000"/>
                                        <p:tgtEl>
                                          <p:spTgt spid="44"/>
                                        </p:tgtEl>
                                      </p:cBhvr>
                                    </p:animEffect>
                                    <p:anim calcmode="lin" valueType="num">
                                      <p:cBhvr>
                                        <p:cTn id="34" dur="1000" fill="hold"/>
                                        <p:tgtEl>
                                          <p:spTgt spid="44"/>
                                        </p:tgtEl>
                                        <p:attrNameLst>
                                          <p:attrName>ppt_x</p:attrName>
                                        </p:attrNameLst>
                                      </p:cBhvr>
                                      <p:tavLst>
                                        <p:tav tm="0">
                                          <p:val>
                                            <p:strVal val="#ppt_x"/>
                                          </p:val>
                                        </p:tav>
                                        <p:tav tm="100000">
                                          <p:val>
                                            <p:strVal val="#ppt_x"/>
                                          </p:val>
                                        </p:tav>
                                      </p:tavLst>
                                    </p:anim>
                                    <p:anim calcmode="lin" valueType="num">
                                      <p:cBhvr>
                                        <p:cTn id="35" dur="1000" fill="hold"/>
                                        <p:tgtEl>
                                          <p:spTgt spid="44"/>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nodeType="afterEffect">
                                  <p:stCondLst>
                                    <p:cond delay="0"/>
                                  </p:stCondLst>
                                  <p:childTnLst>
                                    <p:set>
                                      <p:cBhvr>
                                        <p:cTn id="38" dur="1" fill="hold">
                                          <p:stCondLst>
                                            <p:cond delay="0"/>
                                          </p:stCondLst>
                                        </p:cTn>
                                        <p:tgtEl>
                                          <p:spTgt spid="87"/>
                                        </p:tgtEl>
                                        <p:attrNameLst>
                                          <p:attrName>style.visibility</p:attrName>
                                        </p:attrNameLst>
                                      </p:cBhvr>
                                      <p:to>
                                        <p:strVal val="visible"/>
                                      </p:to>
                                    </p:set>
                                    <p:anim calcmode="lin" valueType="num">
                                      <p:cBhvr>
                                        <p:cTn id="39" dur="500" fill="hold"/>
                                        <p:tgtEl>
                                          <p:spTgt spid="87"/>
                                        </p:tgtEl>
                                        <p:attrNameLst>
                                          <p:attrName>ppt_w</p:attrName>
                                        </p:attrNameLst>
                                      </p:cBhvr>
                                      <p:tavLst>
                                        <p:tav tm="0">
                                          <p:val>
                                            <p:fltVal val="0"/>
                                          </p:val>
                                        </p:tav>
                                        <p:tav tm="100000">
                                          <p:val>
                                            <p:strVal val="#ppt_w"/>
                                          </p:val>
                                        </p:tav>
                                      </p:tavLst>
                                    </p:anim>
                                    <p:anim calcmode="lin" valueType="num">
                                      <p:cBhvr>
                                        <p:cTn id="40" dur="500" fill="hold"/>
                                        <p:tgtEl>
                                          <p:spTgt spid="87"/>
                                        </p:tgtEl>
                                        <p:attrNameLst>
                                          <p:attrName>ppt_h</p:attrName>
                                        </p:attrNameLst>
                                      </p:cBhvr>
                                      <p:tavLst>
                                        <p:tav tm="0">
                                          <p:val>
                                            <p:fltVal val="0"/>
                                          </p:val>
                                        </p:tav>
                                        <p:tav tm="100000">
                                          <p:val>
                                            <p:strVal val="#ppt_h"/>
                                          </p:val>
                                        </p:tav>
                                      </p:tavLst>
                                    </p:anim>
                                    <p:animEffect transition="in" filter="fade">
                                      <p:cBhvr>
                                        <p:cTn id="41" dur="500"/>
                                        <p:tgtEl>
                                          <p:spTgt spid="87"/>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78"/>
                                        </p:tgtEl>
                                        <p:attrNameLst>
                                          <p:attrName>style.visibility</p:attrName>
                                        </p:attrNameLst>
                                      </p:cBhvr>
                                      <p:to>
                                        <p:strVal val="visible"/>
                                      </p:to>
                                    </p:set>
                                    <p:animEffect transition="in" filter="wipe(up)">
                                      <p:cBhvr>
                                        <p:cTn id="45" dur="500"/>
                                        <p:tgtEl>
                                          <p:spTgt spid="7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fade">
                                      <p:cBhvr>
                                        <p:cTn id="49" dur="1000"/>
                                        <p:tgtEl>
                                          <p:spTgt spid="45"/>
                                        </p:tgtEl>
                                      </p:cBhvr>
                                    </p:animEffect>
                                    <p:anim calcmode="lin" valueType="num">
                                      <p:cBhvr>
                                        <p:cTn id="50" dur="1000" fill="hold"/>
                                        <p:tgtEl>
                                          <p:spTgt spid="45"/>
                                        </p:tgtEl>
                                        <p:attrNameLst>
                                          <p:attrName>ppt_x</p:attrName>
                                        </p:attrNameLst>
                                      </p:cBhvr>
                                      <p:tavLst>
                                        <p:tav tm="0">
                                          <p:val>
                                            <p:strVal val="#ppt_x"/>
                                          </p:val>
                                        </p:tav>
                                        <p:tav tm="100000">
                                          <p:val>
                                            <p:strVal val="#ppt_x"/>
                                          </p:val>
                                        </p:tav>
                                      </p:tavLst>
                                    </p:anim>
                                    <p:anim calcmode="lin" valueType="num">
                                      <p:cBhvr>
                                        <p:cTn id="51" dur="1000" fill="hold"/>
                                        <p:tgtEl>
                                          <p:spTgt spid="45"/>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88"/>
                                        </p:tgtEl>
                                        <p:attrNameLst>
                                          <p:attrName>style.visibility</p:attrName>
                                        </p:attrNameLst>
                                      </p:cBhvr>
                                      <p:to>
                                        <p:strVal val="visible"/>
                                      </p:to>
                                    </p:set>
                                    <p:anim calcmode="lin" valueType="num">
                                      <p:cBhvr>
                                        <p:cTn id="55" dur="500" fill="hold"/>
                                        <p:tgtEl>
                                          <p:spTgt spid="88"/>
                                        </p:tgtEl>
                                        <p:attrNameLst>
                                          <p:attrName>ppt_w</p:attrName>
                                        </p:attrNameLst>
                                      </p:cBhvr>
                                      <p:tavLst>
                                        <p:tav tm="0">
                                          <p:val>
                                            <p:fltVal val="0"/>
                                          </p:val>
                                        </p:tav>
                                        <p:tav tm="100000">
                                          <p:val>
                                            <p:strVal val="#ppt_w"/>
                                          </p:val>
                                        </p:tav>
                                      </p:tavLst>
                                    </p:anim>
                                    <p:anim calcmode="lin" valueType="num">
                                      <p:cBhvr>
                                        <p:cTn id="56" dur="500" fill="hold"/>
                                        <p:tgtEl>
                                          <p:spTgt spid="88"/>
                                        </p:tgtEl>
                                        <p:attrNameLst>
                                          <p:attrName>ppt_h</p:attrName>
                                        </p:attrNameLst>
                                      </p:cBhvr>
                                      <p:tavLst>
                                        <p:tav tm="0">
                                          <p:val>
                                            <p:fltVal val="0"/>
                                          </p:val>
                                        </p:tav>
                                        <p:tav tm="100000">
                                          <p:val>
                                            <p:strVal val="#ppt_h"/>
                                          </p:val>
                                        </p:tav>
                                      </p:tavLst>
                                    </p:anim>
                                    <p:animEffect transition="in" filter="fade">
                                      <p:cBhvr>
                                        <p:cTn id="57" dur="500"/>
                                        <p:tgtEl>
                                          <p:spTgt spid="88"/>
                                        </p:tgtEl>
                                      </p:cBhvr>
                                    </p:animEffect>
                                  </p:childTnLst>
                                </p:cTn>
                              </p:par>
                            </p:childTnLst>
                          </p:cTn>
                        </p:par>
                        <p:par>
                          <p:cTn id="58" fill="hold">
                            <p:stCondLst>
                              <p:cond delay="7000"/>
                            </p:stCondLst>
                            <p:childTnLst>
                              <p:par>
                                <p:cTn id="59" presetID="22" presetClass="entr" presetSubtype="1" fill="hold" grpId="0" nodeType="afterEffect">
                                  <p:stCondLst>
                                    <p:cond delay="0"/>
                                  </p:stCondLst>
                                  <p:childTnLst>
                                    <p:set>
                                      <p:cBhvr>
                                        <p:cTn id="60" dur="1" fill="hold">
                                          <p:stCondLst>
                                            <p:cond delay="0"/>
                                          </p:stCondLst>
                                        </p:cTn>
                                        <p:tgtEl>
                                          <p:spTgt spid="79"/>
                                        </p:tgtEl>
                                        <p:attrNameLst>
                                          <p:attrName>style.visibility</p:attrName>
                                        </p:attrNameLst>
                                      </p:cBhvr>
                                      <p:to>
                                        <p:strVal val="visible"/>
                                      </p:to>
                                    </p:set>
                                    <p:animEffect transition="in" filter="wipe(up)">
                                      <p:cBhvr>
                                        <p:cTn id="61" dur="500"/>
                                        <p:tgtEl>
                                          <p:spTgt spid="79"/>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nodeType="afterEffect">
                                  <p:stCondLst>
                                    <p:cond delay="0"/>
                                  </p:stCondLst>
                                  <p:childTnLst>
                                    <p:set>
                                      <p:cBhvr>
                                        <p:cTn id="70" dur="1" fill="hold">
                                          <p:stCondLst>
                                            <p:cond delay="0"/>
                                          </p:stCondLst>
                                        </p:cTn>
                                        <p:tgtEl>
                                          <p:spTgt spid="89"/>
                                        </p:tgtEl>
                                        <p:attrNameLst>
                                          <p:attrName>style.visibility</p:attrName>
                                        </p:attrNameLst>
                                      </p:cBhvr>
                                      <p:to>
                                        <p:strVal val="visible"/>
                                      </p:to>
                                    </p:set>
                                    <p:anim calcmode="lin" valueType="num">
                                      <p:cBhvr>
                                        <p:cTn id="71" dur="500" fill="hold"/>
                                        <p:tgtEl>
                                          <p:spTgt spid="89"/>
                                        </p:tgtEl>
                                        <p:attrNameLst>
                                          <p:attrName>ppt_w</p:attrName>
                                        </p:attrNameLst>
                                      </p:cBhvr>
                                      <p:tavLst>
                                        <p:tav tm="0">
                                          <p:val>
                                            <p:fltVal val="0"/>
                                          </p:val>
                                        </p:tav>
                                        <p:tav tm="100000">
                                          <p:val>
                                            <p:strVal val="#ppt_w"/>
                                          </p:val>
                                        </p:tav>
                                      </p:tavLst>
                                    </p:anim>
                                    <p:anim calcmode="lin" valueType="num">
                                      <p:cBhvr>
                                        <p:cTn id="72" dur="500" fill="hold"/>
                                        <p:tgtEl>
                                          <p:spTgt spid="89"/>
                                        </p:tgtEl>
                                        <p:attrNameLst>
                                          <p:attrName>ppt_h</p:attrName>
                                        </p:attrNameLst>
                                      </p:cBhvr>
                                      <p:tavLst>
                                        <p:tav tm="0">
                                          <p:val>
                                            <p:fltVal val="0"/>
                                          </p:val>
                                        </p:tav>
                                        <p:tav tm="100000">
                                          <p:val>
                                            <p:strVal val="#ppt_h"/>
                                          </p:val>
                                        </p:tav>
                                      </p:tavLst>
                                    </p:anim>
                                    <p:animEffect transition="in" filter="fade">
                                      <p:cBhvr>
                                        <p:cTn id="73" dur="500"/>
                                        <p:tgtEl>
                                          <p:spTgt spid="89"/>
                                        </p:tgtEl>
                                      </p:cBhvr>
                                    </p:animEffect>
                                  </p:childTnLst>
                                </p:cTn>
                              </p:par>
                            </p:childTnLst>
                          </p:cTn>
                        </p:par>
                        <p:par>
                          <p:cTn id="74" fill="hold">
                            <p:stCondLst>
                              <p:cond delay="9000"/>
                            </p:stCondLst>
                            <p:childTnLst>
                              <p:par>
                                <p:cTn id="75" presetID="22" presetClass="entr" presetSubtype="1"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Effect transition="in" filter="wipe(up)">
                                      <p:cBhvr>
                                        <p:cTn id="77" dur="500"/>
                                        <p:tgtEl>
                                          <p:spTgt spid="8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Effect transition="in" filter="fade">
                                      <p:cBhvr>
                                        <p:cTn id="81" dur="1000"/>
                                        <p:tgtEl>
                                          <p:spTgt spid="47"/>
                                        </p:tgtEl>
                                      </p:cBhvr>
                                    </p:animEffect>
                                    <p:anim calcmode="lin" valueType="num">
                                      <p:cBhvr>
                                        <p:cTn id="82" dur="1000" fill="hold"/>
                                        <p:tgtEl>
                                          <p:spTgt spid="47"/>
                                        </p:tgtEl>
                                        <p:attrNameLst>
                                          <p:attrName>ppt_x</p:attrName>
                                        </p:attrNameLst>
                                      </p:cBhvr>
                                      <p:tavLst>
                                        <p:tav tm="0">
                                          <p:val>
                                            <p:strVal val="#ppt_x"/>
                                          </p:val>
                                        </p:tav>
                                        <p:tav tm="100000">
                                          <p:val>
                                            <p:strVal val="#ppt_x"/>
                                          </p:val>
                                        </p:tav>
                                      </p:tavLst>
                                    </p:anim>
                                    <p:anim calcmode="lin" valueType="num">
                                      <p:cBhvr>
                                        <p:cTn id="83" dur="1000" fill="hold"/>
                                        <p:tgtEl>
                                          <p:spTgt spid="47"/>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90"/>
                                        </p:tgtEl>
                                        <p:attrNameLst>
                                          <p:attrName>style.visibility</p:attrName>
                                        </p:attrNameLst>
                                      </p:cBhvr>
                                      <p:to>
                                        <p:strVal val="visible"/>
                                      </p:to>
                                    </p:set>
                                    <p:anim calcmode="lin" valueType="num">
                                      <p:cBhvr>
                                        <p:cTn id="87" dur="500" fill="hold"/>
                                        <p:tgtEl>
                                          <p:spTgt spid="90"/>
                                        </p:tgtEl>
                                        <p:attrNameLst>
                                          <p:attrName>ppt_w</p:attrName>
                                        </p:attrNameLst>
                                      </p:cBhvr>
                                      <p:tavLst>
                                        <p:tav tm="0">
                                          <p:val>
                                            <p:fltVal val="0"/>
                                          </p:val>
                                        </p:tav>
                                        <p:tav tm="100000">
                                          <p:val>
                                            <p:strVal val="#ppt_w"/>
                                          </p:val>
                                        </p:tav>
                                      </p:tavLst>
                                    </p:anim>
                                    <p:anim calcmode="lin" valueType="num">
                                      <p:cBhvr>
                                        <p:cTn id="88" dur="500" fill="hold"/>
                                        <p:tgtEl>
                                          <p:spTgt spid="90"/>
                                        </p:tgtEl>
                                        <p:attrNameLst>
                                          <p:attrName>ppt_h</p:attrName>
                                        </p:attrNameLst>
                                      </p:cBhvr>
                                      <p:tavLst>
                                        <p:tav tm="0">
                                          <p:val>
                                            <p:fltVal val="0"/>
                                          </p:val>
                                        </p:tav>
                                        <p:tav tm="100000">
                                          <p:val>
                                            <p:strVal val="#ppt_h"/>
                                          </p:val>
                                        </p:tav>
                                      </p:tavLst>
                                    </p:anim>
                                    <p:animEffect transition="in" filter="fade">
                                      <p:cBhvr>
                                        <p:cTn id="89" dur="500"/>
                                        <p:tgtEl>
                                          <p:spTgt spid="90"/>
                                        </p:tgtEl>
                                      </p:cBhvr>
                                    </p:animEffect>
                                  </p:childTnLst>
                                </p:cTn>
                              </p:par>
                            </p:childTnLst>
                          </p:cTn>
                        </p:par>
                        <p:par>
                          <p:cTn id="90" fill="hold">
                            <p:stCondLst>
                              <p:cond delay="11000"/>
                            </p:stCondLst>
                            <p:childTnLst>
                              <p:par>
                                <p:cTn id="91" presetID="22" presetClass="entr" presetSubtype="1"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wipe(up)">
                                      <p:cBhvr>
                                        <p:cTn id="93"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43" grpId="0" animBg="1"/>
      <p:bldP spid="44" grpId="0" animBg="1"/>
      <p:bldP spid="45" grpId="0" animBg="1"/>
      <p:bldP spid="46" grpId="0" animBg="1"/>
      <p:bldP spid="47" grpId="0" animBg="1"/>
      <p:bldP spid="5" grpId="0" animBg="1"/>
      <p:bldP spid="69" grpId="0"/>
      <p:bldP spid="78" grpId="0"/>
      <p:bldP spid="79" grpId="0"/>
      <p:bldP spid="80" grpId="0"/>
      <p:bldP spid="8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a:grpSpLocks noChangeAspect="1"/>
          </p:cNvGrpSpPr>
          <p:nvPr/>
        </p:nvGrpSpPr>
        <p:grpSpPr>
          <a:xfrm>
            <a:off x="2271325" y="1417170"/>
            <a:ext cx="1693028" cy="1999739"/>
            <a:chOff x="2025297" y="2220053"/>
            <a:chExt cx="1154287" cy="1363397"/>
          </a:xfrm>
        </p:grpSpPr>
        <p:sp>
          <p:nvSpPr>
            <p:cNvPr id="20" name="Freeform 12"/>
            <p:cNvSpPr>
              <a:spLocks/>
            </p:cNvSpPr>
            <p:nvPr/>
          </p:nvSpPr>
          <p:spPr bwMode="auto">
            <a:xfrm>
              <a:off x="2032689" y="2600633"/>
              <a:ext cx="762555" cy="982817"/>
            </a:xfrm>
            <a:custGeom>
              <a:avLst/>
              <a:gdLst>
                <a:gd name="T0" fmla="*/ 0 w 1096"/>
                <a:gd name="T1" fmla="*/ 0 h 1412"/>
                <a:gd name="T2" fmla="*/ 1096 w 1096"/>
                <a:gd name="T3" fmla="*/ 546 h 1412"/>
                <a:gd name="T4" fmla="*/ 1096 w 1096"/>
                <a:gd name="T5" fmla="*/ 1412 h 1412"/>
                <a:gd name="T6" fmla="*/ 0 w 1096"/>
                <a:gd name="T7" fmla="*/ 1020 h 1412"/>
                <a:gd name="T8" fmla="*/ 0 w 1096"/>
                <a:gd name="T9" fmla="*/ 0 h 1412"/>
              </a:gdLst>
              <a:ahLst/>
              <a:cxnLst>
                <a:cxn ang="0">
                  <a:pos x="T0" y="T1"/>
                </a:cxn>
                <a:cxn ang="0">
                  <a:pos x="T2" y="T3"/>
                </a:cxn>
                <a:cxn ang="0">
                  <a:pos x="T4" y="T5"/>
                </a:cxn>
                <a:cxn ang="0">
                  <a:pos x="T6" y="T7"/>
                </a:cxn>
                <a:cxn ang="0">
                  <a:pos x="T8" y="T9"/>
                </a:cxn>
              </a:cxnLst>
              <a:rect l="0" t="0" r="r" b="b"/>
              <a:pathLst>
                <a:path w="1096" h="1412">
                  <a:moveTo>
                    <a:pt x="0" y="0"/>
                  </a:moveTo>
                  <a:lnTo>
                    <a:pt x="1096" y="546"/>
                  </a:lnTo>
                  <a:lnTo>
                    <a:pt x="1096" y="1412"/>
                  </a:lnTo>
                  <a:lnTo>
                    <a:pt x="0" y="1020"/>
                  </a:lnTo>
                  <a:lnTo>
                    <a:pt x="0" y="0"/>
                  </a:lnTo>
                  <a:close/>
                </a:path>
              </a:pathLst>
            </a:custGeom>
            <a:solidFill>
              <a:schemeClr val="accent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13"/>
            <p:cNvSpPr>
              <a:spLocks/>
            </p:cNvSpPr>
            <p:nvPr/>
          </p:nvSpPr>
          <p:spPr bwMode="auto">
            <a:xfrm>
              <a:off x="2785349" y="2834413"/>
              <a:ext cx="393127" cy="737462"/>
            </a:xfrm>
            <a:custGeom>
              <a:avLst/>
              <a:gdLst>
                <a:gd name="T0" fmla="*/ 563 w 563"/>
                <a:gd name="T1" fmla="*/ 0 h 1060"/>
                <a:gd name="T2" fmla="*/ 563 w 563"/>
                <a:gd name="T3" fmla="*/ 22 h 1060"/>
                <a:gd name="T4" fmla="*/ 563 w 563"/>
                <a:gd name="T5" fmla="*/ 54 h 1060"/>
                <a:gd name="T6" fmla="*/ 562 w 563"/>
                <a:gd name="T7" fmla="*/ 94 h 1060"/>
                <a:gd name="T8" fmla="*/ 560 w 563"/>
                <a:gd name="T9" fmla="*/ 141 h 1060"/>
                <a:gd name="T10" fmla="*/ 556 w 563"/>
                <a:gd name="T11" fmla="*/ 194 h 1060"/>
                <a:gd name="T12" fmla="*/ 555 w 563"/>
                <a:gd name="T13" fmla="*/ 251 h 1060"/>
                <a:gd name="T14" fmla="*/ 551 w 563"/>
                <a:gd name="T15" fmla="*/ 311 h 1060"/>
                <a:gd name="T16" fmla="*/ 550 w 563"/>
                <a:gd name="T17" fmla="*/ 374 h 1060"/>
                <a:gd name="T18" fmla="*/ 546 w 563"/>
                <a:gd name="T19" fmla="*/ 437 h 1060"/>
                <a:gd name="T20" fmla="*/ 543 w 563"/>
                <a:gd name="T21" fmla="*/ 501 h 1060"/>
                <a:gd name="T22" fmla="*/ 540 w 563"/>
                <a:gd name="T23" fmla="*/ 563 h 1060"/>
                <a:gd name="T24" fmla="*/ 538 w 563"/>
                <a:gd name="T25" fmla="*/ 621 h 1060"/>
                <a:gd name="T26" fmla="*/ 535 w 563"/>
                <a:gd name="T27" fmla="*/ 676 h 1060"/>
                <a:gd name="T28" fmla="*/ 533 w 563"/>
                <a:gd name="T29" fmla="*/ 726 h 1060"/>
                <a:gd name="T30" fmla="*/ 530 w 563"/>
                <a:gd name="T31" fmla="*/ 771 h 1060"/>
                <a:gd name="T32" fmla="*/ 528 w 563"/>
                <a:gd name="T33" fmla="*/ 806 h 1060"/>
                <a:gd name="T34" fmla="*/ 526 w 563"/>
                <a:gd name="T35" fmla="*/ 833 h 1060"/>
                <a:gd name="T36" fmla="*/ 526 w 563"/>
                <a:gd name="T37" fmla="*/ 851 h 1060"/>
                <a:gd name="T38" fmla="*/ 526 w 563"/>
                <a:gd name="T39" fmla="*/ 856 h 1060"/>
                <a:gd name="T40" fmla="*/ 521 w 563"/>
                <a:gd name="T41" fmla="*/ 858 h 1060"/>
                <a:gd name="T42" fmla="*/ 505 w 563"/>
                <a:gd name="T43" fmla="*/ 859 h 1060"/>
                <a:gd name="T44" fmla="*/ 481 w 563"/>
                <a:gd name="T45" fmla="*/ 864 h 1060"/>
                <a:gd name="T46" fmla="*/ 450 w 563"/>
                <a:gd name="T47" fmla="*/ 869 h 1060"/>
                <a:gd name="T48" fmla="*/ 411 w 563"/>
                <a:gd name="T49" fmla="*/ 878 h 1060"/>
                <a:gd name="T50" fmla="*/ 368 w 563"/>
                <a:gd name="T51" fmla="*/ 889 h 1060"/>
                <a:gd name="T52" fmla="*/ 320 w 563"/>
                <a:gd name="T53" fmla="*/ 903 h 1060"/>
                <a:gd name="T54" fmla="*/ 268 w 563"/>
                <a:gd name="T55" fmla="*/ 919 h 1060"/>
                <a:gd name="T56" fmla="*/ 215 w 563"/>
                <a:gd name="T57" fmla="*/ 939 h 1060"/>
                <a:gd name="T58" fmla="*/ 160 w 563"/>
                <a:gd name="T59" fmla="*/ 965 h 1060"/>
                <a:gd name="T60" fmla="*/ 105 w 563"/>
                <a:gd name="T61" fmla="*/ 991 h 1060"/>
                <a:gd name="T62" fmla="*/ 51 w 563"/>
                <a:gd name="T63" fmla="*/ 1023 h 1060"/>
                <a:gd name="T64" fmla="*/ 0 w 563"/>
                <a:gd name="T65" fmla="*/ 1060 h 1060"/>
                <a:gd name="T66" fmla="*/ 0 w 563"/>
                <a:gd name="T67" fmla="*/ 1033 h 1060"/>
                <a:gd name="T68" fmla="*/ 0 w 563"/>
                <a:gd name="T69" fmla="*/ 998 h 1060"/>
                <a:gd name="T70" fmla="*/ 0 w 563"/>
                <a:gd name="T71" fmla="*/ 312 h 1060"/>
                <a:gd name="T72" fmla="*/ 0 w 563"/>
                <a:gd name="T73" fmla="*/ 274 h 1060"/>
                <a:gd name="T74" fmla="*/ 0 w 563"/>
                <a:gd name="T75" fmla="*/ 246 h 1060"/>
                <a:gd name="T76" fmla="*/ 0 w 563"/>
                <a:gd name="T77" fmla="*/ 227 h 1060"/>
                <a:gd name="T78" fmla="*/ 0 w 563"/>
                <a:gd name="T79" fmla="*/ 221 h 1060"/>
                <a:gd name="T80" fmla="*/ 3 w 563"/>
                <a:gd name="T81" fmla="*/ 219 h 1060"/>
                <a:gd name="T82" fmla="*/ 13 w 563"/>
                <a:gd name="T83" fmla="*/ 212 h 1060"/>
                <a:gd name="T84" fmla="*/ 30 w 563"/>
                <a:gd name="T85" fmla="*/ 202 h 1060"/>
                <a:gd name="T86" fmla="*/ 51 w 563"/>
                <a:gd name="T87" fmla="*/ 187 h 1060"/>
                <a:gd name="T88" fmla="*/ 81 w 563"/>
                <a:gd name="T89" fmla="*/ 171 h 1060"/>
                <a:gd name="T90" fmla="*/ 115 w 563"/>
                <a:gd name="T91" fmla="*/ 152 h 1060"/>
                <a:gd name="T92" fmla="*/ 155 w 563"/>
                <a:gd name="T93" fmla="*/ 132 h 1060"/>
                <a:gd name="T94" fmla="*/ 200 w 563"/>
                <a:gd name="T95" fmla="*/ 112 h 1060"/>
                <a:gd name="T96" fmla="*/ 250 w 563"/>
                <a:gd name="T97" fmla="*/ 90 h 1060"/>
                <a:gd name="T98" fmla="*/ 305 w 563"/>
                <a:gd name="T99" fmla="*/ 70 h 1060"/>
                <a:gd name="T100" fmla="*/ 363 w 563"/>
                <a:gd name="T101" fmla="*/ 50 h 1060"/>
                <a:gd name="T102" fmla="*/ 426 w 563"/>
                <a:gd name="T103" fmla="*/ 30 h 1060"/>
                <a:gd name="T104" fmla="*/ 493 w 563"/>
                <a:gd name="T105" fmla="*/ 14 h 1060"/>
                <a:gd name="T106" fmla="*/ 563 w 563"/>
                <a:gd name="T107" fmla="*/ 0 h 1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3" h="1060">
                  <a:moveTo>
                    <a:pt x="563" y="0"/>
                  </a:moveTo>
                  <a:lnTo>
                    <a:pt x="563" y="22"/>
                  </a:lnTo>
                  <a:lnTo>
                    <a:pt x="563" y="54"/>
                  </a:lnTo>
                  <a:lnTo>
                    <a:pt x="562" y="94"/>
                  </a:lnTo>
                  <a:lnTo>
                    <a:pt x="560" y="141"/>
                  </a:lnTo>
                  <a:lnTo>
                    <a:pt x="556" y="194"/>
                  </a:lnTo>
                  <a:lnTo>
                    <a:pt x="555" y="251"/>
                  </a:lnTo>
                  <a:lnTo>
                    <a:pt x="551" y="311"/>
                  </a:lnTo>
                  <a:lnTo>
                    <a:pt x="550" y="374"/>
                  </a:lnTo>
                  <a:lnTo>
                    <a:pt x="546" y="437"/>
                  </a:lnTo>
                  <a:lnTo>
                    <a:pt x="543" y="501"/>
                  </a:lnTo>
                  <a:lnTo>
                    <a:pt x="540" y="563"/>
                  </a:lnTo>
                  <a:lnTo>
                    <a:pt x="538" y="621"/>
                  </a:lnTo>
                  <a:lnTo>
                    <a:pt x="535" y="676"/>
                  </a:lnTo>
                  <a:lnTo>
                    <a:pt x="533" y="726"/>
                  </a:lnTo>
                  <a:lnTo>
                    <a:pt x="530" y="771"/>
                  </a:lnTo>
                  <a:lnTo>
                    <a:pt x="528" y="806"/>
                  </a:lnTo>
                  <a:lnTo>
                    <a:pt x="526" y="833"/>
                  </a:lnTo>
                  <a:lnTo>
                    <a:pt x="526" y="851"/>
                  </a:lnTo>
                  <a:lnTo>
                    <a:pt x="526" y="856"/>
                  </a:lnTo>
                  <a:lnTo>
                    <a:pt x="521" y="858"/>
                  </a:lnTo>
                  <a:lnTo>
                    <a:pt x="505" y="859"/>
                  </a:lnTo>
                  <a:lnTo>
                    <a:pt x="481" y="864"/>
                  </a:lnTo>
                  <a:lnTo>
                    <a:pt x="450" y="869"/>
                  </a:lnTo>
                  <a:lnTo>
                    <a:pt x="411" y="878"/>
                  </a:lnTo>
                  <a:lnTo>
                    <a:pt x="368" y="889"/>
                  </a:lnTo>
                  <a:lnTo>
                    <a:pt x="320" y="903"/>
                  </a:lnTo>
                  <a:lnTo>
                    <a:pt x="268" y="919"/>
                  </a:lnTo>
                  <a:lnTo>
                    <a:pt x="215" y="939"/>
                  </a:lnTo>
                  <a:lnTo>
                    <a:pt x="160" y="965"/>
                  </a:lnTo>
                  <a:lnTo>
                    <a:pt x="105" y="991"/>
                  </a:lnTo>
                  <a:lnTo>
                    <a:pt x="51" y="1023"/>
                  </a:lnTo>
                  <a:lnTo>
                    <a:pt x="0" y="1060"/>
                  </a:lnTo>
                  <a:lnTo>
                    <a:pt x="0" y="1033"/>
                  </a:lnTo>
                  <a:lnTo>
                    <a:pt x="0" y="998"/>
                  </a:lnTo>
                  <a:lnTo>
                    <a:pt x="0" y="312"/>
                  </a:lnTo>
                  <a:lnTo>
                    <a:pt x="0" y="274"/>
                  </a:lnTo>
                  <a:lnTo>
                    <a:pt x="0" y="246"/>
                  </a:lnTo>
                  <a:lnTo>
                    <a:pt x="0" y="227"/>
                  </a:lnTo>
                  <a:lnTo>
                    <a:pt x="0" y="221"/>
                  </a:lnTo>
                  <a:lnTo>
                    <a:pt x="3" y="219"/>
                  </a:lnTo>
                  <a:lnTo>
                    <a:pt x="13" y="212"/>
                  </a:lnTo>
                  <a:lnTo>
                    <a:pt x="30" y="202"/>
                  </a:lnTo>
                  <a:lnTo>
                    <a:pt x="51" y="187"/>
                  </a:lnTo>
                  <a:lnTo>
                    <a:pt x="81" y="171"/>
                  </a:lnTo>
                  <a:lnTo>
                    <a:pt x="115" y="152"/>
                  </a:lnTo>
                  <a:lnTo>
                    <a:pt x="155" y="132"/>
                  </a:lnTo>
                  <a:lnTo>
                    <a:pt x="200" y="112"/>
                  </a:lnTo>
                  <a:lnTo>
                    <a:pt x="250" y="90"/>
                  </a:lnTo>
                  <a:lnTo>
                    <a:pt x="305" y="70"/>
                  </a:lnTo>
                  <a:lnTo>
                    <a:pt x="363" y="50"/>
                  </a:lnTo>
                  <a:lnTo>
                    <a:pt x="426" y="30"/>
                  </a:lnTo>
                  <a:lnTo>
                    <a:pt x="493" y="14"/>
                  </a:lnTo>
                  <a:lnTo>
                    <a:pt x="563" y="0"/>
                  </a:lnTo>
                  <a:close/>
                </a:path>
              </a:pathLst>
            </a:custGeom>
            <a:solidFill>
              <a:schemeClr val="accent2">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2025297" y="2220053"/>
              <a:ext cx="1154287" cy="779284"/>
            </a:xfrm>
            <a:custGeom>
              <a:avLst/>
              <a:gdLst>
                <a:gd name="T0" fmla="*/ 1427 w 1656"/>
                <a:gd name="T1" fmla="*/ 0 h 1118"/>
                <a:gd name="T2" fmla="*/ 1656 w 1656"/>
                <a:gd name="T3" fmla="*/ 897 h 1118"/>
                <a:gd name="T4" fmla="*/ 1651 w 1656"/>
                <a:gd name="T5" fmla="*/ 899 h 1118"/>
                <a:gd name="T6" fmla="*/ 1637 w 1656"/>
                <a:gd name="T7" fmla="*/ 901 h 1118"/>
                <a:gd name="T8" fmla="*/ 1614 w 1656"/>
                <a:gd name="T9" fmla="*/ 906 h 1118"/>
                <a:gd name="T10" fmla="*/ 1584 w 1656"/>
                <a:gd name="T11" fmla="*/ 914 h 1118"/>
                <a:gd name="T12" fmla="*/ 1547 w 1656"/>
                <a:gd name="T13" fmla="*/ 922 h 1118"/>
                <a:gd name="T14" fmla="*/ 1505 w 1656"/>
                <a:gd name="T15" fmla="*/ 934 h 1118"/>
                <a:gd name="T16" fmla="*/ 1459 w 1656"/>
                <a:gd name="T17" fmla="*/ 949 h 1118"/>
                <a:gd name="T18" fmla="*/ 1409 w 1656"/>
                <a:gd name="T19" fmla="*/ 966 h 1118"/>
                <a:gd name="T20" fmla="*/ 1357 w 1656"/>
                <a:gd name="T21" fmla="*/ 984 h 1118"/>
                <a:gd name="T22" fmla="*/ 1304 w 1656"/>
                <a:gd name="T23" fmla="*/ 1006 h 1118"/>
                <a:gd name="T24" fmla="*/ 1250 w 1656"/>
                <a:gd name="T25" fmla="*/ 1029 h 1118"/>
                <a:gd name="T26" fmla="*/ 1197 w 1656"/>
                <a:gd name="T27" fmla="*/ 1056 h 1118"/>
                <a:gd name="T28" fmla="*/ 1145 w 1656"/>
                <a:gd name="T29" fmla="*/ 1086 h 1118"/>
                <a:gd name="T30" fmla="*/ 1095 w 1656"/>
                <a:gd name="T31" fmla="*/ 1118 h 1118"/>
                <a:gd name="T32" fmla="*/ 1047 w 1656"/>
                <a:gd name="T33" fmla="*/ 1094 h 1118"/>
                <a:gd name="T34" fmla="*/ 995 w 1656"/>
                <a:gd name="T35" fmla="*/ 1068 h 1118"/>
                <a:gd name="T36" fmla="*/ 937 w 1656"/>
                <a:gd name="T37" fmla="*/ 1039 h 1118"/>
                <a:gd name="T38" fmla="*/ 874 w 1656"/>
                <a:gd name="T39" fmla="*/ 1006 h 1118"/>
                <a:gd name="T40" fmla="*/ 804 w 1656"/>
                <a:gd name="T41" fmla="*/ 969 h 1118"/>
                <a:gd name="T42" fmla="*/ 728 w 1656"/>
                <a:gd name="T43" fmla="*/ 929 h 1118"/>
                <a:gd name="T44" fmla="*/ 645 w 1656"/>
                <a:gd name="T45" fmla="*/ 886 h 1118"/>
                <a:gd name="T46" fmla="*/ 557 w 1656"/>
                <a:gd name="T47" fmla="*/ 839 h 1118"/>
                <a:gd name="T48" fmla="*/ 462 w 1656"/>
                <a:gd name="T49" fmla="*/ 787 h 1118"/>
                <a:gd name="T50" fmla="*/ 358 w 1656"/>
                <a:gd name="T51" fmla="*/ 734 h 1118"/>
                <a:gd name="T52" fmla="*/ 247 w 1656"/>
                <a:gd name="T53" fmla="*/ 676 h 1118"/>
                <a:gd name="T54" fmla="*/ 127 w 1656"/>
                <a:gd name="T55" fmla="*/ 612 h 1118"/>
                <a:gd name="T56" fmla="*/ 0 w 1656"/>
                <a:gd name="T57" fmla="*/ 545 h 1118"/>
                <a:gd name="T58" fmla="*/ 60 w 1656"/>
                <a:gd name="T59" fmla="*/ 492 h 1118"/>
                <a:gd name="T60" fmla="*/ 125 w 1656"/>
                <a:gd name="T61" fmla="*/ 442 h 1118"/>
                <a:gd name="T62" fmla="*/ 193 w 1656"/>
                <a:gd name="T63" fmla="*/ 397 h 1118"/>
                <a:gd name="T64" fmla="*/ 268 w 1656"/>
                <a:gd name="T65" fmla="*/ 352 h 1118"/>
                <a:gd name="T66" fmla="*/ 345 w 1656"/>
                <a:gd name="T67" fmla="*/ 312 h 1118"/>
                <a:gd name="T68" fmla="*/ 425 w 1656"/>
                <a:gd name="T69" fmla="*/ 274 h 1118"/>
                <a:gd name="T70" fmla="*/ 507 w 1656"/>
                <a:gd name="T71" fmla="*/ 240 h 1118"/>
                <a:gd name="T72" fmla="*/ 588 w 1656"/>
                <a:gd name="T73" fmla="*/ 207 h 1118"/>
                <a:gd name="T74" fmla="*/ 672 w 1656"/>
                <a:gd name="T75" fmla="*/ 178 h 1118"/>
                <a:gd name="T76" fmla="*/ 754 w 1656"/>
                <a:gd name="T77" fmla="*/ 152 h 1118"/>
                <a:gd name="T78" fmla="*/ 835 w 1656"/>
                <a:gd name="T79" fmla="*/ 127 h 1118"/>
                <a:gd name="T80" fmla="*/ 914 w 1656"/>
                <a:gd name="T81" fmla="*/ 105 h 1118"/>
                <a:gd name="T82" fmla="*/ 990 w 1656"/>
                <a:gd name="T83" fmla="*/ 85 h 1118"/>
                <a:gd name="T84" fmla="*/ 1062 w 1656"/>
                <a:gd name="T85" fmla="*/ 68 h 1118"/>
                <a:gd name="T86" fmla="*/ 1130 w 1656"/>
                <a:gd name="T87" fmla="*/ 53 h 1118"/>
                <a:gd name="T88" fmla="*/ 1194 w 1656"/>
                <a:gd name="T89" fmla="*/ 40 h 1118"/>
                <a:gd name="T90" fmla="*/ 1250 w 1656"/>
                <a:gd name="T91" fmla="*/ 28 h 1118"/>
                <a:gd name="T92" fmla="*/ 1300 w 1656"/>
                <a:gd name="T93" fmla="*/ 20 h 1118"/>
                <a:gd name="T94" fmla="*/ 1344 w 1656"/>
                <a:gd name="T95" fmla="*/ 12 h 1118"/>
                <a:gd name="T96" fmla="*/ 1379 w 1656"/>
                <a:gd name="T97" fmla="*/ 7 h 1118"/>
                <a:gd name="T98" fmla="*/ 1405 w 1656"/>
                <a:gd name="T99" fmla="*/ 3 h 1118"/>
                <a:gd name="T100" fmla="*/ 1420 w 1656"/>
                <a:gd name="T101" fmla="*/ 2 h 1118"/>
                <a:gd name="T102" fmla="*/ 1427 w 1656"/>
                <a:gd name="T103" fmla="*/ 0 h 1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56" h="1118">
                  <a:moveTo>
                    <a:pt x="1427" y="0"/>
                  </a:moveTo>
                  <a:lnTo>
                    <a:pt x="1656" y="897"/>
                  </a:lnTo>
                  <a:lnTo>
                    <a:pt x="1651" y="899"/>
                  </a:lnTo>
                  <a:lnTo>
                    <a:pt x="1637" y="901"/>
                  </a:lnTo>
                  <a:lnTo>
                    <a:pt x="1614" y="906"/>
                  </a:lnTo>
                  <a:lnTo>
                    <a:pt x="1584" y="914"/>
                  </a:lnTo>
                  <a:lnTo>
                    <a:pt x="1547" y="922"/>
                  </a:lnTo>
                  <a:lnTo>
                    <a:pt x="1505" y="934"/>
                  </a:lnTo>
                  <a:lnTo>
                    <a:pt x="1459" y="949"/>
                  </a:lnTo>
                  <a:lnTo>
                    <a:pt x="1409" y="966"/>
                  </a:lnTo>
                  <a:lnTo>
                    <a:pt x="1357" y="984"/>
                  </a:lnTo>
                  <a:lnTo>
                    <a:pt x="1304" y="1006"/>
                  </a:lnTo>
                  <a:lnTo>
                    <a:pt x="1250" y="1029"/>
                  </a:lnTo>
                  <a:lnTo>
                    <a:pt x="1197" y="1056"/>
                  </a:lnTo>
                  <a:lnTo>
                    <a:pt x="1145" y="1086"/>
                  </a:lnTo>
                  <a:lnTo>
                    <a:pt x="1095" y="1118"/>
                  </a:lnTo>
                  <a:lnTo>
                    <a:pt x="1047" y="1094"/>
                  </a:lnTo>
                  <a:lnTo>
                    <a:pt x="995" y="1068"/>
                  </a:lnTo>
                  <a:lnTo>
                    <a:pt x="937" y="1039"/>
                  </a:lnTo>
                  <a:lnTo>
                    <a:pt x="874" y="1006"/>
                  </a:lnTo>
                  <a:lnTo>
                    <a:pt x="804" y="969"/>
                  </a:lnTo>
                  <a:lnTo>
                    <a:pt x="728" y="929"/>
                  </a:lnTo>
                  <a:lnTo>
                    <a:pt x="645" y="886"/>
                  </a:lnTo>
                  <a:lnTo>
                    <a:pt x="557" y="839"/>
                  </a:lnTo>
                  <a:lnTo>
                    <a:pt x="462" y="787"/>
                  </a:lnTo>
                  <a:lnTo>
                    <a:pt x="358" y="734"/>
                  </a:lnTo>
                  <a:lnTo>
                    <a:pt x="247" y="676"/>
                  </a:lnTo>
                  <a:lnTo>
                    <a:pt x="127" y="612"/>
                  </a:lnTo>
                  <a:lnTo>
                    <a:pt x="0" y="545"/>
                  </a:lnTo>
                  <a:lnTo>
                    <a:pt x="60" y="492"/>
                  </a:lnTo>
                  <a:lnTo>
                    <a:pt x="125" y="442"/>
                  </a:lnTo>
                  <a:lnTo>
                    <a:pt x="193" y="397"/>
                  </a:lnTo>
                  <a:lnTo>
                    <a:pt x="268" y="352"/>
                  </a:lnTo>
                  <a:lnTo>
                    <a:pt x="345" y="312"/>
                  </a:lnTo>
                  <a:lnTo>
                    <a:pt x="425" y="274"/>
                  </a:lnTo>
                  <a:lnTo>
                    <a:pt x="507" y="240"/>
                  </a:lnTo>
                  <a:lnTo>
                    <a:pt x="588" y="207"/>
                  </a:lnTo>
                  <a:lnTo>
                    <a:pt x="672" y="178"/>
                  </a:lnTo>
                  <a:lnTo>
                    <a:pt x="754" y="152"/>
                  </a:lnTo>
                  <a:lnTo>
                    <a:pt x="835" y="127"/>
                  </a:lnTo>
                  <a:lnTo>
                    <a:pt x="914" y="105"/>
                  </a:lnTo>
                  <a:lnTo>
                    <a:pt x="990" y="85"/>
                  </a:lnTo>
                  <a:lnTo>
                    <a:pt x="1062" y="68"/>
                  </a:lnTo>
                  <a:lnTo>
                    <a:pt x="1130" y="53"/>
                  </a:lnTo>
                  <a:lnTo>
                    <a:pt x="1194" y="40"/>
                  </a:lnTo>
                  <a:lnTo>
                    <a:pt x="1250" y="28"/>
                  </a:lnTo>
                  <a:lnTo>
                    <a:pt x="1300" y="20"/>
                  </a:lnTo>
                  <a:lnTo>
                    <a:pt x="1344" y="12"/>
                  </a:lnTo>
                  <a:lnTo>
                    <a:pt x="1379" y="7"/>
                  </a:lnTo>
                  <a:lnTo>
                    <a:pt x="1405" y="3"/>
                  </a:lnTo>
                  <a:lnTo>
                    <a:pt x="1420" y="2"/>
                  </a:lnTo>
                  <a:lnTo>
                    <a:pt x="1427" y="0"/>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6" name="Group 75"/>
          <p:cNvGrpSpPr>
            <a:grpSpLocks noChangeAspect="1"/>
          </p:cNvGrpSpPr>
          <p:nvPr/>
        </p:nvGrpSpPr>
        <p:grpSpPr>
          <a:xfrm>
            <a:off x="1715504" y="2171670"/>
            <a:ext cx="1578304" cy="1989517"/>
            <a:chOff x="760937" y="2153923"/>
            <a:chExt cx="1076070" cy="1356428"/>
          </a:xfrm>
        </p:grpSpPr>
        <p:sp>
          <p:nvSpPr>
            <p:cNvPr id="24" name="Freeform 16"/>
            <p:cNvSpPr>
              <a:spLocks/>
            </p:cNvSpPr>
            <p:nvPr/>
          </p:nvSpPr>
          <p:spPr bwMode="auto">
            <a:xfrm>
              <a:off x="1727257" y="2560110"/>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 name="Group 4"/>
            <p:cNvGrpSpPr/>
            <p:nvPr/>
          </p:nvGrpSpPr>
          <p:grpSpPr>
            <a:xfrm>
              <a:off x="760937" y="2153923"/>
              <a:ext cx="1076070" cy="1356428"/>
              <a:chOff x="1603890" y="2720522"/>
              <a:chExt cx="1076070" cy="1356428"/>
            </a:xfrm>
          </p:grpSpPr>
          <p:sp>
            <p:nvSpPr>
              <p:cNvPr id="23" name="Freeform 15"/>
              <p:cNvSpPr>
                <a:spLocks/>
              </p:cNvSpPr>
              <p:nvPr/>
            </p:nvSpPr>
            <p:spPr bwMode="auto">
              <a:xfrm>
                <a:off x="1603890" y="3467742"/>
                <a:ext cx="980029" cy="609208"/>
              </a:xfrm>
              <a:custGeom>
                <a:avLst/>
                <a:gdLst>
                  <a:gd name="T0" fmla="*/ 1406 w 1406"/>
                  <a:gd name="T1" fmla="*/ 0 h 874"/>
                  <a:gd name="T2" fmla="*/ 1406 w 1406"/>
                  <a:gd name="T3" fmla="*/ 842 h 874"/>
                  <a:gd name="T4" fmla="*/ 0 w 1406"/>
                  <a:gd name="T5" fmla="*/ 874 h 874"/>
                  <a:gd name="T6" fmla="*/ 0 w 1406"/>
                  <a:gd name="T7" fmla="*/ 58 h 874"/>
                  <a:gd name="T8" fmla="*/ 1406 w 1406"/>
                  <a:gd name="T9" fmla="*/ 0 h 874"/>
                </a:gdLst>
                <a:ahLst/>
                <a:cxnLst>
                  <a:cxn ang="0">
                    <a:pos x="T0" y="T1"/>
                  </a:cxn>
                  <a:cxn ang="0">
                    <a:pos x="T2" y="T3"/>
                  </a:cxn>
                  <a:cxn ang="0">
                    <a:pos x="T4" y="T5"/>
                  </a:cxn>
                  <a:cxn ang="0">
                    <a:pos x="T6" y="T7"/>
                  </a:cxn>
                  <a:cxn ang="0">
                    <a:pos x="T8" y="T9"/>
                  </a:cxn>
                </a:cxnLst>
                <a:rect l="0" t="0" r="r" b="b"/>
                <a:pathLst>
                  <a:path w="1406" h="874">
                    <a:moveTo>
                      <a:pt x="1406" y="0"/>
                    </a:moveTo>
                    <a:lnTo>
                      <a:pt x="1406" y="842"/>
                    </a:lnTo>
                    <a:lnTo>
                      <a:pt x="0" y="874"/>
                    </a:lnTo>
                    <a:lnTo>
                      <a:pt x="0" y="58"/>
                    </a:lnTo>
                    <a:lnTo>
                      <a:pt x="1406" y="0"/>
                    </a:lnTo>
                    <a:close/>
                  </a:path>
                </a:pathLst>
              </a:custGeom>
              <a:solidFill>
                <a:schemeClr val="accent3">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7"/>
              <p:cNvSpPr>
                <a:spLocks/>
              </p:cNvSpPr>
              <p:nvPr/>
            </p:nvSpPr>
            <p:spPr bwMode="auto">
              <a:xfrm>
                <a:off x="1605134" y="2720522"/>
                <a:ext cx="1074826" cy="787648"/>
              </a:xfrm>
              <a:custGeom>
                <a:avLst/>
                <a:gdLst>
                  <a:gd name="T0" fmla="*/ 448 w 1540"/>
                  <a:gd name="T1" fmla="*/ 0 h 1131"/>
                  <a:gd name="T2" fmla="*/ 1540 w 1540"/>
                  <a:gd name="T3" fmla="*/ 604 h 1131"/>
                  <a:gd name="T4" fmla="*/ 1539 w 1540"/>
                  <a:gd name="T5" fmla="*/ 607 h 1131"/>
                  <a:gd name="T6" fmla="*/ 1532 w 1540"/>
                  <a:gd name="T7" fmla="*/ 621 h 1131"/>
                  <a:gd name="T8" fmla="*/ 1522 w 1540"/>
                  <a:gd name="T9" fmla="*/ 639 h 1131"/>
                  <a:gd name="T10" fmla="*/ 1510 w 1540"/>
                  <a:gd name="T11" fmla="*/ 664 h 1131"/>
                  <a:gd name="T12" fmla="*/ 1497 w 1540"/>
                  <a:gd name="T13" fmla="*/ 696 h 1131"/>
                  <a:gd name="T14" fmla="*/ 1482 w 1540"/>
                  <a:gd name="T15" fmla="*/ 733 h 1131"/>
                  <a:gd name="T16" fmla="*/ 1465 w 1540"/>
                  <a:gd name="T17" fmla="*/ 774 h 1131"/>
                  <a:gd name="T18" fmla="*/ 1450 w 1540"/>
                  <a:gd name="T19" fmla="*/ 819 h 1131"/>
                  <a:gd name="T20" fmla="*/ 1437 w 1540"/>
                  <a:gd name="T21" fmla="*/ 868 h 1131"/>
                  <a:gd name="T22" fmla="*/ 1424 w 1540"/>
                  <a:gd name="T23" fmla="*/ 918 h 1131"/>
                  <a:gd name="T24" fmla="*/ 1414 w 1540"/>
                  <a:gd name="T25" fmla="*/ 969 h 1131"/>
                  <a:gd name="T26" fmla="*/ 1409 w 1540"/>
                  <a:gd name="T27" fmla="*/ 1023 h 1131"/>
                  <a:gd name="T28" fmla="*/ 1405 w 1540"/>
                  <a:gd name="T29" fmla="*/ 1078 h 1131"/>
                  <a:gd name="T30" fmla="*/ 1258 w 1540"/>
                  <a:gd name="T31" fmla="*/ 1083 h 1131"/>
                  <a:gd name="T32" fmla="*/ 1102 w 1540"/>
                  <a:gd name="T33" fmla="*/ 1088 h 1131"/>
                  <a:gd name="T34" fmla="*/ 942 w 1540"/>
                  <a:gd name="T35" fmla="*/ 1093 h 1131"/>
                  <a:gd name="T36" fmla="*/ 780 w 1540"/>
                  <a:gd name="T37" fmla="*/ 1099 h 1131"/>
                  <a:gd name="T38" fmla="*/ 615 w 1540"/>
                  <a:gd name="T39" fmla="*/ 1106 h 1131"/>
                  <a:gd name="T40" fmla="*/ 453 w 1540"/>
                  <a:gd name="T41" fmla="*/ 1113 h 1131"/>
                  <a:gd name="T42" fmla="*/ 295 w 1540"/>
                  <a:gd name="T43" fmla="*/ 1119 h 1131"/>
                  <a:gd name="T44" fmla="*/ 143 w 1540"/>
                  <a:gd name="T45" fmla="*/ 1126 h 1131"/>
                  <a:gd name="T46" fmla="*/ 0 w 1540"/>
                  <a:gd name="T47" fmla="*/ 1131 h 1131"/>
                  <a:gd name="T48" fmla="*/ 3 w 1540"/>
                  <a:gd name="T49" fmla="*/ 1023 h 1131"/>
                  <a:gd name="T50" fmla="*/ 13 w 1540"/>
                  <a:gd name="T51" fmla="*/ 918 h 1131"/>
                  <a:gd name="T52" fmla="*/ 26 w 1540"/>
                  <a:gd name="T53" fmla="*/ 819 h 1131"/>
                  <a:gd name="T54" fmla="*/ 46 w 1540"/>
                  <a:gd name="T55" fmla="*/ 726 h 1131"/>
                  <a:gd name="T56" fmla="*/ 70 w 1540"/>
                  <a:gd name="T57" fmla="*/ 639 h 1131"/>
                  <a:gd name="T58" fmla="*/ 96 w 1540"/>
                  <a:gd name="T59" fmla="*/ 557 h 1131"/>
                  <a:gd name="T60" fmla="*/ 126 w 1540"/>
                  <a:gd name="T61" fmla="*/ 481 h 1131"/>
                  <a:gd name="T62" fmla="*/ 158 w 1540"/>
                  <a:gd name="T63" fmla="*/ 411 h 1131"/>
                  <a:gd name="T64" fmla="*/ 190 w 1540"/>
                  <a:gd name="T65" fmla="*/ 346 h 1131"/>
                  <a:gd name="T66" fmla="*/ 223 w 1540"/>
                  <a:gd name="T67" fmla="*/ 285 h 1131"/>
                  <a:gd name="T68" fmla="*/ 258 w 1540"/>
                  <a:gd name="T69" fmla="*/ 230 h 1131"/>
                  <a:gd name="T70" fmla="*/ 290 w 1540"/>
                  <a:gd name="T71" fmla="*/ 182 h 1131"/>
                  <a:gd name="T72" fmla="*/ 321 w 1540"/>
                  <a:gd name="T73" fmla="*/ 140 h 1131"/>
                  <a:gd name="T74" fmla="*/ 351 w 1540"/>
                  <a:gd name="T75" fmla="*/ 104 h 1131"/>
                  <a:gd name="T76" fmla="*/ 378 w 1540"/>
                  <a:gd name="T77" fmla="*/ 72 h 1131"/>
                  <a:gd name="T78" fmla="*/ 401 w 1540"/>
                  <a:gd name="T79" fmla="*/ 45 h 1131"/>
                  <a:gd name="T80" fmla="*/ 421 w 1540"/>
                  <a:gd name="T81" fmla="*/ 25 h 1131"/>
                  <a:gd name="T82" fmla="*/ 435 w 1540"/>
                  <a:gd name="T83" fmla="*/ 12 h 1131"/>
                  <a:gd name="T84" fmla="*/ 445 w 1540"/>
                  <a:gd name="T85" fmla="*/ 4 h 1131"/>
                  <a:gd name="T86" fmla="*/ 448 w 1540"/>
                  <a:gd name="T87" fmla="*/ 0 h 1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540" h="1131">
                    <a:moveTo>
                      <a:pt x="448" y="0"/>
                    </a:moveTo>
                    <a:lnTo>
                      <a:pt x="1540" y="604"/>
                    </a:lnTo>
                    <a:lnTo>
                      <a:pt x="1539" y="607"/>
                    </a:lnTo>
                    <a:lnTo>
                      <a:pt x="1532" y="621"/>
                    </a:lnTo>
                    <a:lnTo>
                      <a:pt x="1522" y="639"/>
                    </a:lnTo>
                    <a:lnTo>
                      <a:pt x="1510" y="664"/>
                    </a:lnTo>
                    <a:lnTo>
                      <a:pt x="1497" y="696"/>
                    </a:lnTo>
                    <a:lnTo>
                      <a:pt x="1482" y="733"/>
                    </a:lnTo>
                    <a:lnTo>
                      <a:pt x="1465" y="774"/>
                    </a:lnTo>
                    <a:lnTo>
                      <a:pt x="1450" y="819"/>
                    </a:lnTo>
                    <a:lnTo>
                      <a:pt x="1437" y="868"/>
                    </a:lnTo>
                    <a:lnTo>
                      <a:pt x="1424" y="918"/>
                    </a:lnTo>
                    <a:lnTo>
                      <a:pt x="1414" y="969"/>
                    </a:lnTo>
                    <a:lnTo>
                      <a:pt x="1409" y="1023"/>
                    </a:lnTo>
                    <a:lnTo>
                      <a:pt x="1405" y="1078"/>
                    </a:lnTo>
                    <a:lnTo>
                      <a:pt x="1258" y="1083"/>
                    </a:lnTo>
                    <a:lnTo>
                      <a:pt x="1102" y="1088"/>
                    </a:lnTo>
                    <a:lnTo>
                      <a:pt x="942" y="1093"/>
                    </a:lnTo>
                    <a:lnTo>
                      <a:pt x="780" y="1099"/>
                    </a:lnTo>
                    <a:lnTo>
                      <a:pt x="615" y="1106"/>
                    </a:lnTo>
                    <a:lnTo>
                      <a:pt x="453" y="1113"/>
                    </a:lnTo>
                    <a:lnTo>
                      <a:pt x="295" y="1119"/>
                    </a:lnTo>
                    <a:lnTo>
                      <a:pt x="143" y="1126"/>
                    </a:lnTo>
                    <a:lnTo>
                      <a:pt x="0" y="1131"/>
                    </a:lnTo>
                    <a:lnTo>
                      <a:pt x="3" y="1023"/>
                    </a:lnTo>
                    <a:lnTo>
                      <a:pt x="13" y="918"/>
                    </a:lnTo>
                    <a:lnTo>
                      <a:pt x="26" y="819"/>
                    </a:lnTo>
                    <a:lnTo>
                      <a:pt x="46" y="726"/>
                    </a:lnTo>
                    <a:lnTo>
                      <a:pt x="70" y="639"/>
                    </a:lnTo>
                    <a:lnTo>
                      <a:pt x="96" y="557"/>
                    </a:lnTo>
                    <a:lnTo>
                      <a:pt x="126" y="481"/>
                    </a:lnTo>
                    <a:lnTo>
                      <a:pt x="158" y="411"/>
                    </a:lnTo>
                    <a:lnTo>
                      <a:pt x="190" y="346"/>
                    </a:lnTo>
                    <a:lnTo>
                      <a:pt x="223" y="285"/>
                    </a:lnTo>
                    <a:lnTo>
                      <a:pt x="258" y="230"/>
                    </a:lnTo>
                    <a:lnTo>
                      <a:pt x="290" y="182"/>
                    </a:lnTo>
                    <a:lnTo>
                      <a:pt x="321" y="140"/>
                    </a:lnTo>
                    <a:lnTo>
                      <a:pt x="351" y="104"/>
                    </a:lnTo>
                    <a:lnTo>
                      <a:pt x="378" y="72"/>
                    </a:lnTo>
                    <a:lnTo>
                      <a:pt x="401" y="45"/>
                    </a:lnTo>
                    <a:lnTo>
                      <a:pt x="421" y="25"/>
                    </a:lnTo>
                    <a:lnTo>
                      <a:pt x="435" y="12"/>
                    </a:lnTo>
                    <a:lnTo>
                      <a:pt x="445" y="4"/>
                    </a:lnTo>
                    <a:lnTo>
                      <a:pt x="448"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16"/>
              <p:cNvSpPr>
                <a:spLocks/>
              </p:cNvSpPr>
              <p:nvPr/>
            </p:nvSpPr>
            <p:spPr bwMode="auto">
              <a:xfrm>
                <a:off x="2580107" y="3103702"/>
                <a:ext cx="93403" cy="731885"/>
              </a:xfrm>
              <a:custGeom>
                <a:avLst/>
                <a:gdLst>
                  <a:gd name="T0" fmla="*/ 135 w 135"/>
                  <a:gd name="T1" fmla="*/ 0 h 1051"/>
                  <a:gd name="T2" fmla="*/ 135 w 135"/>
                  <a:gd name="T3" fmla="*/ 933 h 1051"/>
                  <a:gd name="T4" fmla="*/ 0 w 135"/>
                  <a:gd name="T5" fmla="*/ 1051 h 1051"/>
                  <a:gd name="T6" fmla="*/ 0 w 135"/>
                  <a:gd name="T7" fmla="*/ 999 h 1051"/>
                  <a:gd name="T8" fmla="*/ 0 w 135"/>
                  <a:gd name="T9" fmla="*/ 963 h 1051"/>
                  <a:gd name="T10" fmla="*/ 0 w 135"/>
                  <a:gd name="T11" fmla="*/ 919 h 1051"/>
                  <a:gd name="T12" fmla="*/ 0 w 135"/>
                  <a:gd name="T13" fmla="*/ 871 h 1051"/>
                  <a:gd name="T14" fmla="*/ 0 w 135"/>
                  <a:gd name="T15" fmla="*/ 819 h 1051"/>
                  <a:gd name="T16" fmla="*/ 0 w 135"/>
                  <a:gd name="T17" fmla="*/ 766 h 1051"/>
                  <a:gd name="T18" fmla="*/ 0 w 135"/>
                  <a:gd name="T19" fmla="*/ 709 h 1051"/>
                  <a:gd name="T20" fmla="*/ 0 w 135"/>
                  <a:gd name="T21" fmla="*/ 474 h 1051"/>
                  <a:gd name="T22" fmla="*/ 1 w 135"/>
                  <a:gd name="T23" fmla="*/ 427 h 1051"/>
                  <a:gd name="T24" fmla="*/ 8 w 135"/>
                  <a:gd name="T25" fmla="*/ 380 h 1051"/>
                  <a:gd name="T26" fmla="*/ 16 w 135"/>
                  <a:gd name="T27" fmla="*/ 334 h 1051"/>
                  <a:gd name="T28" fmla="*/ 26 w 135"/>
                  <a:gd name="T29" fmla="*/ 287 h 1051"/>
                  <a:gd name="T30" fmla="*/ 40 w 135"/>
                  <a:gd name="T31" fmla="*/ 242 h 1051"/>
                  <a:gd name="T32" fmla="*/ 53 w 135"/>
                  <a:gd name="T33" fmla="*/ 199 h 1051"/>
                  <a:gd name="T34" fmla="*/ 68 w 135"/>
                  <a:gd name="T35" fmla="*/ 157 h 1051"/>
                  <a:gd name="T36" fmla="*/ 81 w 135"/>
                  <a:gd name="T37" fmla="*/ 120 h 1051"/>
                  <a:gd name="T38" fmla="*/ 96 w 135"/>
                  <a:gd name="T39" fmla="*/ 85 h 1051"/>
                  <a:gd name="T40" fmla="*/ 108 w 135"/>
                  <a:gd name="T41" fmla="*/ 57 h 1051"/>
                  <a:gd name="T42" fmla="*/ 120 w 135"/>
                  <a:gd name="T43" fmla="*/ 33 h 1051"/>
                  <a:gd name="T44" fmla="*/ 128 w 135"/>
                  <a:gd name="T45" fmla="*/ 15 h 1051"/>
                  <a:gd name="T46" fmla="*/ 133 w 135"/>
                  <a:gd name="T47" fmla="*/ 3 h 1051"/>
                  <a:gd name="T48" fmla="*/ 135 w 135"/>
                  <a:gd name="T49" fmla="*/ 0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051">
                    <a:moveTo>
                      <a:pt x="135" y="0"/>
                    </a:moveTo>
                    <a:lnTo>
                      <a:pt x="135" y="933"/>
                    </a:lnTo>
                    <a:lnTo>
                      <a:pt x="0" y="1051"/>
                    </a:lnTo>
                    <a:lnTo>
                      <a:pt x="0" y="999"/>
                    </a:lnTo>
                    <a:lnTo>
                      <a:pt x="0" y="963"/>
                    </a:lnTo>
                    <a:lnTo>
                      <a:pt x="0" y="919"/>
                    </a:lnTo>
                    <a:lnTo>
                      <a:pt x="0" y="871"/>
                    </a:lnTo>
                    <a:lnTo>
                      <a:pt x="0" y="819"/>
                    </a:lnTo>
                    <a:lnTo>
                      <a:pt x="0" y="766"/>
                    </a:lnTo>
                    <a:lnTo>
                      <a:pt x="0" y="709"/>
                    </a:lnTo>
                    <a:lnTo>
                      <a:pt x="0" y="474"/>
                    </a:lnTo>
                    <a:lnTo>
                      <a:pt x="1" y="427"/>
                    </a:lnTo>
                    <a:lnTo>
                      <a:pt x="8" y="380"/>
                    </a:lnTo>
                    <a:lnTo>
                      <a:pt x="16" y="334"/>
                    </a:lnTo>
                    <a:lnTo>
                      <a:pt x="26" y="287"/>
                    </a:lnTo>
                    <a:lnTo>
                      <a:pt x="40" y="242"/>
                    </a:lnTo>
                    <a:lnTo>
                      <a:pt x="53" y="199"/>
                    </a:lnTo>
                    <a:lnTo>
                      <a:pt x="68" y="157"/>
                    </a:lnTo>
                    <a:lnTo>
                      <a:pt x="81" y="120"/>
                    </a:lnTo>
                    <a:lnTo>
                      <a:pt x="96" y="85"/>
                    </a:lnTo>
                    <a:lnTo>
                      <a:pt x="108" y="57"/>
                    </a:lnTo>
                    <a:lnTo>
                      <a:pt x="120" y="33"/>
                    </a:lnTo>
                    <a:lnTo>
                      <a:pt x="128" y="15"/>
                    </a:lnTo>
                    <a:lnTo>
                      <a:pt x="133" y="3"/>
                    </a:lnTo>
                    <a:lnTo>
                      <a:pt x="135" y="0"/>
                    </a:lnTo>
                    <a:close/>
                  </a:path>
                </a:pathLst>
              </a:custGeom>
              <a:solidFill>
                <a:schemeClr val="tx1">
                  <a:alpha val="2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1687154" y="3451870"/>
            <a:ext cx="1747342" cy="2057486"/>
            <a:chOff x="1627016" y="3615177"/>
            <a:chExt cx="1191318" cy="1402768"/>
          </a:xfrm>
        </p:grpSpPr>
        <p:sp>
          <p:nvSpPr>
            <p:cNvPr id="26" name="Freeform 18"/>
            <p:cNvSpPr>
              <a:spLocks/>
            </p:cNvSpPr>
            <p:nvPr/>
          </p:nvSpPr>
          <p:spPr bwMode="auto">
            <a:xfrm>
              <a:off x="1627016" y="3688005"/>
              <a:ext cx="616177" cy="1328546"/>
            </a:xfrm>
            <a:custGeom>
              <a:avLst/>
              <a:gdLst>
                <a:gd name="T0" fmla="*/ 0 w 886"/>
                <a:gd name="T1" fmla="*/ 0 h 1907"/>
                <a:gd name="T2" fmla="*/ 2 w 886"/>
                <a:gd name="T3" fmla="*/ 5 h 1907"/>
                <a:gd name="T4" fmla="*/ 5 w 886"/>
                <a:gd name="T5" fmla="*/ 18 h 1907"/>
                <a:gd name="T6" fmla="*/ 12 w 886"/>
                <a:gd name="T7" fmla="*/ 42 h 1907"/>
                <a:gd name="T8" fmla="*/ 20 w 886"/>
                <a:gd name="T9" fmla="*/ 72 h 1907"/>
                <a:gd name="T10" fmla="*/ 32 w 886"/>
                <a:gd name="T11" fmla="*/ 108 h 1907"/>
                <a:gd name="T12" fmla="*/ 49 w 886"/>
                <a:gd name="T13" fmla="*/ 154 h 1907"/>
                <a:gd name="T14" fmla="*/ 69 w 886"/>
                <a:gd name="T15" fmla="*/ 204 h 1907"/>
                <a:gd name="T16" fmla="*/ 94 w 886"/>
                <a:gd name="T17" fmla="*/ 259 h 1907"/>
                <a:gd name="T18" fmla="*/ 124 w 886"/>
                <a:gd name="T19" fmla="*/ 319 h 1907"/>
                <a:gd name="T20" fmla="*/ 159 w 886"/>
                <a:gd name="T21" fmla="*/ 382 h 1907"/>
                <a:gd name="T22" fmla="*/ 199 w 886"/>
                <a:gd name="T23" fmla="*/ 449 h 1907"/>
                <a:gd name="T24" fmla="*/ 245 w 886"/>
                <a:gd name="T25" fmla="*/ 519 h 1907"/>
                <a:gd name="T26" fmla="*/ 299 w 886"/>
                <a:gd name="T27" fmla="*/ 592 h 1907"/>
                <a:gd name="T28" fmla="*/ 359 w 886"/>
                <a:gd name="T29" fmla="*/ 666 h 1907"/>
                <a:gd name="T30" fmla="*/ 427 w 886"/>
                <a:gd name="T31" fmla="*/ 741 h 1907"/>
                <a:gd name="T32" fmla="*/ 501 w 886"/>
                <a:gd name="T33" fmla="*/ 816 h 1907"/>
                <a:gd name="T34" fmla="*/ 584 w 886"/>
                <a:gd name="T35" fmla="*/ 889 h 1907"/>
                <a:gd name="T36" fmla="*/ 676 w 886"/>
                <a:gd name="T37" fmla="*/ 964 h 1907"/>
                <a:gd name="T38" fmla="*/ 776 w 886"/>
                <a:gd name="T39" fmla="*/ 1036 h 1907"/>
                <a:gd name="T40" fmla="*/ 884 w 886"/>
                <a:gd name="T41" fmla="*/ 1104 h 1907"/>
                <a:gd name="T42" fmla="*/ 884 w 886"/>
                <a:gd name="T43" fmla="*/ 1168 h 1907"/>
                <a:gd name="T44" fmla="*/ 884 w 886"/>
                <a:gd name="T45" fmla="*/ 1236 h 1907"/>
                <a:gd name="T46" fmla="*/ 884 w 886"/>
                <a:gd name="T47" fmla="*/ 1309 h 1907"/>
                <a:gd name="T48" fmla="*/ 884 w 886"/>
                <a:gd name="T49" fmla="*/ 1388 h 1907"/>
                <a:gd name="T50" fmla="*/ 884 w 886"/>
                <a:gd name="T51" fmla="*/ 1466 h 1907"/>
                <a:gd name="T52" fmla="*/ 884 w 886"/>
                <a:gd name="T53" fmla="*/ 1543 h 1907"/>
                <a:gd name="T54" fmla="*/ 884 w 886"/>
                <a:gd name="T55" fmla="*/ 1620 h 1907"/>
                <a:gd name="T56" fmla="*/ 886 w 886"/>
                <a:gd name="T57" fmla="*/ 1691 h 1907"/>
                <a:gd name="T58" fmla="*/ 886 w 886"/>
                <a:gd name="T59" fmla="*/ 1758 h 1907"/>
                <a:gd name="T60" fmla="*/ 886 w 886"/>
                <a:gd name="T61" fmla="*/ 1817 h 1907"/>
                <a:gd name="T62" fmla="*/ 886 w 886"/>
                <a:gd name="T63" fmla="*/ 1868 h 1907"/>
                <a:gd name="T64" fmla="*/ 886 w 886"/>
                <a:gd name="T65" fmla="*/ 1907 h 1907"/>
                <a:gd name="T66" fmla="*/ 847 w 886"/>
                <a:gd name="T67" fmla="*/ 1888 h 1907"/>
                <a:gd name="T68" fmla="*/ 804 w 886"/>
                <a:gd name="T69" fmla="*/ 1862 h 1907"/>
                <a:gd name="T70" fmla="*/ 756 w 886"/>
                <a:gd name="T71" fmla="*/ 1830 h 1907"/>
                <a:gd name="T72" fmla="*/ 704 w 886"/>
                <a:gd name="T73" fmla="*/ 1792 h 1907"/>
                <a:gd name="T74" fmla="*/ 649 w 886"/>
                <a:gd name="T75" fmla="*/ 1748 h 1907"/>
                <a:gd name="T76" fmla="*/ 592 w 886"/>
                <a:gd name="T77" fmla="*/ 1700 h 1907"/>
                <a:gd name="T78" fmla="*/ 534 w 886"/>
                <a:gd name="T79" fmla="*/ 1648 h 1907"/>
                <a:gd name="T80" fmla="*/ 474 w 886"/>
                <a:gd name="T81" fmla="*/ 1593 h 1907"/>
                <a:gd name="T82" fmla="*/ 414 w 886"/>
                <a:gd name="T83" fmla="*/ 1533 h 1907"/>
                <a:gd name="T84" fmla="*/ 355 w 886"/>
                <a:gd name="T85" fmla="*/ 1471 h 1907"/>
                <a:gd name="T86" fmla="*/ 299 w 886"/>
                <a:gd name="T87" fmla="*/ 1406 h 1907"/>
                <a:gd name="T88" fmla="*/ 245 w 886"/>
                <a:gd name="T89" fmla="*/ 1341 h 1907"/>
                <a:gd name="T90" fmla="*/ 195 w 886"/>
                <a:gd name="T91" fmla="*/ 1273 h 1907"/>
                <a:gd name="T92" fmla="*/ 149 w 886"/>
                <a:gd name="T93" fmla="*/ 1204 h 1907"/>
                <a:gd name="T94" fmla="*/ 107 w 886"/>
                <a:gd name="T95" fmla="*/ 1136 h 1907"/>
                <a:gd name="T96" fmla="*/ 70 w 886"/>
                <a:gd name="T97" fmla="*/ 1066 h 1907"/>
                <a:gd name="T98" fmla="*/ 42 w 886"/>
                <a:gd name="T99" fmla="*/ 998 h 1907"/>
                <a:gd name="T100" fmla="*/ 20 w 886"/>
                <a:gd name="T101" fmla="*/ 929 h 1907"/>
                <a:gd name="T102" fmla="*/ 5 w 886"/>
                <a:gd name="T103" fmla="*/ 862 h 1907"/>
                <a:gd name="T104" fmla="*/ 0 w 886"/>
                <a:gd name="T105" fmla="*/ 799 h 1907"/>
                <a:gd name="T106" fmla="*/ 0 w 886"/>
                <a:gd name="T107" fmla="*/ 302 h 1907"/>
                <a:gd name="T108" fmla="*/ 0 w 886"/>
                <a:gd name="T109" fmla="*/ 240 h 1907"/>
                <a:gd name="T110" fmla="*/ 0 w 886"/>
                <a:gd name="T111" fmla="*/ 184 h 1907"/>
                <a:gd name="T112" fmla="*/ 0 w 886"/>
                <a:gd name="T113" fmla="*/ 88 h 1907"/>
                <a:gd name="T114" fmla="*/ 0 w 886"/>
                <a:gd name="T115" fmla="*/ 52 h 1907"/>
                <a:gd name="T116" fmla="*/ 0 w 886"/>
                <a:gd name="T117" fmla="*/ 23 h 1907"/>
                <a:gd name="T118" fmla="*/ 0 w 886"/>
                <a:gd name="T119" fmla="*/ 7 h 1907"/>
                <a:gd name="T120" fmla="*/ 0 w 886"/>
                <a:gd name="T121"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6" h="1907">
                  <a:moveTo>
                    <a:pt x="0" y="0"/>
                  </a:moveTo>
                  <a:lnTo>
                    <a:pt x="2" y="5"/>
                  </a:lnTo>
                  <a:lnTo>
                    <a:pt x="5" y="18"/>
                  </a:lnTo>
                  <a:lnTo>
                    <a:pt x="12" y="42"/>
                  </a:lnTo>
                  <a:lnTo>
                    <a:pt x="20" y="72"/>
                  </a:lnTo>
                  <a:lnTo>
                    <a:pt x="32" y="108"/>
                  </a:lnTo>
                  <a:lnTo>
                    <a:pt x="49" y="154"/>
                  </a:lnTo>
                  <a:lnTo>
                    <a:pt x="69" y="204"/>
                  </a:lnTo>
                  <a:lnTo>
                    <a:pt x="94" y="259"/>
                  </a:lnTo>
                  <a:lnTo>
                    <a:pt x="124" y="319"/>
                  </a:lnTo>
                  <a:lnTo>
                    <a:pt x="159" y="382"/>
                  </a:lnTo>
                  <a:lnTo>
                    <a:pt x="199" y="449"/>
                  </a:lnTo>
                  <a:lnTo>
                    <a:pt x="245" y="519"/>
                  </a:lnTo>
                  <a:lnTo>
                    <a:pt x="299" y="592"/>
                  </a:lnTo>
                  <a:lnTo>
                    <a:pt x="359" y="666"/>
                  </a:lnTo>
                  <a:lnTo>
                    <a:pt x="427" y="741"/>
                  </a:lnTo>
                  <a:lnTo>
                    <a:pt x="501" y="816"/>
                  </a:lnTo>
                  <a:lnTo>
                    <a:pt x="584" y="889"/>
                  </a:lnTo>
                  <a:lnTo>
                    <a:pt x="676" y="964"/>
                  </a:lnTo>
                  <a:lnTo>
                    <a:pt x="776" y="1036"/>
                  </a:lnTo>
                  <a:lnTo>
                    <a:pt x="884" y="1104"/>
                  </a:lnTo>
                  <a:lnTo>
                    <a:pt x="884" y="1168"/>
                  </a:lnTo>
                  <a:lnTo>
                    <a:pt x="884" y="1236"/>
                  </a:lnTo>
                  <a:lnTo>
                    <a:pt x="884" y="1309"/>
                  </a:lnTo>
                  <a:lnTo>
                    <a:pt x="884" y="1388"/>
                  </a:lnTo>
                  <a:lnTo>
                    <a:pt x="884" y="1466"/>
                  </a:lnTo>
                  <a:lnTo>
                    <a:pt x="884" y="1543"/>
                  </a:lnTo>
                  <a:lnTo>
                    <a:pt x="884" y="1620"/>
                  </a:lnTo>
                  <a:lnTo>
                    <a:pt x="886" y="1691"/>
                  </a:lnTo>
                  <a:lnTo>
                    <a:pt x="886" y="1758"/>
                  </a:lnTo>
                  <a:lnTo>
                    <a:pt x="886" y="1817"/>
                  </a:lnTo>
                  <a:lnTo>
                    <a:pt x="886" y="1868"/>
                  </a:lnTo>
                  <a:lnTo>
                    <a:pt x="886" y="1907"/>
                  </a:lnTo>
                  <a:lnTo>
                    <a:pt x="847" y="1888"/>
                  </a:lnTo>
                  <a:lnTo>
                    <a:pt x="804" y="1862"/>
                  </a:lnTo>
                  <a:lnTo>
                    <a:pt x="756" y="1830"/>
                  </a:lnTo>
                  <a:lnTo>
                    <a:pt x="704" y="1792"/>
                  </a:lnTo>
                  <a:lnTo>
                    <a:pt x="649" y="1748"/>
                  </a:lnTo>
                  <a:lnTo>
                    <a:pt x="592" y="1700"/>
                  </a:lnTo>
                  <a:lnTo>
                    <a:pt x="534" y="1648"/>
                  </a:lnTo>
                  <a:lnTo>
                    <a:pt x="474" y="1593"/>
                  </a:lnTo>
                  <a:lnTo>
                    <a:pt x="414" y="1533"/>
                  </a:lnTo>
                  <a:lnTo>
                    <a:pt x="355" y="1471"/>
                  </a:lnTo>
                  <a:lnTo>
                    <a:pt x="299" y="1406"/>
                  </a:lnTo>
                  <a:lnTo>
                    <a:pt x="245" y="1341"/>
                  </a:lnTo>
                  <a:lnTo>
                    <a:pt x="195" y="1273"/>
                  </a:lnTo>
                  <a:lnTo>
                    <a:pt x="149" y="1204"/>
                  </a:lnTo>
                  <a:lnTo>
                    <a:pt x="107" y="1136"/>
                  </a:lnTo>
                  <a:lnTo>
                    <a:pt x="70" y="1066"/>
                  </a:lnTo>
                  <a:lnTo>
                    <a:pt x="42" y="998"/>
                  </a:lnTo>
                  <a:lnTo>
                    <a:pt x="20" y="929"/>
                  </a:lnTo>
                  <a:lnTo>
                    <a:pt x="5" y="862"/>
                  </a:lnTo>
                  <a:lnTo>
                    <a:pt x="0" y="799"/>
                  </a:lnTo>
                  <a:lnTo>
                    <a:pt x="0" y="302"/>
                  </a:lnTo>
                  <a:lnTo>
                    <a:pt x="0" y="240"/>
                  </a:lnTo>
                  <a:lnTo>
                    <a:pt x="0" y="184"/>
                  </a:lnTo>
                  <a:lnTo>
                    <a:pt x="0" y="88"/>
                  </a:lnTo>
                  <a:lnTo>
                    <a:pt x="0" y="52"/>
                  </a:lnTo>
                  <a:lnTo>
                    <a:pt x="0" y="23"/>
                  </a:lnTo>
                  <a:lnTo>
                    <a:pt x="0" y="7"/>
                  </a:lnTo>
                  <a:lnTo>
                    <a:pt x="0" y="0"/>
                  </a:lnTo>
                  <a:close/>
                </a:path>
              </a:pathLst>
            </a:custGeom>
            <a:solidFill>
              <a:schemeClr val="accent4">
                <a:lumMod val="60000"/>
                <a:lumOff val="4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0"/>
            <p:cNvSpPr>
              <a:spLocks/>
            </p:cNvSpPr>
            <p:nvPr/>
          </p:nvSpPr>
          <p:spPr bwMode="auto">
            <a:xfrm>
              <a:off x="2241799" y="3904085"/>
              <a:ext cx="572962" cy="1113860"/>
            </a:xfrm>
            <a:custGeom>
              <a:avLst/>
              <a:gdLst>
                <a:gd name="T0" fmla="*/ 822 w 822"/>
                <a:gd name="T1" fmla="*/ 0 h 1598"/>
                <a:gd name="T2" fmla="*/ 822 w 822"/>
                <a:gd name="T3" fmla="*/ 792 h 1598"/>
                <a:gd name="T4" fmla="*/ 0 w 822"/>
                <a:gd name="T5" fmla="*/ 1598 h 1598"/>
                <a:gd name="T6" fmla="*/ 2 w 822"/>
                <a:gd name="T7" fmla="*/ 792 h 1598"/>
                <a:gd name="T8" fmla="*/ 822 w 822"/>
                <a:gd name="T9" fmla="*/ 0 h 1598"/>
              </a:gdLst>
              <a:ahLst/>
              <a:cxnLst>
                <a:cxn ang="0">
                  <a:pos x="T0" y="T1"/>
                </a:cxn>
                <a:cxn ang="0">
                  <a:pos x="T2" y="T3"/>
                </a:cxn>
                <a:cxn ang="0">
                  <a:pos x="T4" y="T5"/>
                </a:cxn>
                <a:cxn ang="0">
                  <a:pos x="T6" y="T7"/>
                </a:cxn>
                <a:cxn ang="0">
                  <a:pos x="T8" y="T9"/>
                </a:cxn>
              </a:cxnLst>
              <a:rect l="0" t="0" r="r" b="b"/>
              <a:pathLst>
                <a:path w="822" h="1598">
                  <a:moveTo>
                    <a:pt x="822" y="0"/>
                  </a:moveTo>
                  <a:lnTo>
                    <a:pt x="822" y="792"/>
                  </a:lnTo>
                  <a:lnTo>
                    <a:pt x="0" y="1598"/>
                  </a:lnTo>
                  <a:lnTo>
                    <a:pt x="2" y="792"/>
                  </a:lnTo>
                  <a:lnTo>
                    <a:pt x="822" y="0"/>
                  </a:lnTo>
                  <a:close/>
                </a:path>
              </a:pathLst>
            </a:custGeom>
            <a:solidFill>
              <a:schemeClr val="accent4">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9"/>
            <p:cNvSpPr>
              <a:spLocks/>
            </p:cNvSpPr>
            <p:nvPr/>
          </p:nvSpPr>
          <p:spPr bwMode="auto">
            <a:xfrm>
              <a:off x="1629195" y="3615177"/>
              <a:ext cx="1189139" cy="857351"/>
            </a:xfrm>
            <a:custGeom>
              <a:avLst/>
              <a:gdLst>
                <a:gd name="T0" fmla="*/ 1411 w 1706"/>
                <a:gd name="T1" fmla="*/ 0 h 1229"/>
                <a:gd name="T2" fmla="*/ 1411 w 1706"/>
                <a:gd name="T3" fmla="*/ 5 h 1229"/>
                <a:gd name="T4" fmla="*/ 1414 w 1706"/>
                <a:gd name="T5" fmla="*/ 18 h 1229"/>
                <a:gd name="T6" fmla="*/ 1421 w 1706"/>
                <a:gd name="T7" fmla="*/ 42 h 1229"/>
                <a:gd name="T8" fmla="*/ 1431 w 1706"/>
                <a:gd name="T9" fmla="*/ 70 h 1229"/>
                <a:gd name="T10" fmla="*/ 1444 w 1706"/>
                <a:gd name="T11" fmla="*/ 107 h 1229"/>
                <a:gd name="T12" fmla="*/ 1462 w 1706"/>
                <a:gd name="T13" fmla="*/ 147 h 1229"/>
                <a:gd name="T14" fmla="*/ 1486 w 1706"/>
                <a:gd name="T15" fmla="*/ 190 h 1229"/>
                <a:gd name="T16" fmla="*/ 1516 w 1706"/>
                <a:gd name="T17" fmla="*/ 238 h 1229"/>
                <a:gd name="T18" fmla="*/ 1552 w 1706"/>
                <a:gd name="T19" fmla="*/ 287 h 1229"/>
                <a:gd name="T20" fmla="*/ 1596 w 1706"/>
                <a:gd name="T21" fmla="*/ 335 h 1229"/>
                <a:gd name="T22" fmla="*/ 1647 w 1706"/>
                <a:gd name="T23" fmla="*/ 385 h 1229"/>
                <a:gd name="T24" fmla="*/ 1706 w 1706"/>
                <a:gd name="T25" fmla="*/ 432 h 1229"/>
                <a:gd name="T26" fmla="*/ 1679 w 1706"/>
                <a:gd name="T27" fmla="*/ 464 h 1229"/>
                <a:gd name="T28" fmla="*/ 1646 w 1706"/>
                <a:gd name="T29" fmla="*/ 500 h 1229"/>
                <a:gd name="T30" fmla="*/ 1609 w 1706"/>
                <a:gd name="T31" fmla="*/ 540 h 1229"/>
                <a:gd name="T32" fmla="*/ 1569 w 1706"/>
                <a:gd name="T33" fmla="*/ 582 h 1229"/>
                <a:gd name="T34" fmla="*/ 1524 w 1706"/>
                <a:gd name="T35" fmla="*/ 627 h 1229"/>
                <a:gd name="T36" fmla="*/ 1477 w 1706"/>
                <a:gd name="T37" fmla="*/ 674 h 1229"/>
                <a:gd name="T38" fmla="*/ 1429 w 1706"/>
                <a:gd name="T39" fmla="*/ 722 h 1229"/>
                <a:gd name="T40" fmla="*/ 1379 w 1706"/>
                <a:gd name="T41" fmla="*/ 772 h 1229"/>
                <a:gd name="T42" fmla="*/ 1329 w 1706"/>
                <a:gd name="T43" fmla="*/ 821 h 1229"/>
                <a:gd name="T44" fmla="*/ 1277 w 1706"/>
                <a:gd name="T45" fmla="*/ 871 h 1229"/>
                <a:gd name="T46" fmla="*/ 1227 w 1706"/>
                <a:gd name="T47" fmla="*/ 919 h 1229"/>
                <a:gd name="T48" fmla="*/ 1177 w 1706"/>
                <a:gd name="T49" fmla="*/ 966 h 1229"/>
                <a:gd name="T50" fmla="*/ 1129 w 1706"/>
                <a:gd name="T51" fmla="*/ 1011 h 1229"/>
                <a:gd name="T52" fmla="*/ 1082 w 1706"/>
                <a:gd name="T53" fmla="*/ 1054 h 1229"/>
                <a:gd name="T54" fmla="*/ 1039 w 1706"/>
                <a:gd name="T55" fmla="*/ 1094 h 1229"/>
                <a:gd name="T56" fmla="*/ 999 w 1706"/>
                <a:gd name="T57" fmla="*/ 1129 h 1229"/>
                <a:gd name="T58" fmla="*/ 962 w 1706"/>
                <a:gd name="T59" fmla="*/ 1163 h 1229"/>
                <a:gd name="T60" fmla="*/ 930 w 1706"/>
                <a:gd name="T61" fmla="*/ 1189 h 1229"/>
                <a:gd name="T62" fmla="*/ 904 w 1706"/>
                <a:gd name="T63" fmla="*/ 1213 h 1229"/>
                <a:gd name="T64" fmla="*/ 882 w 1706"/>
                <a:gd name="T65" fmla="*/ 1229 h 1229"/>
                <a:gd name="T66" fmla="*/ 769 w 1706"/>
                <a:gd name="T67" fmla="*/ 1159 h 1229"/>
                <a:gd name="T68" fmla="*/ 664 w 1706"/>
                <a:gd name="T69" fmla="*/ 1086 h 1229"/>
                <a:gd name="T70" fmla="*/ 570 w 1706"/>
                <a:gd name="T71" fmla="*/ 1011 h 1229"/>
                <a:gd name="T72" fmla="*/ 485 w 1706"/>
                <a:gd name="T73" fmla="*/ 936 h 1229"/>
                <a:gd name="T74" fmla="*/ 410 w 1706"/>
                <a:gd name="T75" fmla="*/ 859 h 1229"/>
                <a:gd name="T76" fmla="*/ 342 w 1706"/>
                <a:gd name="T77" fmla="*/ 784 h 1229"/>
                <a:gd name="T78" fmla="*/ 282 w 1706"/>
                <a:gd name="T79" fmla="*/ 711 h 1229"/>
                <a:gd name="T80" fmla="*/ 228 w 1706"/>
                <a:gd name="T81" fmla="*/ 639 h 1229"/>
                <a:gd name="T82" fmla="*/ 183 w 1706"/>
                <a:gd name="T83" fmla="*/ 569 h 1229"/>
                <a:gd name="T84" fmla="*/ 143 w 1706"/>
                <a:gd name="T85" fmla="*/ 502 h 1229"/>
                <a:gd name="T86" fmla="*/ 110 w 1706"/>
                <a:gd name="T87" fmla="*/ 439 h 1229"/>
                <a:gd name="T88" fmla="*/ 82 w 1706"/>
                <a:gd name="T89" fmla="*/ 379 h 1229"/>
                <a:gd name="T90" fmla="*/ 60 w 1706"/>
                <a:gd name="T91" fmla="*/ 325 h 1229"/>
                <a:gd name="T92" fmla="*/ 42 w 1706"/>
                <a:gd name="T93" fmla="*/ 275 h 1229"/>
                <a:gd name="T94" fmla="*/ 27 w 1706"/>
                <a:gd name="T95" fmla="*/ 232 h 1229"/>
                <a:gd name="T96" fmla="*/ 17 w 1706"/>
                <a:gd name="T97" fmla="*/ 195 h 1229"/>
                <a:gd name="T98" fmla="*/ 8 w 1706"/>
                <a:gd name="T99" fmla="*/ 165 h 1229"/>
                <a:gd name="T100" fmla="*/ 3 w 1706"/>
                <a:gd name="T101" fmla="*/ 143 h 1229"/>
                <a:gd name="T102" fmla="*/ 2 w 1706"/>
                <a:gd name="T103" fmla="*/ 130 h 1229"/>
                <a:gd name="T104" fmla="*/ 0 w 1706"/>
                <a:gd name="T105" fmla="*/ 125 h 1229"/>
                <a:gd name="T106" fmla="*/ 1411 w 1706"/>
                <a:gd name="T107"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6" h="1229">
                  <a:moveTo>
                    <a:pt x="1411" y="0"/>
                  </a:moveTo>
                  <a:lnTo>
                    <a:pt x="1411" y="5"/>
                  </a:lnTo>
                  <a:lnTo>
                    <a:pt x="1414" y="18"/>
                  </a:lnTo>
                  <a:lnTo>
                    <a:pt x="1421" y="42"/>
                  </a:lnTo>
                  <a:lnTo>
                    <a:pt x="1431" y="70"/>
                  </a:lnTo>
                  <a:lnTo>
                    <a:pt x="1444" y="107"/>
                  </a:lnTo>
                  <a:lnTo>
                    <a:pt x="1462" y="147"/>
                  </a:lnTo>
                  <a:lnTo>
                    <a:pt x="1486" y="190"/>
                  </a:lnTo>
                  <a:lnTo>
                    <a:pt x="1516" y="238"/>
                  </a:lnTo>
                  <a:lnTo>
                    <a:pt x="1552" y="287"/>
                  </a:lnTo>
                  <a:lnTo>
                    <a:pt x="1596" y="335"/>
                  </a:lnTo>
                  <a:lnTo>
                    <a:pt x="1647" y="385"/>
                  </a:lnTo>
                  <a:lnTo>
                    <a:pt x="1706" y="432"/>
                  </a:lnTo>
                  <a:lnTo>
                    <a:pt x="1679" y="464"/>
                  </a:lnTo>
                  <a:lnTo>
                    <a:pt x="1646" y="500"/>
                  </a:lnTo>
                  <a:lnTo>
                    <a:pt x="1609" y="540"/>
                  </a:lnTo>
                  <a:lnTo>
                    <a:pt x="1569" y="582"/>
                  </a:lnTo>
                  <a:lnTo>
                    <a:pt x="1524" y="627"/>
                  </a:lnTo>
                  <a:lnTo>
                    <a:pt x="1477" y="674"/>
                  </a:lnTo>
                  <a:lnTo>
                    <a:pt x="1429" y="722"/>
                  </a:lnTo>
                  <a:lnTo>
                    <a:pt x="1379" y="772"/>
                  </a:lnTo>
                  <a:lnTo>
                    <a:pt x="1329" y="821"/>
                  </a:lnTo>
                  <a:lnTo>
                    <a:pt x="1277" y="871"/>
                  </a:lnTo>
                  <a:lnTo>
                    <a:pt x="1227" y="919"/>
                  </a:lnTo>
                  <a:lnTo>
                    <a:pt x="1177" y="966"/>
                  </a:lnTo>
                  <a:lnTo>
                    <a:pt x="1129" y="1011"/>
                  </a:lnTo>
                  <a:lnTo>
                    <a:pt x="1082" y="1054"/>
                  </a:lnTo>
                  <a:lnTo>
                    <a:pt x="1039" y="1094"/>
                  </a:lnTo>
                  <a:lnTo>
                    <a:pt x="999" y="1129"/>
                  </a:lnTo>
                  <a:lnTo>
                    <a:pt x="962" y="1163"/>
                  </a:lnTo>
                  <a:lnTo>
                    <a:pt x="930" y="1189"/>
                  </a:lnTo>
                  <a:lnTo>
                    <a:pt x="904" y="1213"/>
                  </a:lnTo>
                  <a:lnTo>
                    <a:pt x="882" y="1229"/>
                  </a:lnTo>
                  <a:lnTo>
                    <a:pt x="769" y="1159"/>
                  </a:lnTo>
                  <a:lnTo>
                    <a:pt x="664" y="1086"/>
                  </a:lnTo>
                  <a:lnTo>
                    <a:pt x="570" y="1011"/>
                  </a:lnTo>
                  <a:lnTo>
                    <a:pt x="485" y="936"/>
                  </a:lnTo>
                  <a:lnTo>
                    <a:pt x="410" y="859"/>
                  </a:lnTo>
                  <a:lnTo>
                    <a:pt x="342" y="784"/>
                  </a:lnTo>
                  <a:lnTo>
                    <a:pt x="282" y="711"/>
                  </a:lnTo>
                  <a:lnTo>
                    <a:pt x="228" y="639"/>
                  </a:lnTo>
                  <a:lnTo>
                    <a:pt x="183" y="569"/>
                  </a:lnTo>
                  <a:lnTo>
                    <a:pt x="143" y="502"/>
                  </a:lnTo>
                  <a:lnTo>
                    <a:pt x="110" y="439"/>
                  </a:lnTo>
                  <a:lnTo>
                    <a:pt x="82" y="379"/>
                  </a:lnTo>
                  <a:lnTo>
                    <a:pt x="60" y="325"/>
                  </a:lnTo>
                  <a:lnTo>
                    <a:pt x="42" y="275"/>
                  </a:lnTo>
                  <a:lnTo>
                    <a:pt x="27" y="232"/>
                  </a:lnTo>
                  <a:lnTo>
                    <a:pt x="17" y="195"/>
                  </a:lnTo>
                  <a:lnTo>
                    <a:pt x="8" y="165"/>
                  </a:lnTo>
                  <a:lnTo>
                    <a:pt x="3" y="143"/>
                  </a:lnTo>
                  <a:lnTo>
                    <a:pt x="2" y="130"/>
                  </a:lnTo>
                  <a:lnTo>
                    <a:pt x="0" y="125"/>
                  </a:lnTo>
                  <a:lnTo>
                    <a:pt x="1411" y="0"/>
                  </a:ln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 name="Group 8"/>
          <p:cNvGrpSpPr>
            <a:grpSpLocks noChangeAspect="1"/>
          </p:cNvGrpSpPr>
          <p:nvPr/>
        </p:nvGrpSpPr>
        <p:grpSpPr>
          <a:xfrm>
            <a:off x="2885160" y="4003945"/>
            <a:ext cx="1760704" cy="1985226"/>
            <a:chOff x="2443803" y="3983684"/>
            <a:chExt cx="1200428" cy="1353502"/>
          </a:xfrm>
        </p:grpSpPr>
        <p:sp>
          <p:nvSpPr>
            <p:cNvPr id="30" name="Freeform 22"/>
            <p:cNvSpPr>
              <a:spLocks/>
            </p:cNvSpPr>
            <p:nvPr/>
          </p:nvSpPr>
          <p:spPr bwMode="auto">
            <a:xfrm>
              <a:off x="2446727" y="4527233"/>
              <a:ext cx="1197504" cy="809953"/>
            </a:xfrm>
            <a:custGeom>
              <a:avLst/>
              <a:gdLst>
                <a:gd name="T0" fmla="*/ 0 w 1718"/>
                <a:gd name="T1" fmla="*/ 0 h 1163"/>
                <a:gd name="T2" fmla="*/ 124 w 1718"/>
                <a:gd name="T3" fmla="*/ 52 h 1163"/>
                <a:gd name="T4" fmla="*/ 246 w 1718"/>
                <a:gd name="T5" fmla="*/ 99 h 1163"/>
                <a:gd name="T6" fmla="*/ 367 w 1718"/>
                <a:gd name="T7" fmla="*/ 140 h 1163"/>
                <a:gd name="T8" fmla="*/ 487 w 1718"/>
                <a:gd name="T9" fmla="*/ 177 h 1163"/>
                <a:gd name="T10" fmla="*/ 604 w 1718"/>
                <a:gd name="T11" fmla="*/ 211 h 1163"/>
                <a:gd name="T12" fmla="*/ 719 w 1718"/>
                <a:gd name="T13" fmla="*/ 237 h 1163"/>
                <a:gd name="T14" fmla="*/ 829 w 1718"/>
                <a:gd name="T15" fmla="*/ 261 h 1163"/>
                <a:gd name="T16" fmla="*/ 937 w 1718"/>
                <a:gd name="T17" fmla="*/ 281 h 1163"/>
                <a:gd name="T18" fmla="*/ 1039 w 1718"/>
                <a:gd name="T19" fmla="*/ 297 h 1163"/>
                <a:gd name="T20" fmla="*/ 1136 w 1718"/>
                <a:gd name="T21" fmla="*/ 311 h 1163"/>
                <a:gd name="T22" fmla="*/ 1228 w 1718"/>
                <a:gd name="T23" fmla="*/ 322 h 1163"/>
                <a:gd name="T24" fmla="*/ 1314 w 1718"/>
                <a:gd name="T25" fmla="*/ 331 h 1163"/>
                <a:gd name="T26" fmla="*/ 1393 w 1718"/>
                <a:gd name="T27" fmla="*/ 336 h 1163"/>
                <a:gd name="T28" fmla="*/ 1464 w 1718"/>
                <a:gd name="T29" fmla="*/ 341 h 1163"/>
                <a:gd name="T30" fmla="*/ 1528 w 1718"/>
                <a:gd name="T31" fmla="*/ 342 h 1163"/>
                <a:gd name="T32" fmla="*/ 1583 w 1718"/>
                <a:gd name="T33" fmla="*/ 344 h 1163"/>
                <a:gd name="T34" fmla="*/ 1629 w 1718"/>
                <a:gd name="T35" fmla="*/ 344 h 1163"/>
                <a:gd name="T36" fmla="*/ 1668 w 1718"/>
                <a:gd name="T37" fmla="*/ 344 h 1163"/>
                <a:gd name="T38" fmla="*/ 1694 w 1718"/>
                <a:gd name="T39" fmla="*/ 344 h 1163"/>
                <a:gd name="T40" fmla="*/ 1711 w 1718"/>
                <a:gd name="T41" fmla="*/ 342 h 1163"/>
                <a:gd name="T42" fmla="*/ 1718 w 1718"/>
                <a:gd name="T43" fmla="*/ 342 h 1163"/>
                <a:gd name="T44" fmla="*/ 1718 w 1718"/>
                <a:gd name="T45" fmla="*/ 1150 h 1163"/>
                <a:gd name="T46" fmla="*/ 1571 w 1718"/>
                <a:gd name="T47" fmla="*/ 1160 h 1163"/>
                <a:gd name="T48" fmla="*/ 1433 w 1718"/>
                <a:gd name="T49" fmla="*/ 1163 h 1163"/>
                <a:gd name="T50" fmla="*/ 1301 w 1718"/>
                <a:gd name="T51" fmla="*/ 1163 h 1163"/>
                <a:gd name="T52" fmla="*/ 1178 w 1718"/>
                <a:gd name="T53" fmla="*/ 1158 h 1163"/>
                <a:gd name="T54" fmla="*/ 1059 w 1718"/>
                <a:gd name="T55" fmla="*/ 1150 h 1163"/>
                <a:gd name="T56" fmla="*/ 947 w 1718"/>
                <a:gd name="T57" fmla="*/ 1140 h 1163"/>
                <a:gd name="T58" fmla="*/ 842 w 1718"/>
                <a:gd name="T59" fmla="*/ 1125 h 1163"/>
                <a:gd name="T60" fmla="*/ 742 w 1718"/>
                <a:gd name="T61" fmla="*/ 1108 h 1163"/>
                <a:gd name="T62" fmla="*/ 651 w 1718"/>
                <a:gd name="T63" fmla="*/ 1088 h 1163"/>
                <a:gd name="T64" fmla="*/ 566 w 1718"/>
                <a:gd name="T65" fmla="*/ 1068 h 1163"/>
                <a:gd name="T66" fmla="*/ 486 w 1718"/>
                <a:gd name="T67" fmla="*/ 1046 h 1163"/>
                <a:gd name="T68" fmla="*/ 412 w 1718"/>
                <a:gd name="T69" fmla="*/ 1023 h 1163"/>
                <a:gd name="T70" fmla="*/ 346 w 1718"/>
                <a:gd name="T71" fmla="*/ 1000 h 1163"/>
                <a:gd name="T72" fmla="*/ 284 w 1718"/>
                <a:gd name="T73" fmla="*/ 976 h 1163"/>
                <a:gd name="T74" fmla="*/ 231 w 1718"/>
                <a:gd name="T75" fmla="*/ 953 h 1163"/>
                <a:gd name="T76" fmla="*/ 181 w 1718"/>
                <a:gd name="T77" fmla="*/ 931 h 1163"/>
                <a:gd name="T78" fmla="*/ 139 w 1718"/>
                <a:gd name="T79" fmla="*/ 909 h 1163"/>
                <a:gd name="T80" fmla="*/ 100 w 1718"/>
                <a:gd name="T81" fmla="*/ 889 h 1163"/>
                <a:gd name="T82" fmla="*/ 70 w 1718"/>
                <a:gd name="T83" fmla="*/ 871 h 1163"/>
                <a:gd name="T84" fmla="*/ 45 w 1718"/>
                <a:gd name="T85" fmla="*/ 856 h 1163"/>
                <a:gd name="T86" fmla="*/ 25 w 1718"/>
                <a:gd name="T87" fmla="*/ 843 h 1163"/>
                <a:gd name="T88" fmla="*/ 10 w 1718"/>
                <a:gd name="T89" fmla="*/ 833 h 1163"/>
                <a:gd name="T90" fmla="*/ 2 w 1718"/>
                <a:gd name="T91" fmla="*/ 828 h 1163"/>
                <a:gd name="T92" fmla="*/ 0 w 1718"/>
                <a:gd name="T93" fmla="*/ 824 h 1163"/>
                <a:gd name="T94" fmla="*/ 0 w 1718"/>
                <a:gd name="T95" fmla="*/ 819 h 1163"/>
                <a:gd name="T96" fmla="*/ 0 w 1718"/>
                <a:gd name="T97" fmla="*/ 801 h 1163"/>
                <a:gd name="T98" fmla="*/ 0 w 1718"/>
                <a:gd name="T99" fmla="*/ 771 h 1163"/>
                <a:gd name="T100" fmla="*/ 0 w 1718"/>
                <a:gd name="T101" fmla="*/ 449 h 1163"/>
                <a:gd name="T102" fmla="*/ 0 w 1718"/>
                <a:gd name="T103" fmla="*/ 384 h 1163"/>
                <a:gd name="T104" fmla="*/ 0 w 1718"/>
                <a:gd name="T105" fmla="*/ 317 h 1163"/>
                <a:gd name="T106" fmla="*/ 0 w 1718"/>
                <a:gd name="T107" fmla="*/ 192 h 1163"/>
                <a:gd name="T108" fmla="*/ 0 w 1718"/>
                <a:gd name="T109" fmla="*/ 134 h 1163"/>
                <a:gd name="T110" fmla="*/ 0 w 1718"/>
                <a:gd name="T111" fmla="*/ 37 h 1163"/>
                <a:gd name="T112" fmla="*/ 0 w 1718"/>
                <a:gd name="T113" fmla="*/ 0 h 1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8" h="1163">
                  <a:moveTo>
                    <a:pt x="0" y="0"/>
                  </a:moveTo>
                  <a:lnTo>
                    <a:pt x="124" y="52"/>
                  </a:lnTo>
                  <a:lnTo>
                    <a:pt x="246" y="99"/>
                  </a:lnTo>
                  <a:lnTo>
                    <a:pt x="367" y="140"/>
                  </a:lnTo>
                  <a:lnTo>
                    <a:pt x="487" y="177"/>
                  </a:lnTo>
                  <a:lnTo>
                    <a:pt x="604" y="211"/>
                  </a:lnTo>
                  <a:lnTo>
                    <a:pt x="719" y="237"/>
                  </a:lnTo>
                  <a:lnTo>
                    <a:pt x="829" y="261"/>
                  </a:lnTo>
                  <a:lnTo>
                    <a:pt x="937" y="281"/>
                  </a:lnTo>
                  <a:lnTo>
                    <a:pt x="1039" y="297"/>
                  </a:lnTo>
                  <a:lnTo>
                    <a:pt x="1136" y="311"/>
                  </a:lnTo>
                  <a:lnTo>
                    <a:pt x="1228" y="322"/>
                  </a:lnTo>
                  <a:lnTo>
                    <a:pt x="1314" y="331"/>
                  </a:lnTo>
                  <a:lnTo>
                    <a:pt x="1393" y="336"/>
                  </a:lnTo>
                  <a:lnTo>
                    <a:pt x="1464" y="341"/>
                  </a:lnTo>
                  <a:lnTo>
                    <a:pt x="1528" y="342"/>
                  </a:lnTo>
                  <a:lnTo>
                    <a:pt x="1583" y="344"/>
                  </a:lnTo>
                  <a:lnTo>
                    <a:pt x="1629" y="344"/>
                  </a:lnTo>
                  <a:lnTo>
                    <a:pt x="1668" y="344"/>
                  </a:lnTo>
                  <a:lnTo>
                    <a:pt x="1694" y="344"/>
                  </a:lnTo>
                  <a:lnTo>
                    <a:pt x="1711" y="342"/>
                  </a:lnTo>
                  <a:lnTo>
                    <a:pt x="1718" y="342"/>
                  </a:lnTo>
                  <a:lnTo>
                    <a:pt x="1718" y="1150"/>
                  </a:lnTo>
                  <a:lnTo>
                    <a:pt x="1571" y="1160"/>
                  </a:lnTo>
                  <a:lnTo>
                    <a:pt x="1433" y="1163"/>
                  </a:lnTo>
                  <a:lnTo>
                    <a:pt x="1301" y="1163"/>
                  </a:lnTo>
                  <a:lnTo>
                    <a:pt x="1178" y="1158"/>
                  </a:lnTo>
                  <a:lnTo>
                    <a:pt x="1059" y="1150"/>
                  </a:lnTo>
                  <a:lnTo>
                    <a:pt x="947" y="1140"/>
                  </a:lnTo>
                  <a:lnTo>
                    <a:pt x="842" y="1125"/>
                  </a:lnTo>
                  <a:lnTo>
                    <a:pt x="742" y="1108"/>
                  </a:lnTo>
                  <a:lnTo>
                    <a:pt x="651" y="1088"/>
                  </a:lnTo>
                  <a:lnTo>
                    <a:pt x="566" y="1068"/>
                  </a:lnTo>
                  <a:lnTo>
                    <a:pt x="486" y="1046"/>
                  </a:lnTo>
                  <a:lnTo>
                    <a:pt x="412" y="1023"/>
                  </a:lnTo>
                  <a:lnTo>
                    <a:pt x="346" y="1000"/>
                  </a:lnTo>
                  <a:lnTo>
                    <a:pt x="284" y="976"/>
                  </a:lnTo>
                  <a:lnTo>
                    <a:pt x="231" y="953"/>
                  </a:lnTo>
                  <a:lnTo>
                    <a:pt x="181" y="931"/>
                  </a:lnTo>
                  <a:lnTo>
                    <a:pt x="139" y="909"/>
                  </a:lnTo>
                  <a:lnTo>
                    <a:pt x="100" y="889"/>
                  </a:lnTo>
                  <a:lnTo>
                    <a:pt x="70" y="871"/>
                  </a:lnTo>
                  <a:lnTo>
                    <a:pt x="45" y="856"/>
                  </a:lnTo>
                  <a:lnTo>
                    <a:pt x="25" y="843"/>
                  </a:lnTo>
                  <a:lnTo>
                    <a:pt x="10" y="833"/>
                  </a:lnTo>
                  <a:lnTo>
                    <a:pt x="2" y="828"/>
                  </a:lnTo>
                  <a:lnTo>
                    <a:pt x="0" y="824"/>
                  </a:lnTo>
                  <a:lnTo>
                    <a:pt x="0" y="819"/>
                  </a:lnTo>
                  <a:lnTo>
                    <a:pt x="0" y="801"/>
                  </a:lnTo>
                  <a:lnTo>
                    <a:pt x="0" y="771"/>
                  </a:lnTo>
                  <a:lnTo>
                    <a:pt x="0" y="449"/>
                  </a:lnTo>
                  <a:lnTo>
                    <a:pt x="0" y="384"/>
                  </a:lnTo>
                  <a:lnTo>
                    <a:pt x="0" y="317"/>
                  </a:lnTo>
                  <a:lnTo>
                    <a:pt x="0" y="192"/>
                  </a:lnTo>
                  <a:lnTo>
                    <a:pt x="0" y="134"/>
                  </a:lnTo>
                  <a:lnTo>
                    <a:pt x="0" y="37"/>
                  </a:lnTo>
                  <a:lnTo>
                    <a:pt x="0" y="0"/>
                  </a:lnTo>
                  <a:close/>
                </a:path>
              </a:pathLst>
            </a:custGeom>
            <a:solidFill>
              <a:srgbClr val="9DC3E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21"/>
            <p:cNvSpPr>
              <a:spLocks/>
            </p:cNvSpPr>
            <p:nvPr/>
          </p:nvSpPr>
          <p:spPr bwMode="auto">
            <a:xfrm>
              <a:off x="2443803" y="3983684"/>
              <a:ext cx="1198897" cy="794618"/>
            </a:xfrm>
            <a:custGeom>
              <a:avLst/>
              <a:gdLst>
                <a:gd name="T0" fmla="*/ 892 w 1721"/>
                <a:gd name="T1" fmla="*/ 24 h 1141"/>
                <a:gd name="T2" fmla="*/ 994 w 1721"/>
                <a:gd name="T3" fmla="*/ 60 h 1141"/>
                <a:gd name="T4" fmla="*/ 1113 w 1721"/>
                <a:gd name="T5" fmla="*/ 87 h 1141"/>
                <a:gd name="T6" fmla="*/ 1234 w 1721"/>
                <a:gd name="T7" fmla="*/ 104 h 1141"/>
                <a:gd name="T8" fmla="*/ 1346 w 1721"/>
                <a:gd name="T9" fmla="*/ 114 h 1141"/>
                <a:gd name="T10" fmla="*/ 1436 w 1721"/>
                <a:gd name="T11" fmla="*/ 117 h 1141"/>
                <a:gd name="T12" fmla="*/ 1473 w 1721"/>
                <a:gd name="T13" fmla="*/ 134 h 1141"/>
                <a:gd name="T14" fmla="*/ 1486 w 1721"/>
                <a:gd name="T15" fmla="*/ 192 h 1141"/>
                <a:gd name="T16" fmla="*/ 1508 w 1721"/>
                <a:gd name="T17" fmla="*/ 279 h 1141"/>
                <a:gd name="T18" fmla="*/ 1534 w 1721"/>
                <a:gd name="T19" fmla="*/ 387 h 1141"/>
                <a:gd name="T20" fmla="*/ 1564 w 1721"/>
                <a:gd name="T21" fmla="*/ 512 h 1141"/>
                <a:gd name="T22" fmla="*/ 1598 w 1721"/>
                <a:gd name="T23" fmla="*/ 648 h 1141"/>
                <a:gd name="T24" fmla="*/ 1631 w 1721"/>
                <a:gd name="T25" fmla="*/ 783 h 1141"/>
                <a:gd name="T26" fmla="*/ 1664 w 1721"/>
                <a:gd name="T27" fmla="*/ 914 h 1141"/>
                <a:gd name="T28" fmla="*/ 1694 w 1721"/>
                <a:gd name="T29" fmla="*/ 1035 h 1141"/>
                <a:gd name="T30" fmla="*/ 1721 w 1721"/>
                <a:gd name="T31" fmla="*/ 1136 h 1141"/>
                <a:gd name="T32" fmla="*/ 1463 w 1721"/>
                <a:gd name="T33" fmla="*/ 1140 h 1141"/>
                <a:gd name="T34" fmla="*/ 1221 w 1721"/>
                <a:gd name="T35" fmla="*/ 1126 h 1141"/>
                <a:gd name="T36" fmla="*/ 996 w 1721"/>
                <a:gd name="T37" fmla="*/ 1100 h 1141"/>
                <a:gd name="T38" fmla="*/ 789 w 1721"/>
                <a:gd name="T39" fmla="*/ 1063 h 1141"/>
                <a:gd name="T40" fmla="*/ 604 w 1721"/>
                <a:gd name="T41" fmla="*/ 1020 h 1141"/>
                <a:gd name="T42" fmla="*/ 439 w 1721"/>
                <a:gd name="T43" fmla="*/ 973 h 1141"/>
                <a:gd name="T44" fmla="*/ 299 w 1721"/>
                <a:gd name="T45" fmla="*/ 924 h 1141"/>
                <a:gd name="T46" fmla="*/ 184 w 1721"/>
                <a:gd name="T47" fmla="*/ 879 h 1141"/>
                <a:gd name="T48" fmla="*/ 95 w 1721"/>
                <a:gd name="T49" fmla="*/ 841 h 1141"/>
                <a:gd name="T50" fmla="*/ 35 w 1721"/>
                <a:gd name="T51" fmla="*/ 813 h 1141"/>
                <a:gd name="T52" fmla="*/ 4 w 1721"/>
                <a:gd name="T53" fmla="*/ 796 h 1141"/>
                <a:gd name="T54" fmla="*/ 2 w 1721"/>
                <a:gd name="T55" fmla="*/ 791 h 1141"/>
                <a:gd name="T56" fmla="*/ 27 w 1721"/>
                <a:gd name="T57" fmla="*/ 769 h 1141"/>
                <a:gd name="T58" fmla="*/ 72 w 1721"/>
                <a:gd name="T59" fmla="*/ 728 h 1141"/>
                <a:gd name="T60" fmla="*/ 134 w 1721"/>
                <a:gd name="T61" fmla="*/ 669 h 1141"/>
                <a:gd name="T62" fmla="*/ 209 w 1721"/>
                <a:gd name="T63" fmla="*/ 601 h 1141"/>
                <a:gd name="T64" fmla="*/ 294 w 1721"/>
                <a:gd name="T65" fmla="*/ 521 h 1141"/>
                <a:gd name="T66" fmla="*/ 384 w 1721"/>
                <a:gd name="T67" fmla="*/ 437 h 1141"/>
                <a:gd name="T68" fmla="*/ 477 w 1721"/>
                <a:gd name="T69" fmla="*/ 351 h 1141"/>
                <a:gd name="T70" fmla="*/ 569 w 1721"/>
                <a:gd name="T71" fmla="*/ 264 h 1141"/>
                <a:gd name="T72" fmla="*/ 656 w 1721"/>
                <a:gd name="T73" fmla="*/ 184 h 1141"/>
                <a:gd name="T74" fmla="*/ 736 w 1721"/>
                <a:gd name="T75" fmla="*/ 110 h 1141"/>
                <a:gd name="T76" fmla="*/ 801 w 1721"/>
                <a:gd name="T77" fmla="*/ 49 h 1141"/>
                <a:gd name="T78" fmla="*/ 851 w 1721"/>
                <a:gd name="T79" fmla="*/ 0 h 1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1" h="1141">
                  <a:moveTo>
                    <a:pt x="851" y="0"/>
                  </a:moveTo>
                  <a:lnTo>
                    <a:pt x="892" y="24"/>
                  </a:lnTo>
                  <a:lnTo>
                    <a:pt x="941" y="44"/>
                  </a:lnTo>
                  <a:lnTo>
                    <a:pt x="994" y="60"/>
                  </a:lnTo>
                  <a:lnTo>
                    <a:pt x="1052" y="75"/>
                  </a:lnTo>
                  <a:lnTo>
                    <a:pt x="1113" y="87"/>
                  </a:lnTo>
                  <a:lnTo>
                    <a:pt x="1174" y="97"/>
                  </a:lnTo>
                  <a:lnTo>
                    <a:pt x="1234" y="104"/>
                  </a:lnTo>
                  <a:lnTo>
                    <a:pt x="1291" y="109"/>
                  </a:lnTo>
                  <a:lnTo>
                    <a:pt x="1346" y="114"/>
                  </a:lnTo>
                  <a:lnTo>
                    <a:pt x="1394" y="115"/>
                  </a:lnTo>
                  <a:lnTo>
                    <a:pt x="1436" y="117"/>
                  </a:lnTo>
                  <a:lnTo>
                    <a:pt x="1469" y="117"/>
                  </a:lnTo>
                  <a:lnTo>
                    <a:pt x="1473" y="134"/>
                  </a:lnTo>
                  <a:lnTo>
                    <a:pt x="1479" y="159"/>
                  </a:lnTo>
                  <a:lnTo>
                    <a:pt x="1486" y="192"/>
                  </a:lnTo>
                  <a:lnTo>
                    <a:pt x="1496" y="232"/>
                  </a:lnTo>
                  <a:lnTo>
                    <a:pt x="1508" y="279"/>
                  </a:lnTo>
                  <a:lnTo>
                    <a:pt x="1521" y="331"/>
                  </a:lnTo>
                  <a:lnTo>
                    <a:pt x="1534" y="387"/>
                  </a:lnTo>
                  <a:lnTo>
                    <a:pt x="1549" y="449"/>
                  </a:lnTo>
                  <a:lnTo>
                    <a:pt x="1564" y="512"/>
                  </a:lnTo>
                  <a:lnTo>
                    <a:pt x="1581" y="579"/>
                  </a:lnTo>
                  <a:lnTo>
                    <a:pt x="1598" y="648"/>
                  </a:lnTo>
                  <a:lnTo>
                    <a:pt x="1614" y="714"/>
                  </a:lnTo>
                  <a:lnTo>
                    <a:pt x="1631" y="783"/>
                  </a:lnTo>
                  <a:lnTo>
                    <a:pt x="1648" y="849"/>
                  </a:lnTo>
                  <a:lnTo>
                    <a:pt x="1664" y="914"/>
                  </a:lnTo>
                  <a:lnTo>
                    <a:pt x="1679" y="976"/>
                  </a:lnTo>
                  <a:lnTo>
                    <a:pt x="1694" y="1035"/>
                  </a:lnTo>
                  <a:lnTo>
                    <a:pt x="1708" y="1088"/>
                  </a:lnTo>
                  <a:lnTo>
                    <a:pt x="1721" y="1136"/>
                  </a:lnTo>
                  <a:lnTo>
                    <a:pt x="1589" y="1141"/>
                  </a:lnTo>
                  <a:lnTo>
                    <a:pt x="1463" y="1140"/>
                  </a:lnTo>
                  <a:lnTo>
                    <a:pt x="1339" y="1136"/>
                  </a:lnTo>
                  <a:lnTo>
                    <a:pt x="1221" y="1126"/>
                  </a:lnTo>
                  <a:lnTo>
                    <a:pt x="1106" y="1115"/>
                  </a:lnTo>
                  <a:lnTo>
                    <a:pt x="996" y="1100"/>
                  </a:lnTo>
                  <a:lnTo>
                    <a:pt x="889" y="1083"/>
                  </a:lnTo>
                  <a:lnTo>
                    <a:pt x="789" y="1063"/>
                  </a:lnTo>
                  <a:lnTo>
                    <a:pt x="694" y="1041"/>
                  </a:lnTo>
                  <a:lnTo>
                    <a:pt x="604" y="1020"/>
                  </a:lnTo>
                  <a:lnTo>
                    <a:pt x="519" y="996"/>
                  </a:lnTo>
                  <a:lnTo>
                    <a:pt x="439" y="973"/>
                  </a:lnTo>
                  <a:lnTo>
                    <a:pt x="367" y="948"/>
                  </a:lnTo>
                  <a:lnTo>
                    <a:pt x="299" y="924"/>
                  </a:lnTo>
                  <a:lnTo>
                    <a:pt x="239" y="901"/>
                  </a:lnTo>
                  <a:lnTo>
                    <a:pt x="184" y="879"/>
                  </a:lnTo>
                  <a:lnTo>
                    <a:pt x="135" y="859"/>
                  </a:lnTo>
                  <a:lnTo>
                    <a:pt x="95" y="841"/>
                  </a:lnTo>
                  <a:lnTo>
                    <a:pt x="62" y="826"/>
                  </a:lnTo>
                  <a:lnTo>
                    <a:pt x="35" y="813"/>
                  </a:lnTo>
                  <a:lnTo>
                    <a:pt x="15" y="803"/>
                  </a:lnTo>
                  <a:lnTo>
                    <a:pt x="4" y="796"/>
                  </a:lnTo>
                  <a:lnTo>
                    <a:pt x="0" y="794"/>
                  </a:lnTo>
                  <a:lnTo>
                    <a:pt x="2" y="791"/>
                  </a:lnTo>
                  <a:lnTo>
                    <a:pt x="12" y="783"/>
                  </a:lnTo>
                  <a:lnTo>
                    <a:pt x="27" y="769"/>
                  </a:lnTo>
                  <a:lnTo>
                    <a:pt x="47" y="751"/>
                  </a:lnTo>
                  <a:lnTo>
                    <a:pt x="72" y="728"/>
                  </a:lnTo>
                  <a:lnTo>
                    <a:pt x="100" y="701"/>
                  </a:lnTo>
                  <a:lnTo>
                    <a:pt x="134" y="669"/>
                  </a:lnTo>
                  <a:lnTo>
                    <a:pt x="171" y="636"/>
                  </a:lnTo>
                  <a:lnTo>
                    <a:pt x="209" y="601"/>
                  </a:lnTo>
                  <a:lnTo>
                    <a:pt x="251" y="561"/>
                  </a:lnTo>
                  <a:lnTo>
                    <a:pt x="294" y="521"/>
                  </a:lnTo>
                  <a:lnTo>
                    <a:pt x="339" y="479"/>
                  </a:lnTo>
                  <a:lnTo>
                    <a:pt x="384" y="437"/>
                  </a:lnTo>
                  <a:lnTo>
                    <a:pt x="431" y="394"/>
                  </a:lnTo>
                  <a:lnTo>
                    <a:pt x="477" y="351"/>
                  </a:lnTo>
                  <a:lnTo>
                    <a:pt x="524" y="307"/>
                  </a:lnTo>
                  <a:lnTo>
                    <a:pt x="569" y="264"/>
                  </a:lnTo>
                  <a:lnTo>
                    <a:pt x="614" y="224"/>
                  </a:lnTo>
                  <a:lnTo>
                    <a:pt x="656" y="184"/>
                  </a:lnTo>
                  <a:lnTo>
                    <a:pt x="697" y="146"/>
                  </a:lnTo>
                  <a:lnTo>
                    <a:pt x="736" y="110"/>
                  </a:lnTo>
                  <a:lnTo>
                    <a:pt x="769" y="77"/>
                  </a:lnTo>
                  <a:lnTo>
                    <a:pt x="801" y="49"/>
                  </a:lnTo>
                  <a:lnTo>
                    <a:pt x="829" y="22"/>
                  </a:lnTo>
                  <a:lnTo>
                    <a:pt x="851"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solidFill>
              </a:rPr>
              <a:t>Slide Title</a:t>
            </a:r>
            <a:endParaRPr lang="en-US" sz="2400" dirty="0">
              <a:solidFill>
                <a:schemeClr val="bg1"/>
              </a:solidFill>
            </a:endParaRPr>
          </a:p>
        </p:txBody>
      </p:sp>
      <p:grpSp>
        <p:nvGrpSpPr>
          <p:cNvPr id="48" name="Group 47"/>
          <p:cNvGrpSpPr/>
          <p:nvPr/>
        </p:nvGrpSpPr>
        <p:grpSpPr>
          <a:xfrm>
            <a:off x="5749825" y="5183657"/>
            <a:ext cx="4133444" cy="1037112"/>
            <a:chOff x="7089372" y="5305607"/>
            <a:chExt cx="4133444" cy="1037112"/>
          </a:xfrm>
        </p:grpSpPr>
        <p:grpSp>
          <p:nvGrpSpPr>
            <p:cNvPr id="49" name="Group 48"/>
            <p:cNvGrpSpPr/>
            <p:nvPr/>
          </p:nvGrpSpPr>
          <p:grpSpPr>
            <a:xfrm>
              <a:off x="7089372" y="5309908"/>
              <a:ext cx="3336570" cy="1032811"/>
              <a:chOff x="4792814" y="1956381"/>
              <a:chExt cx="2378927" cy="1098534"/>
            </a:xfrm>
          </p:grpSpPr>
          <p:sp>
            <p:nvSpPr>
              <p:cNvPr id="53" name="Rectangle 52"/>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54" name="TextBox 53"/>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0" name="Group 49"/>
            <p:cNvGrpSpPr/>
            <p:nvPr/>
          </p:nvGrpSpPr>
          <p:grpSpPr>
            <a:xfrm>
              <a:off x="10239403" y="5305607"/>
              <a:ext cx="983413" cy="983411"/>
              <a:chOff x="8318390" y="5334000"/>
              <a:chExt cx="983413" cy="983411"/>
            </a:xfrm>
          </p:grpSpPr>
          <p:sp>
            <p:nvSpPr>
              <p:cNvPr id="51" name="Sev04"/>
              <p:cNvSpPr/>
              <p:nvPr/>
            </p:nvSpPr>
            <p:spPr>
              <a:xfrm>
                <a:off x="8318390" y="5334000"/>
                <a:ext cx="983413" cy="983411"/>
              </a:xfrm>
              <a:prstGeom prst="round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52"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55" name="Group 54"/>
          <p:cNvGrpSpPr/>
          <p:nvPr/>
        </p:nvGrpSpPr>
        <p:grpSpPr>
          <a:xfrm>
            <a:off x="6054993" y="1596858"/>
            <a:ext cx="4492660" cy="1045643"/>
            <a:chOff x="7394540" y="1718808"/>
            <a:chExt cx="4492660" cy="1045643"/>
          </a:xfrm>
        </p:grpSpPr>
        <p:grpSp>
          <p:nvGrpSpPr>
            <p:cNvPr id="56" name="Group 55"/>
            <p:cNvGrpSpPr/>
            <p:nvPr/>
          </p:nvGrpSpPr>
          <p:grpSpPr>
            <a:xfrm>
              <a:off x="8550630" y="1731640"/>
              <a:ext cx="3336570" cy="1032811"/>
              <a:chOff x="4792814" y="1956381"/>
              <a:chExt cx="2378927" cy="1098534"/>
            </a:xfrm>
          </p:grpSpPr>
          <p:sp>
            <p:nvSpPr>
              <p:cNvPr id="60" name="Rectangle 59"/>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1" name="TextBox 60"/>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57" name="Group 56"/>
            <p:cNvGrpSpPr/>
            <p:nvPr/>
          </p:nvGrpSpPr>
          <p:grpSpPr>
            <a:xfrm>
              <a:off x="7394540" y="1718808"/>
              <a:ext cx="983413" cy="983411"/>
              <a:chOff x="2890199" y="5334000"/>
              <a:chExt cx="983413" cy="983411"/>
            </a:xfrm>
          </p:grpSpPr>
          <p:sp>
            <p:nvSpPr>
              <p:cNvPr id="58" name="Sev01"/>
              <p:cNvSpPr/>
              <p:nvPr/>
            </p:nvSpPr>
            <p:spPr>
              <a:xfrm>
                <a:off x="2890199" y="5334000"/>
                <a:ext cx="983413" cy="983411"/>
              </a:xfrm>
              <a:prstGeom prst="roundRect">
                <a:avLst/>
              </a:prstGeom>
              <a:noFill/>
              <a:ln w="1905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58"/>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2" name="Group 61"/>
          <p:cNvGrpSpPr/>
          <p:nvPr/>
        </p:nvGrpSpPr>
        <p:grpSpPr>
          <a:xfrm>
            <a:off x="6050816" y="3931042"/>
            <a:ext cx="4586720" cy="1043567"/>
            <a:chOff x="7390363" y="4052992"/>
            <a:chExt cx="4586720" cy="1043567"/>
          </a:xfrm>
        </p:grpSpPr>
        <p:grpSp>
          <p:nvGrpSpPr>
            <p:cNvPr id="63" name="Group 62"/>
            <p:cNvGrpSpPr/>
            <p:nvPr/>
          </p:nvGrpSpPr>
          <p:grpSpPr>
            <a:xfrm>
              <a:off x="8640513" y="4063748"/>
              <a:ext cx="3336570" cy="1032811"/>
              <a:chOff x="4792814" y="1956381"/>
              <a:chExt cx="2378927" cy="1098534"/>
            </a:xfrm>
          </p:grpSpPr>
          <p:sp>
            <p:nvSpPr>
              <p:cNvPr id="67" name="Rectangle 6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68" name="TextBox 67"/>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64" name="Group 63"/>
            <p:cNvGrpSpPr/>
            <p:nvPr/>
          </p:nvGrpSpPr>
          <p:grpSpPr>
            <a:xfrm>
              <a:off x="7390363" y="4052992"/>
              <a:ext cx="983413" cy="983411"/>
              <a:chOff x="6532842" y="5334000"/>
              <a:chExt cx="983413" cy="983411"/>
            </a:xfrm>
          </p:grpSpPr>
          <p:sp>
            <p:nvSpPr>
              <p:cNvPr id="65" name="Sev03"/>
              <p:cNvSpPr/>
              <p:nvPr/>
            </p:nvSpPr>
            <p:spPr>
              <a:xfrm>
                <a:off x="6532842" y="5334000"/>
                <a:ext cx="983413" cy="983411"/>
              </a:xfrm>
              <a:prstGeom prst="round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66"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69" name="Group 68"/>
          <p:cNvGrpSpPr/>
          <p:nvPr/>
        </p:nvGrpSpPr>
        <p:grpSpPr>
          <a:xfrm>
            <a:off x="5749825" y="2719759"/>
            <a:ext cx="4136859" cy="1057680"/>
            <a:chOff x="7089372" y="2841709"/>
            <a:chExt cx="4136859" cy="1057680"/>
          </a:xfrm>
        </p:grpSpPr>
        <p:grpSp>
          <p:nvGrpSpPr>
            <p:cNvPr id="70" name="Group 69"/>
            <p:cNvGrpSpPr/>
            <p:nvPr/>
          </p:nvGrpSpPr>
          <p:grpSpPr>
            <a:xfrm>
              <a:off x="7089372" y="2866578"/>
              <a:ext cx="3336570" cy="1032811"/>
              <a:chOff x="4792814" y="1956381"/>
              <a:chExt cx="2378927" cy="1098534"/>
            </a:xfrm>
          </p:grpSpPr>
          <p:sp>
            <p:nvSpPr>
              <p:cNvPr id="74" name="Rectangle 7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5" name="TextBox 74"/>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a:t>
                </a:r>
                <a:endParaRPr lang="en-US" sz="1400" dirty="0">
                  <a:solidFill>
                    <a:schemeClr val="bg1">
                      <a:lumMod val="75000"/>
                    </a:schemeClr>
                  </a:solidFill>
                </a:endParaRPr>
              </a:p>
            </p:txBody>
          </p:sp>
        </p:grpSp>
        <p:grpSp>
          <p:nvGrpSpPr>
            <p:cNvPr id="71" name="Group 70"/>
            <p:cNvGrpSpPr/>
            <p:nvPr/>
          </p:nvGrpSpPr>
          <p:grpSpPr>
            <a:xfrm>
              <a:off x="10242818" y="2841709"/>
              <a:ext cx="983413" cy="983411"/>
              <a:chOff x="4747294" y="5334000"/>
              <a:chExt cx="983413" cy="983411"/>
            </a:xfrm>
          </p:grpSpPr>
          <p:sp>
            <p:nvSpPr>
              <p:cNvPr id="72" name="Sev02"/>
              <p:cNvSpPr/>
              <p:nvPr/>
            </p:nvSpPr>
            <p:spPr>
              <a:xfrm>
                <a:off x="4747294" y="5334000"/>
                <a:ext cx="983413" cy="983411"/>
              </a:xfrm>
              <a:prstGeom prst="roundRect">
                <a:avLst/>
              </a:prstGeom>
              <a:noFill/>
              <a:ln w="19050">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7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Tree>
    <p:extLst>
      <p:ext uri="{BB962C8B-B14F-4D97-AF65-F5344CB8AC3E}">
        <p14:creationId xmlns:p14="http://schemas.microsoft.com/office/powerpoint/2010/main" val="136661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right)">
                                      <p:cBhvr>
                                        <p:cTn id="11" dur="750"/>
                                        <p:tgtEl>
                                          <p:spTgt spid="9"/>
                                        </p:tgtEl>
                                      </p:cBhvr>
                                    </p:animEffect>
                                  </p:childTnLst>
                                </p:cTn>
                              </p:par>
                            </p:childTnLst>
                          </p:cTn>
                        </p:par>
                        <p:par>
                          <p:cTn id="12" fill="hold">
                            <p:stCondLst>
                              <p:cond delay="1750"/>
                            </p:stCondLst>
                            <p:childTnLst>
                              <p:par>
                                <p:cTn id="13" presetID="26" presetClass="entr" presetSubtype="0" fill="hold"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down)">
                                      <p:cBhvr>
                                        <p:cTn id="15" dur="580">
                                          <p:stCondLst>
                                            <p:cond delay="0"/>
                                          </p:stCondLst>
                                        </p:cTn>
                                        <p:tgtEl>
                                          <p:spTgt spid="48"/>
                                        </p:tgtEl>
                                      </p:cBhvr>
                                    </p:animEffect>
                                    <p:anim calcmode="lin" valueType="num">
                                      <p:cBhvr>
                                        <p:cTn id="16"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21" dur="26">
                                          <p:stCondLst>
                                            <p:cond delay="650"/>
                                          </p:stCondLst>
                                        </p:cTn>
                                        <p:tgtEl>
                                          <p:spTgt spid="48"/>
                                        </p:tgtEl>
                                      </p:cBhvr>
                                      <p:to x="100000" y="60000"/>
                                    </p:animScale>
                                    <p:animScale>
                                      <p:cBhvr>
                                        <p:cTn id="22" dur="166" decel="50000">
                                          <p:stCondLst>
                                            <p:cond delay="676"/>
                                          </p:stCondLst>
                                        </p:cTn>
                                        <p:tgtEl>
                                          <p:spTgt spid="48"/>
                                        </p:tgtEl>
                                      </p:cBhvr>
                                      <p:to x="100000" y="100000"/>
                                    </p:animScale>
                                    <p:animScale>
                                      <p:cBhvr>
                                        <p:cTn id="23" dur="26">
                                          <p:stCondLst>
                                            <p:cond delay="1312"/>
                                          </p:stCondLst>
                                        </p:cTn>
                                        <p:tgtEl>
                                          <p:spTgt spid="48"/>
                                        </p:tgtEl>
                                      </p:cBhvr>
                                      <p:to x="100000" y="80000"/>
                                    </p:animScale>
                                    <p:animScale>
                                      <p:cBhvr>
                                        <p:cTn id="24" dur="166" decel="50000">
                                          <p:stCondLst>
                                            <p:cond delay="1338"/>
                                          </p:stCondLst>
                                        </p:cTn>
                                        <p:tgtEl>
                                          <p:spTgt spid="48"/>
                                        </p:tgtEl>
                                      </p:cBhvr>
                                      <p:to x="100000" y="100000"/>
                                    </p:animScale>
                                    <p:animScale>
                                      <p:cBhvr>
                                        <p:cTn id="25" dur="26">
                                          <p:stCondLst>
                                            <p:cond delay="1642"/>
                                          </p:stCondLst>
                                        </p:cTn>
                                        <p:tgtEl>
                                          <p:spTgt spid="48"/>
                                        </p:tgtEl>
                                      </p:cBhvr>
                                      <p:to x="100000" y="90000"/>
                                    </p:animScale>
                                    <p:animScale>
                                      <p:cBhvr>
                                        <p:cTn id="26" dur="166" decel="50000">
                                          <p:stCondLst>
                                            <p:cond delay="1668"/>
                                          </p:stCondLst>
                                        </p:cTn>
                                        <p:tgtEl>
                                          <p:spTgt spid="48"/>
                                        </p:tgtEl>
                                      </p:cBhvr>
                                      <p:to x="100000" y="100000"/>
                                    </p:animScale>
                                    <p:animScale>
                                      <p:cBhvr>
                                        <p:cTn id="27" dur="26">
                                          <p:stCondLst>
                                            <p:cond delay="1808"/>
                                          </p:stCondLst>
                                        </p:cTn>
                                        <p:tgtEl>
                                          <p:spTgt spid="48"/>
                                        </p:tgtEl>
                                      </p:cBhvr>
                                      <p:to x="100000" y="95000"/>
                                    </p:animScale>
                                    <p:animScale>
                                      <p:cBhvr>
                                        <p:cTn id="28" dur="166" decel="50000">
                                          <p:stCondLst>
                                            <p:cond delay="1834"/>
                                          </p:stCondLst>
                                        </p:cTn>
                                        <p:tgtEl>
                                          <p:spTgt spid="48"/>
                                        </p:tgtEl>
                                      </p:cBhvr>
                                      <p:to x="100000" y="100000"/>
                                    </p:animScale>
                                  </p:childTnLst>
                                </p:cTn>
                              </p:par>
                            </p:childTnLst>
                          </p:cTn>
                        </p:par>
                        <p:par>
                          <p:cTn id="29" fill="hold">
                            <p:stCondLst>
                              <p:cond delay="3750"/>
                            </p:stCondLst>
                            <p:childTnLst>
                              <p:par>
                                <p:cTn id="30" presetID="22" presetClass="entr" presetSubtype="4"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750"/>
                                        <p:tgtEl>
                                          <p:spTgt spid="6"/>
                                        </p:tgtEl>
                                      </p:cBhvr>
                                    </p:animEffect>
                                  </p:childTnLst>
                                </p:cTn>
                              </p:par>
                            </p:childTnLst>
                          </p:cTn>
                        </p:par>
                        <p:par>
                          <p:cTn id="33" fill="hold">
                            <p:stCondLst>
                              <p:cond delay="4500"/>
                            </p:stCondLst>
                            <p:childTnLst>
                              <p:par>
                                <p:cTn id="34" presetID="26" presetClass="entr" presetSubtype="0"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Effect transition="in" filter="wipe(down)">
                                      <p:cBhvr>
                                        <p:cTn id="36" dur="580">
                                          <p:stCondLst>
                                            <p:cond delay="0"/>
                                          </p:stCondLst>
                                        </p:cTn>
                                        <p:tgtEl>
                                          <p:spTgt spid="62"/>
                                        </p:tgtEl>
                                      </p:cBhvr>
                                    </p:animEffect>
                                    <p:anim calcmode="lin" valueType="num">
                                      <p:cBhvr>
                                        <p:cTn id="37"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2" dur="26">
                                          <p:stCondLst>
                                            <p:cond delay="650"/>
                                          </p:stCondLst>
                                        </p:cTn>
                                        <p:tgtEl>
                                          <p:spTgt spid="62"/>
                                        </p:tgtEl>
                                      </p:cBhvr>
                                      <p:to x="100000" y="60000"/>
                                    </p:animScale>
                                    <p:animScale>
                                      <p:cBhvr>
                                        <p:cTn id="43" dur="166" decel="50000">
                                          <p:stCondLst>
                                            <p:cond delay="676"/>
                                          </p:stCondLst>
                                        </p:cTn>
                                        <p:tgtEl>
                                          <p:spTgt spid="62"/>
                                        </p:tgtEl>
                                      </p:cBhvr>
                                      <p:to x="100000" y="100000"/>
                                    </p:animScale>
                                    <p:animScale>
                                      <p:cBhvr>
                                        <p:cTn id="44" dur="26">
                                          <p:stCondLst>
                                            <p:cond delay="1312"/>
                                          </p:stCondLst>
                                        </p:cTn>
                                        <p:tgtEl>
                                          <p:spTgt spid="62"/>
                                        </p:tgtEl>
                                      </p:cBhvr>
                                      <p:to x="100000" y="80000"/>
                                    </p:animScale>
                                    <p:animScale>
                                      <p:cBhvr>
                                        <p:cTn id="45" dur="166" decel="50000">
                                          <p:stCondLst>
                                            <p:cond delay="1338"/>
                                          </p:stCondLst>
                                        </p:cTn>
                                        <p:tgtEl>
                                          <p:spTgt spid="62"/>
                                        </p:tgtEl>
                                      </p:cBhvr>
                                      <p:to x="100000" y="100000"/>
                                    </p:animScale>
                                    <p:animScale>
                                      <p:cBhvr>
                                        <p:cTn id="46" dur="26">
                                          <p:stCondLst>
                                            <p:cond delay="1642"/>
                                          </p:stCondLst>
                                        </p:cTn>
                                        <p:tgtEl>
                                          <p:spTgt spid="62"/>
                                        </p:tgtEl>
                                      </p:cBhvr>
                                      <p:to x="100000" y="90000"/>
                                    </p:animScale>
                                    <p:animScale>
                                      <p:cBhvr>
                                        <p:cTn id="47" dur="166" decel="50000">
                                          <p:stCondLst>
                                            <p:cond delay="1668"/>
                                          </p:stCondLst>
                                        </p:cTn>
                                        <p:tgtEl>
                                          <p:spTgt spid="62"/>
                                        </p:tgtEl>
                                      </p:cBhvr>
                                      <p:to x="100000" y="100000"/>
                                    </p:animScale>
                                    <p:animScale>
                                      <p:cBhvr>
                                        <p:cTn id="48" dur="26">
                                          <p:stCondLst>
                                            <p:cond delay="1808"/>
                                          </p:stCondLst>
                                        </p:cTn>
                                        <p:tgtEl>
                                          <p:spTgt spid="62"/>
                                        </p:tgtEl>
                                      </p:cBhvr>
                                      <p:to x="100000" y="95000"/>
                                    </p:animScale>
                                    <p:animScale>
                                      <p:cBhvr>
                                        <p:cTn id="49" dur="166" decel="50000">
                                          <p:stCondLst>
                                            <p:cond delay="1834"/>
                                          </p:stCondLst>
                                        </p:cTn>
                                        <p:tgtEl>
                                          <p:spTgt spid="62"/>
                                        </p:tgtEl>
                                      </p:cBhvr>
                                      <p:to x="100000" y="100000"/>
                                    </p:animScale>
                                  </p:childTnLst>
                                </p:cTn>
                              </p:par>
                            </p:childTnLst>
                          </p:cTn>
                        </p:par>
                        <p:par>
                          <p:cTn id="50" fill="hold">
                            <p:stCondLst>
                              <p:cond delay="6500"/>
                            </p:stCondLst>
                            <p:childTnLst>
                              <p:par>
                                <p:cTn id="51" presetID="22" presetClass="entr" presetSubtype="4"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wipe(down)">
                                      <p:cBhvr>
                                        <p:cTn id="53" dur="750"/>
                                        <p:tgtEl>
                                          <p:spTgt spid="76"/>
                                        </p:tgtEl>
                                      </p:cBhvr>
                                    </p:animEffect>
                                  </p:childTnLst>
                                </p:cTn>
                              </p:par>
                            </p:childTnLst>
                          </p:cTn>
                        </p:par>
                        <p:par>
                          <p:cTn id="54" fill="hold">
                            <p:stCondLst>
                              <p:cond delay="7250"/>
                            </p:stCondLst>
                            <p:childTnLst>
                              <p:par>
                                <p:cTn id="55" presetID="26" presetClass="entr" presetSubtype="0"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580">
                                          <p:stCondLst>
                                            <p:cond delay="0"/>
                                          </p:stCondLst>
                                        </p:cTn>
                                        <p:tgtEl>
                                          <p:spTgt spid="69"/>
                                        </p:tgtEl>
                                      </p:cBhvr>
                                    </p:animEffect>
                                    <p:anim calcmode="lin" valueType="num">
                                      <p:cBhvr>
                                        <p:cTn id="58"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63" dur="26">
                                          <p:stCondLst>
                                            <p:cond delay="650"/>
                                          </p:stCondLst>
                                        </p:cTn>
                                        <p:tgtEl>
                                          <p:spTgt spid="69"/>
                                        </p:tgtEl>
                                      </p:cBhvr>
                                      <p:to x="100000" y="60000"/>
                                    </p:animScale>
                                    <p:animScale>
                                      <p:cBhvr>
                                        <p:cTn id="64" dur="166" decel="50000">
                                          <p:stCondLst>
                                            <p:cond delay="676"/>
                                          </p:stCondLst>
                                        </p:cTn>
                                        <p:tgtEl>
                                          <p:spTgt spid="69"/>
                                        </p:tgtEl>
                                      </p:cBhvr>
                                      <p:to x="100000" y="100000"/>
                                    </p:animScale>
                                    <p:animScale>
                                      <p:cBhvr>
                                        <p:cTn id="65" dur="26">
                                          <p:stCondLst>
                                            <p:cond delay="1312"/>
                                          </p:stCondLst>
                                        </p:cTn>
                                        <p:tgtEl>
                                          <p:spTgt spid="69"/>
                                        </p:tgtEl>
                                      </p:cBhvr>
                                      <p:to x="100000" y="80000"/>
                                    </p:animScale>
                                    <p:animScale>
                                      <p:cBhvr>
                                        <p:cTn id="66" dur="166" decel="50000">
                                          <p:stCondLst>
                                            <p:cond delay="1338"/>
                                          </p:stCondLst>
                                        </p:cTn>
                                        <p:tgtEl>
                                          <p:spTgt spid="69"/>
                                        </p:tgtEl>
                                      </p:cBhvr>
                                      <p:to x="100000" y="100000"/>
                                    </p:animScale>
                                    <p:animScale>
                                      <p:cBhvr>
                                        <p:cTn id="67" dur="26">
                                          <p:stCondLst>
                                            <p:cond delay="1642"/>
                                          </p:stCondLst>
                                        </p:cTn>
                                        <p:tgtEl>
                                          <p:spTgt spid="69"/>
                                        </p:tgtEl>
                                      </p:cBhvr>
                                      <p:to x="100000" y="90000"/>
                                    </p:animScale>
                                    <p:animScale>
                                      <p:cBhvr>
                                        <p:cTn id="68" dur="166" decel="50000">
                                          <p:stCondLst>
                                            <p:cond delay="1668"/>
                                          </p:stCondLst>
                                        </p:cTn>
                                        <p:tgtEl>
                                          <p:spTgt spid="69"/>
                                        </p:tgtEl>
                                      </p:cBhvr>
                                      <p:to x="100000" y="100000"/>
                                    </p:animScale>
                                    <p:animScale>
                                      <p:cBhvr>
                                        <p:cTn id="69" dur="26">
                                          <p:stCondLst>
                                            <p:cond delay="1808"/>
                                          </p:stCondLst>
                                        </p:cTn>
                                        <p:tgtEl>
                                          <p:spTgt spid="69"/>
                                        </p:tgtEl>
                                      </p:cBhvr>
                                      <p:to x="100000" y="95000"/>
                                    </p:animScale>
                                    <p:animScale>
                                      <p:cBhvr>
                                        <p:cTn id="70" dur="166" decel="50000">
                                          <p:stCondLst>
                                            <p:cond delay="1834"/>
                                          </p:stCondLst>
                                        </p:cTn>
                                        <p:tgtEl>
                                          <p:spTgt spid="69"/>
                                        </p:tgtEl>
                                      </p:cBhvr>
                                      <p:to x="100000" y="100000"/>
                                    </p:animScale>
                                  </p:childTnLst>
                                </p:cTn>
                              </p:par>
                            </p:childTnLst>
                          </p:cTn>
                        </p:par>
                        <p:par>
                          <p:cTn id="71" fill="hold">
                            <p:stCondLst>
                              <p:cond delay="9250"/>
                            </p:stCondLst>
                            <p:childTnLst>
                              <p:par>
                                <p:cTn id="72" presetID="22" presetClass="entr" presetSubtype="8" fill="hold" nodeType="after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wipe(left)">
                                      <p:cBhvr>
                                        <p:cTn id="74" dur="750"/>
                                        <p:tgtEl>
                                          <p:spTgt spid="2"/>
                                        </p:tgtEl>
                                      </p:cBhvr>
                                    </p:animEffect>
                                  </p:childTnLst>
                                </p:cTn>
                              </p:par>
                            </p:childTnLst>
                          </p:cTn>
                        </p:par>
                        <p:par>
                          <p:cTn id="75" fill="hold">
                            <p:stCondLst>
                              <p:cond delay="10000"/>
                            </p:stCondLst>
                            <p:childTnLst>
                              <p:par>
                                <p:cTn id="76" presetID="26" presetClass="entr" presetSubtype="0" fill="hold" nodeType="afterEffect">
                                  <p:stCondLst>
                                    <p:cond delay="0"/>
                                  </p:stCondLst>
                                  <p:childTnLst>
                                    <p:set>
                                      <p:cBhvr>
                                        <p:cTn id="77" dur="1" fill="hold">
                                          <p:stCondLst>
                                            <p:cond delay="0"/>
                                          </p:stCondLst>
                                        </p:cTn>
                                        <p:tgtEl>
                                          <p:spTgt spid="55"/>
                                        </p:tgtEl>
                                        <p:attrNameLst>
                                          <p:attrName>style.visibility</p:attrName>
                                        </p:attrNameLst>
                                      </p:cBhvr>
                                      <p:to>
                                        <p:strVal val="visible"/>
                                      </p:to>
                                    </p:set>
                                    <p:animEffect transition="in" filter="wipe(down)">
                                      <p:cBhvr>
                                        <p:cTn id="78" dur="580">
                                          <p:stCondLst>
                                            <p:cond delay="0"/>
                                          </p:stCondLst>
                                        </p:cTn>
                                        <p:tgtEl>
                                          <p:spTgt spid="55"/>
                                        </p:tgtEl>
                                      </p:cBhvr>
                                    </p:animEffect>
                                    <p:anim calcmode="lin" valueType="num">
                                      <p:cBhvr>
                                        <p:cTn id="79" dur="1822" tmFilter="0,0; 0.14,0.36; 0.43,0.73; 0.71,0.91; 1.0,1.0">
                                          <p:stCondLst>
                                            <p:cond delay="0"/>
                                          </p:stCondLst>
                                        </p:cTn>
                                        <p:tgtEl>
                                          <p:spTgt spid="5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5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5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5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55"/>
                                        </p:tgtEl>
                                        <p:attrNameLst>
                                          <p:attrName>ppt_y</p:attrName>
                                        </p:attrNameLst>
                                      </p:cBhvr>
                                      <p:tavLst>
                                        <p:tav tm="0" fmla="#ppt_y-sin(pi*$)/81">
                                          <p:val>
                                            <p:fltVal val="0"/>
                                          </p:val>
                                        </p:tav>
                                        <p:tav tm="100000">
                                          <p:val>
                                            <p:fltVal val="1"/>
                                          </p:val>
                                        </p:tav>
                                      </p:tavLst>
                                    </p:anim>
                                    <p:animScale>
                                      <p:cBhvr>
                                        <p:cTn id="84" dur="26">
                                          <p:stCondLst>
                                            <p:cond delay="650"/>
                                          </p:stCondLst>
                                        </p:cTn>
                                        <p:tgtEl>
                                          <p:spTgt spid="55"/>
                                        </p:tgtEl>
                                      </p:cBhvr>
                                      <p:to x="100000" y="60000"/>
                                    </p:animScale>
                                    <p:animScale>
                                      <p:cBhvr>
                                        <p:cTn id="85" dur="166" decel="50000">
                                          <p:stCondLst>
                                            <p:cond delay="676"/>
                                          </p:stCondLst>
                                        </p:cTn>
                                        <p:tgtEl>
                                          <p:spTgt spid="55"/>
                                        </p:tgtEl>
                                      </p:cBhvr>
                                      <p:to x="100000" y="100000"/>
                                    </p:animScale>
                                    <p:animScale>
                                      <p:cBhvr>
                                        <p:cTn id="86" dur="26">
                                          <p:stCondLst>
                                            <p:cond delay="1312"/>
                                          </p:stCondLst>
                                        </p:cTn>
                                        <p:tgtEl>
                                          <p:spTgt spid="55"/>
                                        </p:tgtEl>
                                      </p:cBhvr>
                                      <p:to x="100000" y="80000"/>
                                    </p:animScale>
                                    <p:animScale>
                                      <p:cBhvr>
                                        <p:cTn id="87" dur="166" decel="50000">
                                          <p:stCondLst>
                                            <p:cond delay="1338"/>
                                          </p:stCondLst>
                                        </p:cTn>
                                        <p:tgtEl>
                                          <p:spTgt spid="55"/>
                                        </p:tgtEl>
                                      </p:cBhvr>
                                      <p:to x="100000" y="100000"/>
                                    </p:animScale>
                                    <p:animScale>
                                      <p:cBhvr>
                                        <p:cTn id="88" dur="26">
                                          <p:stCondLst>
                                            <p:cond delay="1642"/>
                                          </p:stCondLst>
                                        </p:cTn>
                                        <p:tgtEl>
                                          <p:spTgt spid="55"/>
                                        </p:tgtEl>
                                      </p:cBhvr>
                                      <p:to x="100000" y="90000"/>
                                    </p:animScale>
                                    <p:animScale>
                                      <p:cBhvr>
                                        <p:cTn id="89" dur="166" decel="50000">
                                          <p:stCondLst>
                                            <p:cond delay="1668"/>
                                          </p:stCondLst>
                                        </p:cTn>
                                        <p:tgtEl>
                                          <p:spTgt spid="55"/>
                                        </p:tgtEl>
                                      </p:cBhvr>
                                      <p:to x="100000" y="100000"/>
                                    </p:animScale>
                                    <p:animScale>
                                      <p:cBhvr>
                                        <p:cTn id="90" dur="26">
                                          <p:stCondLst>
                                            <p:cond delay="1808"/>
                                          </p:stCondLst>
                                        </p:cTn>
                                        <p:tgtEl>
                                          <p:spTgt spid="55"/>
                                        </p:tgtEl>
                                      </p:cBhvr>
                                      <p:to x="100000" y="95000"/>
                                    </p:animScale>
                                    <p:animScale>
                                      <p:cBhvr>
                                        <p:cTn id="91" dur="166" decel="50000">
                                          <p:stCondLst>
                                            <p:cond delay="1834"/>
                                          </p:stCondLst>
                                        </p:cTn>
                                        <p:tgtEl>
                                          <p:spTgt spid="5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16270</TotalTime>
  <Words>4584</Words>
  <Application>Microsoft Office PowerPoint</Application>
  <PresentationFormat>Widescreen</PresentationFormat>
  <Paragraphs>401</Paragraphs>
  <Slides>38</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38</vt:i4>
      </vt:variant>
    </vt:vector>
  </HeadingPairs>
  <TitlesOfParts>
    <vt:vector size="50"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5809</cp:revision>
  <dcterms:created xsi:type="dcterms:W3CDTF">2015-12-31T02:20:12Z</dcterms:created>
  <dcterms:modified xsi:type="dcterms:W3CDTF">2016-06-13T10:13:53Z</dcterms:modified>
</cp:coreProperties>
</file>