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66" r:id="rId2"/>
    <p:sldId id="464" r:id="rId3"/>
    <p:sldId id="468" r:id="rId4"/>
    <p:sldId id="470" r:id="rId5"/>
    <p:sldId id="467" r:id="rId6"/>
    <p:sldId id="462" r:id="rId7"/>
    <p:sldId id="463" r:id="rId8"/>
    <p:sldId id="465" r:id="rId9"/>
    <p:sldId id="458" r:id="rId10"/>
    <p:sldId id="446" r:id="rId11"/>
    <p:sldId id="455" r:id="rId12"/>
    <p:sldId id="452" r:id="rId13"/>
    <p:sldId id="456" r:id="rId14"/>
    <p:sldId id="459" r:id="rId15"/>
    <p:sldId id="469" r:id="rId16"/>
    <p:sldId id="457" r:id="rId17"/>
    <p:sldId id="449" r:id="rId18"/>
    <p:sldId id="443" r:id="rId19"/>
    <p:sldId id="448" r:id="rId20"/>
    <p:sldId id="444" r:id="rId21"/>
    <p:sldId id="451" r:id="rId22"/>
    <p:sldId id="450" r:id="rId23"/>
    <p:sldId id="445" r:id="rId24"/>
    <p:sldId id="447" r:id="rId25"/>
    <p:sldId id="266" r:id="rId26"/>
    <p:sldId id="338" r:id="rId27"/>
    <p:sldId id="297" r:id="rId28"/>
    <p:sldId id="274" r:id="rId29"/>
    <p:sldId id="31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FFC000"/>
    <a:srgbClr val="5B9BD5"/>
    <a:srgbClr val="FBBD00"/>
    <a:srgbClr val="A3A3A3"/>
    <a:srgbClr val="E97C30"/>
    <a:srgbClr val="5A99D3"/>
    <a:srgbClr val="A5A5A5"/>
    <a:srgbClr val="ED7D31"/>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8" d="100"/>
          <a:sy n="68" d="100"/>
        </p:scale>
        <p:origin x="60" y="9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23</a:t>
            </a:fld>
            <a:endParaRPr lang="en-US"/>
          </a:p>
        </p:txBody>
      </p:sp>
    </p:spTree>
    <p:extLst>
      <p:ext uri="{BB962C8B-B14F-4D97-AF65-F5344CB8AC3E}">
        <p14:creationId xmlns:p14="http://schemas.microsoft.com/office/powerpoint/2010/main" val="267425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1547446" y="0"/>
            <a:ext cx="10644554"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5533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9041503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0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45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0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55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65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0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75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0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7203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35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45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0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55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65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75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0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85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0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95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0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05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0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15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0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25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15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0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0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45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55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0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0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75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evt="begin" delay="0">
                      <p:tn val="23"/>
                    </p:cond>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evt="begin" delay="0">
                      <p:tn val="19"/>
                    </p:cond>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evt="begin" delay="0">
                      <p:tn val="42"/>
                    </p:cond>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evt="begin" delay="0">
                      <p:tn val="38"/>
                    </p:cond>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evt="begin" delay="0">
                      <p:tn val="61"/>
                    </p:cond>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evt="begin" delay="0">
                      <p:tn val="57"/>
                    </p:cond>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evt="begin" delay="0">
                      <p:tn val="80"/>
                    </p:cond>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evt="begin" delay="0">
                      <p:tn val="76"/>
                    </p:cond>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evt="begin" delay="0">
                      <p:tn val="99"/>
                    </p:cond>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evt="begin" delay="0">
                      <p:tn val="95"/>
                    </p:cond>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hyperlink" Target="http://powerpoint.sage-fox.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2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7.xml"/><Relationship Id="rId5" Type="http://schemas.openxmlformats.org/officeDocument/2006/relationships/image" Target="../media/image8.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656667"/>
            <a:ext cx="12192000" cy="2226733"/>
            <a:chOff x="0" y="4656667"/>
            <a:chExt cx="12192000" cy="2226733"/>
          </a:xfrm>
        </p:grpSpPr>
        <p:sp>
          <p:nvSpPr>
            <p:cNvPr id="16" name="Freeform 15"/>
            <p:cNvSpPr/>
            <p:nvPr/>
          </p:nvSpPr>
          <p:spPr>
            <a:xfrm>
              <a:off x="0" y="4656667"/>
              <a:ext cx="12192000" cy="222673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2700" y="4885267"/>
              <a:ext cx="12166600" cy="1769533"/>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2700" y="5205409"/>
            <a:ext cx="12179300"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12" name="TextBox 11"/>
          <p:cNvSpPr txBox="1"/>
          <p:nvPr/>
        </p:nvSpPr>
        <p:spPr>
          <a:xfrm>
            <a:off x="0" y="5770033"/>
            <a:ext cx="12179299" cy="533480"/>
          </a:xfrm>
          <a:prstGeom prst="rect">
            <a:avLst/>
          </a:prstGeom>
          <a:noFill/>
        </p:spPr>
        <p:txBody>
          <a:bodyPr wrap="square" rtlCol="0">
            <a:noAutofit/>
          </a:bodyPr>
          <a:lstStyle/>
          <a:p>
            <a:pPr algn="ctr"/>
            <a:r>
              <a:rPr lang="en-US" sz="3200" dirty="0">
                <a:solidFill>
                  <a:schemeClr val="bg1">
                    <a:lumMod val="85000"/>
                  </a:schemeClr>
                </a:solidFill>
                <a:cs typeface="Estrangelo Edessa" panose="03080600000000000000" pitchFamily="66" charset="0"/>
              </a:rPr>
              <a:t>- Presentation Subtitle -</a:t>
            </a:r>
          </a:p>
        </p:txBody>
      </p:sp>
      <p:grpSp>
        <p:nvGrpSpPr>
          <p:cNvPr id="4" name="Group 3"/>
          <p:cNvGrpSpPr/>
          <p:nvPr/>
        </p:nvGrpSpPr>
        <p:grpSpPr>
          <a:xfrm>
            <a:off x="873455" y="3830558"/>
            <a:ext cx="1634609" cy="1632402"/>
            <a:chOff x="873455" y="3830558"/>
            <a:chExt cx="1634609" cy="1632402"/>
          </a:xfrm>
        </p:grpSpPr>
        <p:sp>
          <p:nvSpPr>
            <p:cNvPr id="3" name="Oval 2"/>
            <p:cNvSpPr/>
            <p:nvPr/>
          </p:nvSpPr>
          <p:spPr>
            <a:xfrm>
              <a:off x="898720" y="3830558"/>
              <a:ext cx="1609344" cy="16093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bwMode="auto">
            <a:xfrm>
              <a:off x="873455" y="3837360"/>
              <a:ext cx="1625600" cy="1625600"/>
            </a:xfrm>
            <a:prstGeom prst="ellipse">
              <a:avLst/>
            </a:prstGeom>
            <a:blipFill dpi="0" rotWithShape="1">
              <a:blip r:embed="rId3"/>
              <a:srcRect/>
              <a:stretch>
                <a:fillRect/>
              </a:stretch>
            </a:blipFill>
            <a:ln w="57150">
              <a:solidFill>
                <a:schemeClr val="tx1">
                  <a:lumMod val="75000"/>
                  <a:lumOff val="25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7" name="TextBox 16">
            <a:hlinkClick r:id="rId4"/>
          </p:cNvPr>
          <p:cNvSpPr txBox="1"/>
          <p:nvPr/>
        </p:nvSpPr>
        <p:spPr>
          <a:xfrm>
            <a:off x="8047565" y="6615212"/>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27, 2017</a:t>
            </a:r>
            <a:endParaRPr lang="en-US" sz="1400" i="1" dirty="0">
              <a:solidFill>
                <a:schemeClr val="bg1">
                  <a:lumMod val="85000"/>
                </a:schemeClr>
              </a:solidFill>
              <a:latin typeface="+mj-lt"/>
              <a:cs typeface="Estrangelo Edessa" panose="03080600000000000000" pitchFamily="66" charset="0"/>
            </a:endParaRPr>
          </a:p>
        </p:txBody>
      </p:sp>
    </p:spTree>
    <p:extLst>
      <p:ext uri="{BB962C8B-B14F-4D97-AF65-F5344CB8AC3E}">
        <p14:creationId xmlns:p14="http://schemas.microsoft.com/office/powerpoint/2010/main" val="3048501054"/>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85000"/>
                  </a:schemeClr>
                </a:solidFill>
              </a:rPr>
              <a:t>DEVELOPER</a:t>
            </a:r>
            <a:endParaRPr lang="en-US" dirty="0">
              <a:solidFill>
                <a:schemeClr val="bg1">
                  <a:lumMod val="85000"/>
                </a:schemeClr>
              </a:solidFill>
            </a:endParaRP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a:t>
            </a:r>
            <a:r>
              <a:rPr lang="en-US" sz="1600" dirty="0" smtClean="0">
                <a:solidFill>
                  <a:schemeClr val="bg1"/>
                </a:solidFill>
              </a:rPr>
              <a:t>do.</a:t>
            </a:r>
            <a:endParaRPr lang="en-US" dirty="0" smtClean="0"/>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85000"/>
                  </a:schemeClr>
                </a:solidFill>
              </a:rPr>
              <a:t>CEO</a:t>
            </a:r>
            <a:endParaRPr lang="en-US" dirty="0">
              <a:solidFill>
                <a:schemeClr val="bg1">
                  <a:lumMod val="85000"/>
                </a:schemeClr>
              </a:solidFill>
            </a:endParaRP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85000"/>
                  </a:schemeClr>
                </a:solidFill>
              </a:rPr>
              <a:t>CFO</a:t>
            </a:r>
            <a:endParaRPr lang="en-US" dirty="0">
              <a:solidFill>
                <a:schemeClr val="bg1">
                  <a:lumMod val="85000"/>
                </a:schemeClr>
              </a:solidFill>
            </a:endParaRP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85000"/>
                  </a:schemeClr>
                </a:solidFill>
              </a:rPr>
              <a:t>CUSTOMER SERVICE</a:t>
            </a:r>
            <a:endParaRPr lang="en-US" dirty="0">
              <a:solidFill>
                <a:schemeClr val="bg1">
                  <a:lumMod val="8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solidFill>
              </a:rPr>
              <a:t>Product &amp; service support, intellectual rights, social media management. </a:t>
            </a:r>
            <a:endParaRPr lang="en-US" sz="1600" dirty="0"/>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0" name="Group 16"/>
          <p:cNvGrpSpPr/>
          <p:nvPr/>
        </p:nvGrpSpPr>
        <p:grpSpPr>
          <a:xfrm>
            <a:off x="6439957" y="1067895"/>
            <a:ext cx="3305196" cy="699214"/>
            <a:chOff x="5636949" y="1494291"/>
            <a:chExt cx="2651236" cy="454274"/>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3" name="Group 16"/>
          <p:cNvGrpSpPr/>
          <p:nvPr/>
        </p:nvGrpSpPr>
        <p:grpSpPr>
          <a:xfrm>
            <a:off x="6512490" y="6064320"/>
            <a:ext cx="3305196" cy="699214"/>
            <a:chOff x="5636949" y="1494291"/>
            <a:chExt cx="2651236" cy="454274"/>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27766580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2"/>
                  </a:solidFill>
                </a:rPr>
                <a:t>Click the bar and bar element will highlight. Left click the TOP/CENTER of the bar, then drag up or down to move.</a:t>
              </a:r>
              <a:endParaRPr lang="en-US" sz="1200" dirty="0">
                <a:solidFill>
                  <a:schemeClr val="bg2"/>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78%</a:t>
              </a:r>
              <a:endParaRPr lang="en-US" sz="1600" dirty="0">
                <a:solidFill>
                  <a:schemeClr val="bg1"/>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$28,100</a:t>
              </a:r>
              <a:endParaRPr lang="en-US" sz="1600" dirty="0">
                <a:solidFill>
                  <a:schemeClr val="bg1"/>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882 Hours</a:t>
              </a:r>
              <a:endParaRPr lang="en-US" sz="1600" dirty="0">
                <a:solidFill>
                  <a:schemeClr val="bg1"/>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0" name="TextBox 149"/>
          <p:cNvSpPr txBox="1"/>
          <p:nvPr/>
        </p:nvSpPr>
        <p:spPr>
          <a:xfrm>
            <a:off x="8369300" y="25146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1" name="TextBox 150"/>
          <p:cNvSpPr txBox="1"/>
          <p:nvPr/>
        </p:nvSpPr>
        <p:spPr>
          <a:xfrm>
            <a:off x="9652000" y="3886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2" name="TextBox 151"/>
          <p:cNvSpPr txBox="1"/>
          <p:nvPr/>
        </p:nvSpPr>
        <p:spPr>
          <a:xfrm>
            <a:off x="1435100" y="18669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2"/>
                </a:solidFill>
              </a:rPr>
              <a:t>Title Goes Here </a:t>
            </a:r>
            <a:r>
              <a:rPr lang="en-US" sz="1333" dirty="0">
                <a:solidFill>
                  <a:schemeClr val="accent2"/>
                </a:solidFill>
              </a:rPr>
              <a:t/>
            </a:r>
            <a:br>
              <a:rPr lang="en-US" sz="1333" dirty="0">
                <a:solidFill>
                  <a:schemeClr val="accent2"/>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3" name="TextBox 152"/>
          <p:cNvSpPr txBox="1"/>
          <p:nvPr/>
        </p:nvSpPr>
        <p:spPr>
          <a:xfrm>
            <a:off x="711200" y="3835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3"/>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4" name="TextBox 153"/>
          <p:cNvSpPr txBox="1"/>
          <p:nvPr/>
        </p:nvSpPr>
        <p:spPr>
          <a:xfrm>
            <a:off x="3860800" y="5613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1"/>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35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65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0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0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85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577525" y="0"/>
            <a:ext cx="9606351" cy="6869738"/>
            <a:chOff x="2577525" y="0"/>
            <a:chExt cx="9606351" cy="6869738"/>
          </a:xfrm>
        </p:grpSpPr>
        <p:grpSp>
          <p:nvGrpSpPr>
            <p:cNvPr id="5" name="Group 4"/>
            <p:cNvGrpSpPr/>
            <p:nvPr/>
          </p:nvGrpSpPr>
          <p:grpSpPr>
            <a:xfrm>
              <a:off x="7079702" y="0"/>
              <a:ext cx="5104174" cy="6869738"/>
              <a:chOff x="7079702" y="0"/>
              <a:chExt cx="5104174" cy="6869738"/>
            </a:xfrm>
          </p:grpSpPr>
          <p:sp>
            <p:nvSpPr>
              <p:cNvPr id="57" name="Freeform 56"/>
              <p:cNvSpPr/>
              <p:nvPr/>
            </p:nvSpPr>
            <p:spPr>
              <a:xfrm>
                <a:off x="11550781" y="5596210"/>
                <a:ext cx="633095" cy="1261791"/>
              </a:xfrm>
              <a:custGeom>
                <a:avLst/>
                <a:gdLst>
                  <a:gd name="connsiteX0" fmla="*/ 630896 w 633095"/>
                  <a:gd name="connsiteY0" fmla="*/ 0 h 1261791"/>
                  <a:gd name="connsiteX1" fmla="*/ 633095 w 633095"/>
                  <a:gd name="connsiteY1" fmla="*/ 0 h 1261791"/>
                  <a:gd name="connsiteX2" fmla="*/ 633095 w 633095"/>
                  <a:gd name="connsiteY2" fmla="*/ 1261791 h 1261791"/>
                  <a:gd name="connsiteX3" fmla="*/ 0 w 633095"/>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633095" h="1261791">
                    <a:moveTo>
                      <a:pt x="630896" y="0"/>
                    </a:moveTo>
                    <a:lnTo>
                      <a:pt x="633095" y="0"/>
                    </a:lnTo>
                    <a:lnTo>
                      <a:pt x="633095" y="1261791"/>
                    </a:lnTo>
                    <a:lnTo>
                      <a:pt x="0" y="12617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p:cNvSpPr/>
              <p:nvPr/>
            </p:nvSpPr>
            <p:spPr>
              <a:xfrm>
                <a:off x="9323544" y="4323276"/>
                <a:ext cx="2842789" cy="2544024"/>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p:cNvSpPr/>
              <p:nvPr/>
            </p:nvSpPr>
            <p:spPr>
              <a:xfrm>
                <a:off x="9325623" y="1746028"/>
                <a:ext cx="2842789" cy="2544024"/>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7079702" y="5607947"/>
                <a:ext cx="2832569" cy="1261791"/>
              </a:xfrm>
              <a:custGeom>
                <a:avLst/>
                <a:gdLst>
                  <a:gd name="connsiteX0" fmla="*/ 630896 w 2832569"/>
                  <a:gd name="connsiteY0" fmla="*/ 0 h 1261791"/>
                  <a:gd name="connsiteX1" fmla="*/ 2201673 w 2832569"/>
                  <a:gd name="connsiteY1" fmla="*/ 0 h 1261791"/>
                  <a:gd name="connsiteX2" fmla="*/ 2832569 w 2832569"/>
                  <a:gd name="connsiteY2" fmla="*/ 1261791 h 1261791"/>
                  <a:gd name="connsiteX3" fmla="*/ 0 w 2832569"/>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2832569" h="1261791">
                    <a:moveTo>
                      <a:pt x="630896" y="0"/>
                    </a:moveTo>
                    <a:lnTo>
                      <a:pt x="2201673" y="0"/>
                    </a:lnTo>
                    <a:lnTo>
                      <a:pt x="2832569" y="1261791"/>
                    </a:lnTo>
                    <a:lnTo>
                      <a:pt x="0" y="126179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11552735" y="3061915"/>
                <a:ext cx="631141" cy="2524562"/>
              </a:xfrm>
              <a:custGeom>
                <a:avLst/>
                <a:gdLst>
                  <a:gd name="connsiteX0" fmla="*/ 631141 w 631141"/>
                  <a:gd name="connsiteY0" fmla="*/ 0 h 2524562"/>
                  <a:gd name="connsiteX1" fmla="*/ 631141 w 631141"/>
                  <a:gd name="connsiteY1" fmla="*/ 2524562 h 2524562"/>
                  <a:gd name="connsiteX2" fmla="*/ 0 w 631141"/>
                  <a:gd name="connsiteY2" fmla="*/ 1262281 h 2524562"/>
                </a:gdLst>
                <a:ahLst/>
                <a:cxnLst>
                  <a:cxn ang="0">
                    <a:pos x="connsiteX0" y="connsiteY0"/>
                  </a:cxn>
                  <a:cxn ang="0">
                    <a:pos x="connsiteX1" y="connsiteY1"/>
                  </a:cxn>
                  <a:cxn ang="0">
                    <a:pos x="connsiteX2" y="connsiteY2"/>
                  </a:cxn>
                </a:cxnLst>
                <a:rect l="l" t="t" r="r" b="b"/>
                <a:pathLst>
                  <a:path w="631141" h="2524562">
                    <a:moveTo>
                      <a:pt x="631141" y="0"/>
                    </a:moveTo>
                    <a:lnTo>
                      <a:pt x="631141" y="2524562"/>
                    </a:lnTo>
                    <a:lnTo>
                      <a:pt x="0" y="126228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11554237" y="499379"/>
                <a:ext cx="618881" cy="2475522"/>
              </a:xfrm>
              <a:custGeom>
                <a:avLst/>
                <a:gdLst>
                  <a:gd name="connsiteX0" fmla="*/ 618881 w 618881"/>
                  <a:gd name="connsiteY0" fmla="*/ 0 h 2475522"/>
                  <a:gd name="connsiteX1" fmla="*/ 618881 w 618881"/>
                  <a:gd name="connsiteY1" fmla="*/ 2475522 h 2475522"/>
                  <a:gd name="connsiteX2" fmla="*/ 0 w 618881"/>
                  <a:gd name="connsiteY2" fmla="*/ 1237761 h 2475522"/>
                </a:gdLst>
                <a:ahLst/>
                <a:cxnLst>
                  <a:cxn ang="0">
                    <a:pos x="connsiteX0" y="connsiteY0"/>
                  </a:cxn>
                  <a:cxn ang="0">
                    <a:pos x="connsiteX1" y="connsiteY1"/>
                  </a:cxn>
                  <a:cxn ang="0">
                    <a:pos x="connsiteX2" y="connsiteY2"/>
                  </a:cxn>
                </a:cxnLst>
                <a:rect l="l" t="t" r="r" b="b"/>
                <a:pathLst>
                  <a:path w="618881" h="2475522">
                    <a:moveTo>
                      <a:pt x="618881" y="0"/>
                    </a:moveTo>
                    <a:lnTo>
                      <a:pt x="618881" y="2475522"/>
                    </a:lnTo>
                    <a:lnTo>
                      <a:pt x="0" y="12377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9312786" y="0"/>
                <a:ext cx="2830701" cy="1718658"/>
              </a:xfrm>
              <a:custGeom>
                <a:avLst/>
                <a:gdLst>
                  <a:gd name="connsiteX0" fmla="*/ 223324 w 2830701"/>
                  <a:gd name="connsiteY0" fmla="*/ 0 h 1718658"/>
                  <a:gd name="connsiteX1" fmla="*/ 2619466 w 2830701"/>
                  <a:gd name="connsiteY1" fmla="*/ 0 h 1718658"/>
                  <a:gd name="connsiteX2" fmla="*/ 2830701 w 2830701"/>
                  <a:gd name="connsiteY2" fmla="*/ 422471 h 1718658"/>
                  <a:gd name="connsiteX3" fmla="*/ 2830701 w 2830701"/>
                  <a:gd name="connsiteY3" fmla="*/ 470823 h 1718658"/>
                  <a:gd name="connsiteX4" fmla="*/ 2206783 w 2830701"/>
                  <a:gd name="connsiteY4" fmla="*/ 1718658 h 1718658"/>
                  <a:gd name="connsiteX5" fmla="*/ 636006 w 2830701"/>
                  <a:gd name="connsiteY5" fmla="*/ 1718658 h 1718658"/>
                  <a:gd name="connsiteX6" fmla="*/ 0 w 2830701"/>
                  <a:gd name="connsiteY6" fmla="*/ 446647 h 171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0701" h="1718658">
                    <a:moveTo>
                      <a:pt x="223324" y="0"/>
                    </a:moveTo>
                    <a:lnTo>
                      <a:pt x="2619466" y="0"/>
                    </a:lnTo>
                    <a:lnTo>
                      <a:pt x="2830701" y="422471"/>
                    </a:lnTo>
                    <a:lnTo>
                      <a:pt x="2830701" y="470823"/>
                    </a:lnTo>
                    <a:lnTo>
                      <a:pt x="2206783" y="1718658"/>
                    </a:lnTo>
                    <a:lnTo>
                      <a:pt x="636006" y="1718658"/>
                    </a:lnTo>
                    <a:lnTo>
                      <a:pt x="0" y="44664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11952741" y="0"/>
                <a:ext cx="222794" cy="445588"/>
              </a:xfrm>
              <a:custGeom>
                <a:avLst/>
                <a:gdLst>
                  <a:gd name="connsiteX0" fmla="*/ 0 w 222794"/>
                  <a:gd name="connsiteY0" fmla="*/ 0 h 445588"/>
                  <a:gd name="connsiteX1" fmla="*/ 222794 w 222794"/>
                  <a:gd name="connsiteY1" fmla="*/ 0 h 445588"/>
                  <a:gd name="connsiteX2" fmla="*/ 222794 w 222794"/>
                  <a:gd name="connsiteY2" fmla="*/ 445588 h 445588"/>
                </a:gdLst>
                <a:ahLst/>
                <a:cxnLst>
                  <a:cxn ang="0">
                    <a:pos x="connsiteX0" y="connsiteY0"/>
                  </a:cxn>
                  <a:cxn ang="0">
                    <a:pos x="connsiteX1" y="connsiteY1"/>
                  </a:cxn>
                  <a:cxn ang="0">
                    <a:pos x="connsiteX2" y="connsiteY2"/>
                  </a:cxn>
                </a:cxnLst>
                <a:rect l="l" t="t" r="r" b="b"/>
                <a:pathLst>
                  <a:path w="222794" h="445588">
                    <a:moveTo>
                      <a:pt x="0" y="0"/>
                    </a:moveTo>
                    <a:lnTo>
                      <a:pt x="222794" y="0"/>
                    </a:lnTo>
                    <a:lnTo>
                      <a:pt x="222794" y="44558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Hexagon 108"/>
            <p:cNvSpPr/>
            <p:nvPr/>
          </p:nvSpPr>
          <p:spPr>
            <a:xfrm>
              <a:off x="2580723" y="435888"/>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Hexagon 107"/>
            <p:cNvSpPr/>
            <p:nvPr/>
          </p:nvSpPr>
          <p:spPr>
            <a:xfrm>
              <a:off x="7056998" y="456536"/>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p:nvSpPr>
          <p:spPr>
            <a:xfrm>
              <a:off x="4823836" y="1729393"/>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a:off x="7056998" y="3008110"/>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a:off x="4809455" y="4281658"/>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p:nvSpPr>
          <p:spPr>
            <a:xfrm>
              <a:off x="2577525" y="2993011"/>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076836" y="3003099"/>
            <a:ext cx="2842789" cy="2544024"/>
            <a:chOff x="5196086" y="-2495305"/>
            <a:chExt cx="2842789" cy="2544024"/>
          </a:xfrm>
        </p:grpSpPr>
        <p:sp>
          <p:nvSpPr>
            <p:cNvPr id="50" name="Hexagon 49"/>
            <p:cNvSpPr/>
            <p:nvPr/>
          </p:nvSpPr>
          <p:spPr>
            <a:xfrm>
              <a:off x="5196086" y="-2495305"/>
              <a:ext cx="2842789" cy="2544024"/>
            </a:xfrm>
            <a:prstGeom prst="hexagon">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cxnSp>
        <p:nvCxnSpPr>
          <p:cNvPr id="48" name="Straight Connector 47"/>
          <p:cNvCxnSpPr>
            <a:stCxn id="56" idx="0"/>
            <a:endCxn id="61" idx="6"/>
          </p:cNvCxnSpPr>
          <p:nvPr/>
        </p:nvCxnSpPr>
        <p:spPr>
          <a:xfrm flipH="1" flipV="1">
            <a:off x="8319260"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Picture Placeholder 7"/>
          <p:cNvSpPr txBox="1">
            <a:spLocks/>
          </p:cNvSpPr>
          <p:nvPr/>
        </p:nvSpPr>
        <p:spPr>
          <a:xfrm>
            <a:off x="8070550" y="1454792"/>
            <a:ext cx="1450848" cy="1450848"/>
          </a:xfrm>
          <a:prstGeom prst="ellipse">
            <a:avLst/>
          </a:prstGeom>
          <a:blipFill>
            <a:blip r:embed="rId3"/>
            <a:stretch>
              <a:fillRect l="-3000" t="-3000" r="-3000" b="-3000"/>
            </a:stretch>
          </a:blipFill>
          <a:ln w="28575">
            <a:solidFill>
              <a:srgbClr val="517E33"/>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1" name="Picture Placeholder 7"/>
          <p:cNvSpPr txBox="1">
            <a:spLocks/>
          </p:cNvSpPr>
          <p:nvPr/>
        </p:nvSpPr>
        <p:spPr>
          <a:xfrm>
            <a:off x="7660892"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03</a:t>
            </a:r>
            <a:endParaRPr lang="en-US" sz="2200" b="0" dirty="0">
              <a:solidFill>
                <a:schemeClr val="bg1">
                  <a:lumMod val="85000"/>
                </a:schemeClr>
              </a:solidFill>
            </a:endParaRPr>
          </a:p>
        </p:txBody>
      </p:sp>
      <p:cxnSp>
        <p:nvCxnSpPr>
          <p:cNvPr id="63" name="Straight Connector 62"/>
          <p:cNvCxnSpPr>
            <a:stCxn id="64" idx="0"/>
            <a:endCxn id="65" idx="6"/>
          </p:cNvCxnSpPr>
          <p:nvPr/>
        </p:nvCxnSpPr>
        <p:spPr>
          <a:xfrm flipH="1" flipV="1">
            <a:off x="6069789" y="2155896"/>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Picture Placeholder 7"/>
          <p:cNvSpPr txBox="1">
            <a:spLocks/>
          </p:cNvSpPr>
          <p:nvPr/>
        </p:nvSpPr>
        <p:spPr>
          <a:xfrm>
            <a:off x="5821079" y="2737091"/>
            <a:ext cx="1450848" cy="1450848"/>
          </a:xfrm>
          <a:prstGeom prst="ellipse">
            <a:avLst/>
          </a:prstGeom>
          <a:blipFill>
            <a:blip r:embed="rId4"/>
            <a:stretch>
              <a:fillRect l="-3000" t="-3000" r="-3000" b="-3000"/>
            </a:stretch>
          </a:blipFill>
          <a:ln w="28575">
            <a:solidFill>
              <a:srgbClr val="C05710"/>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5" name="Picture Placeholder 7"/>
          <p:cNvSpPr txBox="1">
            <a:spLocks/>
          </p:cNvSpPr>
          <p:nvPr/>
        </p:nvSpPr>
        <p:spPr>
          <a:xfrm>
            <a:off x="5411421" y="1826712"/>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02</a:t>
            </a:r>
            <a:endParaRPr lang="en-US" sz="2200" b="0" dirty="0">
              <a:solidFill>
                <a:schemeClr val="bg1">
                  <a:lumMod val="85000"/>
                </a:schemeClr>
              </a:solidFill>
            </a:endParaRPr>
          </a:p>
        </p:txBody>
      </p:sp>
      <p:cxnSp>
        <p:nvCxnSpPr>
          <p:cNvPr id="69" name="Straight Connector 68"/>
          <p:cNvCxnSpPr>
            <a:stCxn id="70" idx="0"/>
            <a:endCxn id="71" idx="6"/>
          </p:cNvCxnSpPr>
          <p:nvPr/>
        </p:nvCxnSpPr>
        <p:spPr>
          <a:xfrm flipH="1" flipV="1">
            <a:off x="3797521"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0" name="Picture Placeholder 7"/>
          <p:cNvSpPr txBox="1">
            <a:spLocks/>
          </p:cNvSpPr>
          <p:nvPr/>
        </p:nvSpPr>
        <p:spPr>
          <a:xfrm>
            <a:off x="3548811" y="1454792"/>
            <a:ext cx="1450848" cy="1450848"/>
          </a:xfrm>
          <a:prstGeom prst="ellipse">
            <a:avLst/>
          </a:prstGeom>
          <a:blipFill>
            <a:blip r:embed="rId5"/>
            <a:stretch>
              <a:fillRect l="-3000" t="-3000" r="-3000" b="-3000"/>
            </a:stretch>
          </a:blipFill>
          <a:ln w="28575">
            <a:solidFill>
              <a:srgbClr val="2F74B4"/>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1" name="Picture Placeholder 7"/>
          <p:cNvSpPr txBox="1">
            <a:spLocks/>
          </p:cNvSpPr>
          <p:nvPr/>
        </p:nvSpPr>
        <p:spPr>
          <a:xfrm>
            <a:off x="3139153"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01</a:t>
            </a:r>
            <a:endParaRPr lang="en-US" sz="2200" b="0" dirty="0">
              <a:solidFill>
                <a:schemeClr val="bg1">
                  <a:lumMod val="85000"/>
                </a:schemeClr>
              </a:solidFill>
            </a:endParaRPr>
          </a:p>
        </p:txBody>
      </p:sp>
      <p:grpSp>
        <p:nvGrpSpPr>
          <p:cNvPr id="72" name="Group 71"/>
          <p:cNvGrpSpPr/>
          <p:nvPr/>
        </p:nvGrpSpPr>
        <p:grpSpPr>
          <a:xfrm>
            <a:off x="4828535" y="4298023"/>
            <a:ext cx="2842789" cy="2544024"/>
            <a:chOff x="5196086" y="-2495305"/>
            <a:chExt cx="2842789" cy="2544024"/>
          </a:xfrm>
        </p:grpSpPr>
        <p:sp>
          <p:nvSpPr>
            <p:cNvPr id="73" name="Hexagon 72"/>
            <p:cNvSpPr/>
            <p:nvPr/>
          </p:nvSpPr>
          <p:spPr>
            <a:xfrm>
              <a:off x="5196086" y="-2495305"/>
              <a:ext cx="2842789" cy="2544024"/>
            </a:xfrm>
            <a:prstGeom prst="hexagon">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grpSp>
        <p:nvGrpSpPr>
          <p:cNvPr id="75" name="Group 74"/>
          <p:cNvGrpSpPr/>
          <p:nvPr/>
        </p:nvGrpSpPr>
        <p:grpSpPr>
          <a:xfrm>
            <a:off x="2599483" y="3026485"/>
            <a:ext cx="2842789" cy="2544024"/>
            <a:chOff x="5196086" y="-2495305"/>
            <a:chExt cx="2842789" cy="2544024"/>
          </a:xfrm>
        </p:grpSpPr>
        <p:sp>
          <p:nvSpPr>
            <p:cNvPr id="76" name="Hexagon 75"/>
            <p:cNvSpPr/>
            <p:nvPr/>
          </p:nvSpPr>
          <p:spPr>
            <a:xfrm>
              <a:off x="5196086" y="-2495305"/>
              <a:ext cx="2842789" cy="2544024"/>
            </a:xfrm>
            <a:prstGeom prst="hexagon">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48946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2000"/>
                                        <p:tgtEl>
                                          <p:spTgt spid="8"/>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childTnLst>
                          </p:cTn>
                        </p:par>
                        <p:par>
                          <p:cTn id="17" fill="hold">
                            <p:stCondLst>
                              <p:cond delay="3000"/>
                            </p:stCondLst>
                            <p:childTnLst>
                              <p:par>
                                <p:cTn id="18" presetID="23" presetClass="entr" presetSubtype="16"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22" presetClass="entr" presetSubtype="1"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up)">
                                      <p:cBhvr>
                                        <p:cTn id="25" dur="1000"/>
                                        <p:tgtEl>
                                          <p:spTgt spid="75"/>
                                        </p:tgtEl>
                                      </p:cBhvr>
                                    </p:animEffect>
                                  </p:childTnLst>
                                </p:cTn>
                              </p:par>
                            </p:childTnLst>
                          </p:cTn>
                        </p:par>
                        <p:par>
                          <p:cTn id="26" fill="hold">
                            <p:stCondLst>
                              <p:cond delay="4500"/>
                            </p:stCondLst>
                            <p:childTnLst>
                              <p:par>
                                <p:cTn id="27" presetID="23" presetClass="entr" presetSubtype="16"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fill="hold"/>
                                        <p:tgtEl>
                                          <p:spTgt spid="65"/>
                                        </p:tgtEl>
                                        <p:attrNameLst>
                                          <p:attrName>ppt_w</p:attrName>
                                        </p:attrNameLst>
                                      </p:cBhvr>
                                      <p:tavLst>
                                        <p:tav tm="0">
                                          <p:val>
                                            <p:fltVal val="0"/>
                                          </p:val>
                                        </p:tav>
                                        <p:tav tm="100000">
                                          <p:val>
                                            <p:strVal val="#ppt_w"/>
                                          </p:val>
                                        </p:tav>
                                      </p:tavLst>
                                    </p:anim>
                                    <p:anim calcmode="lin" valueType="num">
                                      <p:cBhvr>
                                        <p:cTn id="30" dur="500" fill="hold"/>
                                        <p:tgtEl>
                                          <p:spTgt spid="65"/>
                                        </p:tgtEl>
                                        <p:attrNameLst>
                                          <p:attrName>ppt_h</p:attrName>
                                        </p:attrNameLst>
                                      </p:cBhvr>
                                      <p:tavLst>
                                        <p:tav tm="0">
                                          <p:val>
                                            <p:fltVal val="0"/>
                                          </p:val>
                                        </p:tav>
                                        <p:tav tm="100000">
                                          <p:val>
                                            <p:strVal val="#ppt_h"/>
                                          </p:val>
                                        </p:tav>
                                      </p:tavLst>
                                    </p:anim>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left)">
                                      <p:cBhvr>
                                        <p:cTn id="34" dur="500"/>
                                        <p:tgtEl>
                                          <p:spTgt spid="63"/>
                                        </p:tgtEl>
                                      </p:cBhvr>
                                    </p:animEffect>
                                  </p:childTnLst>
                                </p:cTn>
                              </p:par>
                            </p:childTnLst>
                          </p:cTn>
                        </p:par>
                        <p:par>
                          <p:cTn id="35" fill="hold">
                            <p:stCondLst>
                              <p:cond delay="5500"/>
                            </p:stCondLst>
                            <p:childTnLst>
                              <p:par>
                                <p:cTn id="36" presetID="23" presetClass="entr" presetSubtype="16"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p:cTn id="38" dur="500" fill="hold"/>
                                        <p:tgtEl>
                                          <p:spTgt spid="64"/>
                                        </p:tgtEl>
                                        <p:attrNameLst>
                                          <p:attrName>ppt_w</p:attrName>
                                        </p:attrNameLst>
                                      </p:cBhvr>
                                      <p:tavLst>
                                        <p:tav tm="0">
                                          <p:val>
                                            <p:fltVal val="0"/>
                                          </p:val>
                                        </p:tav>
                                        <p:tav tm="100000">
                                          <p:val>
                                            <p:strVal val="#ppt_w"/>
                                          </p:val>
                                        </p:tav>
                                      </p:tavLst>
                                    </p:anim>
                                    <p:anim calcmode="lin" valueType="num">
                                      <p:cBhvr>
                                        <p:cTn id="39" dur="500" fill="hold"/>
                                        <p:tgtEl>
                                          <p:spTgt spid="64"/>
                                        </p:tgtEl>
                                        <p:attrNameLst>
                                          <p:attrName>ppt_h</p:attrName>
                                        </p:attrNameLst>
                                      </p:cBhvr>
                                      <p:tavLst>
                                        <p:tav tm="0">
                                          <p:val>
                                            <p:fltVal val="0"/>
                                          </p:val>
                                        </p:tav>
                                        <p:tav tm="100000">
                                          <p:val>
                                            <p:strVal val="#ppt_h"/>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up)">
                                      <p:cBhvr>
                                        <p:cTn id="43" dur="1000"/>
                                        <p:tgtEl>
                                          <p:spTgt spid="72"/>
                                        </p:tgtEl>
                                      </p:cBhvr>
                                    </p:animEffect>
                                  </p:childTnLst>
                                </p:cTn>
                              </p:par>
                            </p:childTnLst>
                          </p:cTn>
                        </p:par>
                        <p:par>
                          <p:cTn id="44" fill="hold">
                            <p:stCondLst>
                              <p:cond delay="7000"/>
                            </p:stCondLst>
                            <p:childTnLst>
                              <p:par>
                                <p:cTn id="45" presetID="23" presetClass="entr" presetSubtype="16"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childTnLst>
                                </p:cTn>
                              </p:par>
                            </p:childTnLst>
                          </p:cTn>
                        </p:par>
                        <p:par>
                          <p:cTn id="49" fill="hold">
                            <p:stCondLst>
                              <p:cond delay="7500"/>
                            </p:stCondLst>
                            <p:childTnLst>
                              <p:par>
                                <p:cTn id="50" presetID="22" presetClass="entr" presetSubtype="8"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left)">
                                      <p:cBhvr>
                                        <p:cTn id="52" dur="500"/>
                                        <p:tgtEl>
                                          <p:spTgt spid="48"/>
                                        </p:tgtEl>
                                      </p:cBhvr>
                                    </p:animEffect>
                                  </p:childTnLst>
                                </p:cTn>
                              </p:par>
                            </p:childTnLst>
                          </p:cTn>
                        </p:par>
                        <p:par>
                          <p:cTn id="53" fill="hold">
                            <p:stCondLst>
                              <p:cond delay="8000"/>
                            </p:stCondLst>
                            <p:childTnLst>
                              <p:par>
                                <p:cTn id="54" presetID="23" presetClass="entr" presetSubtype="16"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ppt_w</p:attrName>
                                        </p:attrNameLst>
                                      </p:cBhvr>
                                      <p:tavLst>
                                        <p:tav tm="0">
                                          <p:val>
                                            <p:fltVal val="0"/>
                                          </p:val>
                                        </p:tav>
                                        <p:tav tm="100000">
                                          <p:val>
                                            <p:strVal val="#ppt_w"/>
                                          </p:val>
                                        </p:tav>
                                      </p:tavLst>
                                    </p:anim>
                                    <p:anim calcmode="lin" valueType="num">
                                      <p:cBhvr>
                                        <p:cTn id="57" dur="500" fill="hold"/>
                                        <p:tgtEl>
                                          <p:spTgt spid="56"/>
                                        </p:tgtEl>
                                        <p:attrNameLst>
                                          <p:attrName>ppt_h</p:attrName>
                                        </p:attrNameLst>
                                      </p:cBhvr>
                                      <p:tavLst>
                                        <p:tav tm="0">
                                          <p:val>
                                            <p:fltVal val="0"/>
                                          </p:val>
                                        </p:tav>
                                        <p:tav tm="100000">
                                          <p:val>
                                            <p:strVal val="#ppt_h"/>
                                          </p:val>
                                        </p:tav>
                                      </p:tavLst>
                                    </p:anim>
                                  </p:childTnLst>
                                </p:cTn>
                              </p:par>
                            </p:childTnLst>
                          </p:cTn>
                        </p:par>
                        <p:par>
                          <p:cTn id="58" fill="hold">
                            <p:stCondLst>
                              <p:cond delay="8500"/>
                            </p:stCondLst>
                            <p:childTnLst>
                              <p:par>
                                <p:cTn id="59" presetID="22" presetClass="entr" presetSubtype="1"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1" grpId="0" animBg="1"/>
      <p:bldP spid="64" grpId="0" animBg="1"/>
      <p:bldP spid="65" grpId="0" animBg="1"/>
      <p:bldP spid="70"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1064302"/>
            <a:ext cx="12192000" cy="5306172"/>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7"/>
          <p:cNvSpPr txBox="1">
            <a:spLocks noChangeAspect="1"/>
          </p:cNvSpPr>
          <p:nvPr/>
        </p:nvSpPr>
        <p:spPr>
          <a:xfrm>
            <a:off x="9279161" y="1872674"/>
            <a:ext cx="2464675" cy="2468880"/>
          </a:xfrm>
          <a:prstGeom prst="rect">
            <a:avLst/>
          </a:prstGeom>
          <a:blipFill>
            <a:blip r:embed="rId3"/>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7"/>
          <p:cNvSpPr txBox="1">
            <a:spLocks noChangeAspect="1"/>
          </p:cNvSpPr>
          <p:nvPr/>
        </p:nvSpPr>
        <p:spPr>
          <a:xfrm>
            <a:off x="6768174" y="1721274"/>
            <a:ext cx="2738525" cy="2743200"/>
          </a:xfrm>
          <a:prstGeom prst="rect">
            <a:avLst/>
          </a:prstGeom>
          <a:blipFill>
            <a:blip r:embed="rId4"/>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Picture Placeholder 7"/>
          <p:cNvSpPr txBox="1">
            <a:spLocks noChangeAspect="1"/>
          </p:cNvSpPr>
          <p:nvPr/>
        </p:nvSpPr>
        <p:spPr>
          <a:xfrm>
            <a:off x="3924909" y="1523404"/>
            <a:ext cx="3103663" cy="3108960"/>
          </a:xfrm>
          <a:prstGeom prst="rect">
            <a:avLst/>
          </a:prstGeom>
          <a:blipFill>
            <a:blip r:embed="rId5"/>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Picture Placeholder 7"/>
          <p:cNvSpPr txBox="1">
            <a:spLocks noChangeAspect="1"/>
          </p:cNvSpPr>
          <p:nvPr/>
        </p:nvSpPr>
        <p:spPr>
          <a:xfrm>
            <a:off x="622114" y="1305934"/>
            <a:ext cx="3560085" cy="3566160"/>
          </a:xfrm>
          <a:prstGeom prst="rect">
            <a:avLst/>
          </a:prstGeom>
          <a:blipFill>
            <a:blip r:embed="rId6"/>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Footer Text"/>
          <p:cNvSpPr txBox="1"/>
          <p:nvPr/>
        </p:nvSpPr>
        <p:spPr>
          <a:xfrm>
            <a:off x="922742" y="5508700"/>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P</a:t>
            </a:r>
            <a:r>
              <a:rPr lang="en-US" sz="2400" dirty="0" smtClean="0">
                <a:solidFill>
                  <a:schemeClr val="bg1">
                    <a:lumMod val="85000"/>
                  </a:schemeClr>
                </a:solidFill>
              </a:rPr>
              <a:t>ortfolio</a:t>
            </a:r>
            <a:endParaRPr lang="en-US" sz="2400" dirty="0">
              <a:solidFill>
                <a:schemeClr val="bg1">
                  <a:lumMod val="85000"/>
                </a:schemeClr>
              </a:solidFill>
            </a:endParaRPr>
          </a:p>
        </p:txBody>
      </p:sp>
    </p:spTree>
    <p:extLst>
      <p:ext uri="{BB962C8B-B14F-4D97-AF65-F5344CB8AC3E}">
        <p14:creationId xmlns:p14="http://schemas.microsoft.com/office/powerpoint/2010/main" val="20910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019330"/>
            <a:ext cx="12192000" cy="539645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7982"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01" name="Freeform 100"/>
          <p:cNvSpPr/>
          <p:nvPr/>
        </p:nvSpPr>
        <p:spPr>
          <a:xfrm>
            <a:off x="1827033" y="181894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2E75B5">
              <a:alpha val="30000"/>
            </a:srgbClr>
          </a:solidFill>
          <a:ln w="6350">
            <a:solidFill>
              <a:srgbClr val="2E7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42939"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1</a:t>
            </a:r>
            <a:endParaRPr lang="en-US" sz="4000" dirty="0">
              <a:solidFill>
                <a:schemeClr val="bg1"/>
              </a:solidFill>
            </a:endParaRPr>
          </a:p>
        </p:txBody>
      </p:sp>
      <p:grpSp>
        <p:nvGrpSpPr>
          <p:cNvPr id="14" name="Group 13"/>
          <p:cNvGrpSpPr/>
          <p:nvPr/>
        </p:nvGrpSpPr>
        <p:grpSpPr>
          <a:xfrm>
            <a:off x="1828262" y="1210630"/>
            <a:ext cx="2085818" cy="1112610"/>
            <a:chOff x="2774092" y="1213784"/>
            <a:chExt cx="2085818" cy="1112610"/>
          </a:xfrm>
        </p:grpSpPr>
        <p:sp>
          <p:nvSpPr>
            <p:cNvPr id="66" name="Freeform 65"/>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9" name="TextBox 6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67" name="Freeform 66"/>
          <p:cNvSpPr/>
          <p:nvPr/>
        </p:nvSpPr>
        <p:spPr>
          <a:xfrm rot="16200000">
            <a:off x="1383185"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827033"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2" name="Freeform 101"/>
          <p:cNvSpPr/>
          <p:nvPr/>
        </p:nvSpPr>
        <p:spPr>
          <a:xfrm>
            <a:off x="4038744" y="178382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C15811">
              <a:alpha val="30000"/>
            </a:srgbClr>
          </a:solidFill>
          <a:ln w="6350">
            <a:solidFill>
              <a:srgbClr val="C25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758352"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2</a:t>
            </a:r>
          </a:p>
        </p:txBody>
      </p:sp>
      <p:sp>
        <p:nvSpPr>
          <p:cNvPr id="78" name="Freeform 77"/>
          <p:cNvSpPr/>
          <p:nvPr/>
        </p:nvSpPr>
        <p:spPr>
          <a:xfrm rot="16200000">
            <a:off x="3598598"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042446"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3" name="Freeform 102"/>
          <p:cNvSpPr/>
          <p:nvPr/>
        </p:nvSpPr>
        <p:spPr>
          <a:xfrm>
            <a:off x="6260159" y="1774839"/>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7C7C7C">
              <a:alpha val="30000"/>
            </a:srgbClr>
          </a:solidFill>
          <a:ln w="6350">
            <a:solidFill>
              <a:srgbClr val="7B7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74363"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3</a:t>
            </a:r>
          </a:p>
        </p:txBody>
      </p:sp>
      <p:sp>
        <p:nvSpPr>
          <p:cNvPr id="87" name="Freeform 86"/>
          <p:cNvSpPr/>
          <p:nvPr/>
        </p:nvSpPr>
        <p:spPr>
          <a:xfrm rot="16200000">
            <a:off x="5814609"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6258457"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4" name="Freeform 103"/>
          <p:cNvSpPr/>
          <p:nvPr/>
        </p:nvSpPr>
        <p:spPr>
          <a:xfrm>
            <a:off x="8448600" y="178086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538135">
              <a:alpha val="20000"/>
            </a:srgbClr>
          </a:solidFill>
          <a:ln w="635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9176968"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4</a:t>
            </a:r>
          </a:p>
        </p:txBody>
      </p:sp>
      <p:sp>
        <p:nvSpPr>
          <p:cNvPr id="96" name="Freeform 95"/>
          <p:cNvSpPr/>
          <p:nvPr/>
        </p:nvSpPr>
        <p:spPr>
          <a:xfrm rot="16200000">
            <a:off x="8017214"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8461062"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grpSp>
        <p:nvGrpSpPr>
          <p:cNvPr id="54" name="Group 53"/>
          <p:cNvGrpSpPr/>
          <p:nvPr/>
        </p:nvGrpSpPr>
        <p:grpSpPr>
          <a:xfrm>
            <a:off x="4035302" y="1205153"/>
            <a:ext cx="2085818" cy="1112610"/>
            <a:chOff x="2774092" y="1213784"/>
            <a:chExt cx="2085818" cy="1112610"/>
          </a:xfrm>
        </p:grpSpPr>
        <p:sp>
          <p:nvSpPr>
            <p:cNvPr id="55" name="Freeform 54"/>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6" name="TextBox 55"/>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57" name="Group 56"/>
          <p:cNvGrpSpPr/>
          <p:nvPr/>
        </p:nvGrpSpPr>
        <p:grpSpPr>
          <a:xfrm>
            <a:off x="6248629" y="1205153"/>
            <a:ext cx="2085818" cy="1112610"/>
            <a:chOff x="2774092" y="1213784"/>
            <a:chExt cx="2085818" cy="1112610"/>
          </a:xfrm>
        </p:grpSpPr>
        <p:sp>
          <p:nvSpPr>
            <p:cNvPr id="58" name="Freeform 57"/>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9" name="TextBox 5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60" name="Group 59"/>
          <p:cNvGrpSpPr/>
          <p:nvPr/>
        </p:nvGrpSpPr>
        <p:grpSpPr>
          <a:xfrm>
            <a:off x="8448600" y="1205153"/>
            <a:ext cx="2085818" cy="1112610"/>
            <a:chOff x="2774092" y="1213784"/>
            <a:chExt cx="2085818" cy="1112610"/>
          </a:xfrm>
        </p:grpSpPr>
        <p:sp>
          <p:nvSpPr>
            <p:cNvPr id="61" name="Freeform 60"/>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2" name="TextBox 61"/>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4891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fill="hold"/>
                                        <p:tgtEl>
                                          <p:spTgt spid="101"/>
                                        </p:tgtEl>
                                        <p:attrNameLst>
                                          <p:attrName>ppt_x</p:attrName>
                                        </p:attrNameLst>
                                      </p:cBhvr>
                                      <p:tavLst>
                                        <p:tav tm="0">
                                          <p:val>
                                            <p:strVal val="#ppt_x"/>
                                          </p:val>
                                        </p:tav>
                                        <p:tav tm="100000">
                                          <p:val>
                                            <p:strVal val="#ppt_x"/>
                                          </p:val>
                                        </p:tav>
                                      </p:tavLst>
                                    </p:anim>
                                    <p:anim calcmode="lin" valueType="num">
                                      <p:cBhvr additive="base">
                                        <p:cTn id="16" dur="500" fill="hold"/>
                                        <p:tgtEl>
                                          <p:spTgt spid="10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additive="base">
                                        <p:cTn id="26" dur="500" fill="hold"/>
                                        <p:tgtEl>
                                          <p:spTgt spid="67"/>
                                        </p:tgtEl>
                                        <p:attrNameLst>
                                          <p:attrName>ppt_x</p:attrName>
                                        </p:attrNameLst>
                                      </p:cBhvr>
                                      <p:tavLst>
                                        <p:tav tm="0">
                                          <p:val>
                                            <p:strVal val="#ppt_x"/>
                                          </p:val>
                                        </p:tav>
                                        <p:tav tm="100000">
                                          <p:val>
                                            <p:strVal val="#ppt_x"/>
                                          </p:val>
                                        </p:tav>
                                      </p:tavLst>
                                    </p:anim>
                                    <p:anim calcmode="lin" valueType="num">
                                      <p:cBhvr additive="base">
                                        <p:cTn id="27" dur="500" fill="hold"/>
                                        <p:tgtEl>
                                          <p:spTgt spid="6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up)">
                                      <p:cBhvr>
                                        <p:cTn id="36" dur="500"/>
                                        <p:tgtEl>
                                          <p:spTgt spid="54"/>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additive="base">
                                        <p:cTn id="40" dur="500" fill="hold"/>
                                        <p:tgtEl>
                                          <p:spTgt spid="102"/>
                                        </p:tgtEl>
                                        <p:attrNameLst>
                                          <p:attrName>ppt_x</p:attrName>
                                        </p:attrNameLst>
                                      </p:cBhvr>
                                      <p:tavLst>
                                        <p:tav tm="0">
                                          <p:val>
                                            <p:strVal val="#ppt_x"/>
                                          </p:val>
                                        </p:tav>
                                        <p:tav tm="100000">
                                          <p:val>
                                            <p:strVal val="#ppt_x"/>
                                          </p:val>
                                        </p:tav>
                                      </p:tavLst>
                                    </p:anim>
                                    <p:anim calcmode="lin" valueType="num">
                                      <p:cBhvr additive="base">
                                        <p:cTn id="41" dur="500" fill="hold"/>
                                        <p:tgtEl>
                                          <p:spTgt spid="102"/>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p:cTn id="45" dur="500" fill="hold"/>
                                        <p:tgtEl>
                                          <p:spTgt spid="75"/>
                                        </p:tgtEl>
                                        <p:attrNameLst>
                                          <p:attrName>ppt_w</p:attrName>
                                        </p:attrNameLst>
                                      </p:cBhvr>
                                      <p:tavLst>
                                        <p:tav tm="0">
                                          <p:val>
                                            <p:fltVal val="0"/>
                                          </p:val>
                                        </p:tav>
                                        <p:tav tm="100000">
                                          <p:val>
                                            <p:strVal val="#ppt_w"/>
                                          </p:val>
                                        </p:tav>
                                      </p:tavLst>
                                    </p:anim>
                                    <p:anim calcmode="lin" valueType="num">
                                      <p:cBhvr>
                                        <p:cTn id="46" dur="500" fill="hold"/>
                                        <p:tgtEl>
                                          <p:spTgt spid="75"/>
                                        </p:tgtEl>
                                        <p:attrNameLst>
                                          <p:attrName>ppt_h</p:attrName>
                                        </p:attrNameLst>
                                      </p:cBhvr>
                                      <p:tavLst>
                                        <p:tav tm="0">
                                          <p:val>
                                            <p:fltVal val="0"/>
                                          </p:val>
                                        </p:tav>
                                        <p:tav tm="100000">
                                          <p:val>
                                            <p:strVal val="#ppt_h"/>
                                          </p:val>
                                        </p:tav>
                                      </p:tavLst>
                                    </p:anim>
                                    <p:animEffect transition="in" filter="fade">
                                      <p:cBhvr>
                                        <p:cTn id="47" dur="500"/>
                                        <p:tgtEl>
                                          <p:spTgt spid="75"/>
                                        </p:tgtEl>
                                      </p:cBhvr>
                                    </p:animEffect>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ppt_x"/>
                                          </p:val>
                                        </p:tav>
                                        <p:tav tm="100000">
                                          <p:val>
                                            <p:strVal val="#ppt_x"/>
                                          </p:val>
                                        </p:tav>
                                      </p:tavLst>
                                    </p:anim>
                                    <p:anim calcmode="lin" valueType="num">
                                      <p:cBhvr additive="base">
                                        <p:cTn id="57" dur="500" fill="hold"/>
                                        <p:tgtEl>
                                          <p:spTgt spid="79"/>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2" presetClass="entr" presetSubtype="1"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up)">
                                      <p:cBhvr>
                                        <p:cTn id="61" dur="500"/>
                                        <p:tgtEl>
                                          <p:spTgt spid="57"/>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103"/>
                                        </p:tgtEl>
                                        <p:attrNameLst>
                                          <p:attrName>style.visibility</p:attrName>
                                        </p:attrNameLst>
                                      </p:cBhvr>
                                      <p:to>
                                        <p:strVal val="visible"/>
                                      </p:to>
                                    </p:set>
                                    <p:anim calcmode="lin" valueType="num">
                                      <p:cBhvr additive="base">
                                        <p:cTn id="65" dur="500" fill="hold"/>
                                        <p:tgtEl>
                                          <p:spTgt spid="103"/>
                                        </p:tgtEl>
                                        <p:attrNameLst>
                                          <p:attrName>ppt_x</p:attrName>
                                        </p:attrNameLst>
                                      </p:cBhvr>
                                      <p:tavLst>
                                        <p:tav tm="0">
                                          <p:val>
                                            <p:strVal val="#ppt_x"/>
                                          </p:val>
                                        </p:tav>
                                        <p:tav tm="100000">
                                          <p:val>
                                            <p:strVal val="#ppt_x"/>
                                          </p:val>
                                        </p:tav>
                                      </p:tavLst>
                                    </p:anim>
                                    <p:anim calcmode="lin" valueType="num">
                                      <p:cBhvr additive="base">
                                        <p:cTn id="66" dur="500" fill="hold"/>
                                        <p:tgtEl>
                                          <p:spTgt spid="103"/>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cBhvr>
                                        <p:cTn id="70" dur="500" fill="hold"/>
                                        <p:tgtEl>
                                          <p:spTgt spid="84"/>
                                        </p:tgtEl>
                                        <p:attrNameLst>
                                          <p:attrName>ppt_w</p:attrName>
                                        </p:attrNameLst>
                                      </p:cBhvr>
                                      <p:tavLst>
                                        <p:tav tm="0">
                                          <p:val>
                                            <p:fltVal val="0"/>
                                          </p:val>
                                        </p:tav>
                                        <p:tav tm="100000">
                                          <p:val>
                                            <p:strVal val="#ppt_w"/>
                                          </p:val>
                                        </p:tav>
                                      </p:tavLst>
                                    </p:anim>
                                    <p:anim calcmode="lin" valueType="num">
                                      <p:cBhvr>
                                        <p:cTn id="71" dur="500" fill="hold"/>
                                        <p:tgtEl>
                                          <p:spTgt spid="84"/>
                                        </p:tgtEl>
                                        <p:attrNameLst>
                                          <p:attrName>ppt_h</p:attrName>
                                        </p:attrNameLst>
                                      </p:cBhvr>
                                      <p:tavLst>
                                        <p:tav tm="0">
                                          <p:val>
                                            <p:fltVal val="0"/>
                                          </p:val>
                                        </p:tav>
                                        <p:tav tm="100000">
                                          <p:val>
                                            <p:strVal val="#ppt_h"/>
                                          </p:val>
                                        </p:tav>
                                      </p:tavLst>
                                    </p:anim>
                                    <p:animEffect transition="in" filter="fade">
                                      <p:cBhvr>
                                        <p:cTn id="72" dur="500"/>
                                        <p:tgtEl>
                                          <p:spTgt spid="84"/>
                                        </p:tgtEl>
                                      </p:cBhvr>
                                    </p:animEffect>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500" fill="hold"/>
                                        <p:tgtEl>
                                          <p:spTgt spid="87"/>
                                        </p:tgtEl>
                                        <p:attrNameLst>
                                          <p:attrName>ppt_x</p:attrName>
                                        </p:attrNameLst>
                                      </p:cBhvr>
                                      <p:tavLst>
                                        <p:tav tm="0">
                                          <p:val>
                                            <p:strVal val="#ppt_x"/>
                                          </p:val>
                                        </p:tav>
                                        <p:tav tm="100000">
                                          <p:val>
                                            <p:strVal val="#ppt_x"/>
                                          </p:val>
                                        </p:tav>
                                      </p:tavLst>
                                    </p:anim>
                                    <p:anim calcmode="lin" valueType="num">
                                      <p:cBhvr additive="base">
                                        <p:cTn id="77" dur="50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fill="hold"/>
                                        <p:tgtEl>
                                          <p:spTgt spid="88"/>
                                        </p:tgtEl>
                                        <p:attrNameLst>
                                          <p:attrName>ppt_x</p:attrName>
                                        </p:attrNameLst>
                                      </p:cBhvr>
                                      <p:tavLst>
                                        <p:tav tm="0">
                                          <p:val>
                                            <p:strVal val="#ppt_x"/>
                                          </p:val>
                                        </p:tav>
                                        <p:tav tm="100000">
                                          <p:val>
                                            <p:strVal val="#ppt_x"/>
                                          </p:val>
                                        </p:tav>
                                      </p:tavLst>
                                    </p:anim>
                                    <p:anim calcmode="lin" valueType="num">
                                      <p:cBhvr additive="base">
                                        <p:cTn id="82" dur="500" fill="hold"/>
                                        <p:tgtEl>
                                          <p:spTgt spid="88"/>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2" presetClass="entr" presetSubtype="1" fill="hold" nodeType="after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wipe(up)">
                                      <p:cBhvr>
                                        <p:cTn id="86" dur="500"/>
                                        <p:tgtEl>
                                          <p:spTgt spid="60"/>
                                        </p:tgtEl>
                                      </p:cBhvr>
                                    </p:animEffect>
                                  </p:childTnLst>
                                </p:cTn>
                              </p:par>
                            </p:childTnLst>
                          </p:cTn>
                        </p:par>
                        <p:par>
                          <p:cTn id="87" fill="hold">
                            <p:stCondLst>
                              <p:cond delay="8500"/>
                            </p:stCondLst>
                            <p:childTnLst>
                              <p:par>
                                <p:cTn id="88" presetID="2" presetClass="entr" presetSubtype="4" fill="hold" grpId="0" nodeType="afterEffect">
                                  <p:stCondLst>
                                    <p:cond delay="0"/>
                                  </p:stCondLst>
                                  <p:childTnLst>
                                    <p:set>
                                      <p:cBhvr>
                                        <p:cTn id="89" dur="1" fill="hold">
                                          <p:stCondLst>
                                            <p:cond delay="0"/>
                                          </p:stCondLst>
                                        </p:cTn>
                                        <p:tgtEl>
                                          <p:spTgt spid="104"/>
                                        </p:tgtEl>
                                        <p:attrNameLst>
                                          <p:attrName>style.visibility</p:attrName>
                                        </p:attrNameLst>
                                      </p:cBhvr>
                                      <p:to>
                                        <p:strVal val="visible"/>
                                      </p:to>
                                    </p:set>
                                    <p:anim calcmode="lin" valueType="num">
                                      <p:cBhvr additive="base">
                                        <p:cTn id="90" dur="500" fill="hold"/>
                                        <p:tgtEl>
                                          <p:spTgt spid="104"/>
                                        </p:tgtEl>
                                        <p:attrNameLst>
                                          <p:attrName>ppt_x</p:attrName>
                                        </p:attrNameLst>
                                      </p:cBhvr>
                                      <p:tavLst>
                                        <p:tav tm="0">
                                          <p:val>
                                            <p:strVal val="#ppt_x"/>
                                          </p:val>
                                        </p:tav>
                                        <p:tav tm="100000">
                                          <p:val>
                                            <p:strVal val="#ppt_x"/>
                                          </p:val>
                                        </p:tav>
                                      </p:tavLst>
                                    </p:anim>
                                    <p:anim calcmode="lin" valueType="num">
                                      <p:cBhvr additive="base">
                                        <p:cTn id="91" dur="500" fill="hold"/>
                                        <p:tgtEl>
                                          <p:spTgt spid="104"/>
                                        </p:tgtEl>
                                        <p:attrNameLst>
                                          <p:attrName>ppt_y</p:attrName>
                                        </p:attrNameLst>
                                      </p:cBhvr>
                                      <p:tavLst>
                                        <p:tav tm="0">
                                          <p:val>
                                            <p:strVal val="1+#ppt_h/2"/>
                                          </p:val>
                                        </p:tav>
                                        <p:tav tm="100000">
                                          <p:val>
                                            <p:strVal val="#ppt_y"/>
                                          </p:val>
                                        </p:tav>
                                      </p:tavLst>
                                    </p:anim>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93"/>
                                        </p:tgtEl>
                                        <p:attrNameLst>
                                          <p:attrName>style.visibility</p:attrName>
                                        </p:attrNameLst>
                                      </p:cBhvr>
                                      <p:to>
                                        <p:strVal val="visible"/>
                                      </p:to>
                                    </p:set>
                                    <p:anim calcmode="lin" valueType="num">
                                      <p:cBhvr>
                                        <p:cTn id="95" dur="500" fill="hold"/>
                                        <p:tgtEl>
                                          <p:spTgt spid="93"/>
                                        </p:tgtEl>
                                        <p:attrNameLst>
                                          <p:attrName>ppt_w</p:attrName>
                                        </p:attrNameLst>
                                      </p:cBhvr>
                                      <p:tavLst>
                                        <p:tav tm="0">
                                          <p:val>
                                            <p:fltVal val="0"/>
                                          </p:val>
                                        </p:tav>
                                        <p:tav tm="100000">
                                          <p:val>
                                            <p:strVal val="#ppt_w"/>
                                          </p:val>
                                        </p:tav>
                                      </p:tavLst>
                                    </p:anim>
                                    <p:anim calcmode="lin" valueType="num">
                                      <p:cBhvr>
                                        <p:cTn id="96" dur="500" fill="hold"/>
                                        <p:tgtEl>
                                          <p:spTgt spid="93"/>
                                        </p:tgtEl>
                                        <p:attrNameLst>
                                          <p:attrName>ppt_h</p:attrName>
                                        </p:attrNameLst>
                                      </p:cBhvr>
                                      <p:tavLst>
                                        <p:tav tm="0">
                                          <p:val>
                                            <p:fltVal val="0"/>
                                          </p:val>
                                        </p:tav>
                                        <p:tav tm="100000">
                                          <p:val>
                                            <p:strVal val="#ppt_h"/>
                                          </p:val>
                                        </p:tav>
                                      </p:tavLst>
                                    </p:anim>
                                    <p:animEffect transition="in" filter="fade">
                                      <p:cBhvr>
                                        <p:cTn id="97" dur="500"/>
                                        <p:tgtEl>
                                          <p:spTgt spid="93"/>
                                        </p:tgtEl>
                                      </p:cBhvr>
                                    </p:animEffect>
                                  </p:childTnLst>
                                </p:cTn>
                              </p:par>
                            </p:childTnLst>
                          </p:cTn>
                        </p:par>
                        <p:par>
                          <p:cTn id="98" fill="hold">
                            <p:stCondLst>
                              <p:cond delay="9500"/>
                            </p:stCondLst>
                            <p:childTnLst>
                              <p:par>
                                <p:cTn id="99" presetID="2" presetClass="entr" presetSubtype="4" fill="hold" grpId="0" nodeType="afterEffect">
                                  <p:stCondLst>
                                    <p:cond delay="0"/>
                                  </p:stCondLst>
                                  <p:childTnLst>
                                    <p:set>
                                      <p:cBhvr>
                                        <p:cTn id="100" dur="1" fill="hold">
                                          <p:stCondLst>
                                            <p:cond delay="0"/>
                                          </p:stCondLst>
                                        </p:cTn>
                                        <p:tgtEl>
                                          <p:spTgt spid="96"/>
                                        </p:tgtEl>
                                        <p:attrNameLst>
                                          <p:attrName>style.visibility</p:attrName>
                                        </p:attrNameLst>
                                      </p:cBhvr>
                                      <p:to>
                                        <p:strVal val="visible"/>
                                      </p:to>
                                    </p:set>
                                    <p:anim calcmode="lin" valueType="num">
                                      <p:cBhvr additive="base">
                                        <p:cTn id="101" dur="500" fill="hold"/>
                                        <p:tgtEl>
                                          <p:spTgt spid="96"/>
                                        </p:tgtEl>
                                        <p:attrNameLst>
                                          <p:attrName>ppt_x</p:attrName>
                                        </p:attrNameLst>
                                      </p:cBhvr>
                                      <p:tavLst>
                                        <p:tav tm="0">
                                          <p:val>
                                            <p:strVal val="#ppt_x"/>
                                          </p:val>
                                        </p:tav>
                                        <p:tav tm="100000">
                                          <p:val>
                                            <p:strVal val="#ppt_x"/>
                                          </p:val>
                                        </p:tav>
                                      </p:tavLst>
                                    </p:anim>
                                    <p:anim calcmode="lin" valueType="num">
                                      <p:cBhvr additive="base">
                                        <p:cTn id="102" dur="500" fill="hold"/>
                                        <p:tgtEl>
                                          <p:spTgt spid="96"/>
                                        </p:tgtEl>
                                        <p:attrNameLst>
                                          <p:attrName>ppt_y</p:attrName>
                                        </p:attrNameLst>
                                      </p:cBhvr>
                                      <p:tavLst>
                                        <p:tav tm="0">
                                          <p:val>
                                            <p:strVal val="1+#ppt_h/2"/>
                                          </p:val>
                                        </p:tav>
                                        <p:tav tm="100000">
                                          <p:val>
                                            <p:strVal val="#ppt_y"/>
                                          </p:val>
                                        </p:tav>
                                      </p:tavLst>
                                    </p:anim>
                                  </p:childTnLst>
                                </p:cTn>
                              </p:par>
                            </p:childTnLst>
                          </p:cTn>
                        </p:par>
                        <p:par>
                          <p:cTn id="103" fill="hold">
                            <p:stCondLst>
                              <p:cond delay="10000"/>
                            </p:stCondLst>
                            <p:childTnLst>
                              <p:par>
                                <p:cTn id="104" presetID="2" presetClass="entr" presetSubtype="4" fill="hold" grpId="0" nodeType="afterEffect">
                                  <p:stCondLst>
                                    <p:cond delay="0"/>
                                  </p:stCondLst>
                                  <p:childTnLst>
                                    <p:set>
                                      <p:cBhvr>
                                        <p:cTn id="105" dur="1" fill="hold">
                                          <p:stCondLst>
                                            <p:cond delay="0"/>
                                          </p:stCondLst>
                                        </p:cTn>
                                        <p:tgtEl>
                                          <p:spTgt spid="97"/>
                                        </p:tgtEl>
                                        <p:attrNameLst>
                                          <p:attrName>style.visibility</p:attrName>
                                        </p:attrNameLst>
                                      </p:cBhvr>
                                      <p:to>
                                        <p:strVal val="visible"/>
                                      </p:to>
                                    </p:set>
                                    <p:anim calcmode="lin" valueType="num">
                                      <p:cBhvr additive="base">
                                        <p:cTn id="106" dur="500" fill="hold"/>
                                        <p:tgtEl>
                                          <p:spTgt spid="97"/>
                                        </p:tgtEl>
                                        <p:attrNameLst>
                                          <p:attrName>ppt_x</p:attrName>
                                        </p:attrNameLst>
                                      </p:cBhvr>
                                      <p:tavLst>
                                        <p:tav tm="0">
                                          <p:val>
                                            <p:strVal val="#ppt_x"/>
                                          </p:val>
                                        </p:tav>
                                        <p:tav tm="100000">
                                          <p:val>
                                            <p:strVal val="#ppt_x"/>
                                          </p:val>
                                        </p:tav>
                                      </p:tavLst>
                                    </p:anim>
                                    <p:anim calcmode="lin" valueType="num">
                                      <p:cBhvr additive="base">
                                        <p:cTn id="107"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01" grpId="0" animBg="1"/>
      <p:bldP spid="68" grpId="0" animBg="1"/>
      <p:bldP spid="67" grpId="0" animBg="1"/>
      <p:bldP spid="70" grpId="0"/>
      <p:bldP spid="102" grpId="0" animBg="1"/>
      <p:bldP spid="75" grpId="0" animBg="1"/>
      <p:bldP spid="78" grpId="0" animBg="1"/>
      <p:bldP spid="79" grpId="0"/>
      <p:bldP spid="103" grpId="0" animBg="1"/>
      <p:bldP spid="84" grpId="0" animBg="1"/>
      <p:bldP spid="87" grpId="0" animBg="1"/>
      <p:bldP spid="88" grpId="0"/>
      <p:bldP spid="104" grpId="0" animBg="1"/>
      <p:bldP spid="93" grpId="0" animBg="1"/>
      <p:bldP spid="96" grpId="0" animBg="1"/>
      <p:bldP spid="9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938867"/>
            <a:ext cx="12192000" cy="40640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 name="Group 15"/>
          <p:cNvGrpSpPr/>
          <p:nvPr/>
        </p:nvGrpSpPr>
        <p:grpSpPr>
          <a:xfrm>
            <a:off x="5166786" y="4349803"/>
            <a:ext cx="1422400" cy="1422400"/>
            <a:chOff x="2997710" y="1399716"/>
            <a:chExt cx="1066800" cy="1066800"/>
          </a:xfrm>
        </p:grpSpPr>
        <p:sp>
          <p:nvSpPr>
            <p:cNvPr id="17" name="Oval 16"/>
            <p:cNvSpPr/>
            <p:nvPr/>
          </p:nvSpPr>
          <p:spPr>
            <a:xfrm>
              <a:off x="2997710" y="1399716"/>
              <a:ext cx="1066800" cy="10668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8" name="Group 34"/>
            <p:cNvGrpSpPr/>
            <p:nvPr/>
          </p:nvGrpSpPr>
          <p:grpSpPr>
            <a:xfrm>
              <a:off x="3269160" y="1670007"/>
              <a:ext cx="523900" cy="526219"/>
              <a:chOff x="3249814" y="1657349"/>
              <a:chExt cx="523900" cy="526219"/>
            </a:xfrm>
          </p:grpSpPr>
          <p:sp>
            <p:nvSpPr>
              <p:cNvPr id="20" name="Freeform 106"/>
              <p:cNvSpPr>
                <a:spLocks noEditPoints="1"/>
              </p:cNvSpPr>
              <p:nvPr/>
            </p:nvSpPr>
            <p:spPr bwMode="auto">
              <a:xfrm>
                <a:off x="3463083" y="1738483"/>
                <a:ext cx="122862" cy="125180"/>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05"/>
              <p:cNvSpPr>
                <a:spLocks noEditPoints="1"/>
              </p:cNvSpPr>
              <p:nvPr/>
            </p:nvSpPr>
            <p:spPr bwMode="auto">
              <a:xfrm>
                <a:off x="3249814" y="1657349"/>
                <a:ext cx="523900" cy="526219"/>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7384713" y="2216203"/>
            <a:ext cx="1422400" cy="1422400"/>
            <a:chOff x="5079492" y="1341660"/>
            <a:chExt cx="1066800" cy="1066800"/>
          </a:xfrm>
        </p:grpSpPr>
        <p:sp>
          <p:nvSpPr>
            <p:cNvPr id="22" name="Oval 21"/>
            <p:cNvSpPr/>
            <p:nvPr/>
          </p:nvSpPr>
          <p:spPr>
            <a:xfrm>
              <a:off x="5079492" y="1341660"/>
              <a:ext cx="1066800" cy="1066800"/>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Freeform 90"/>
            <p:cNvSpPr>
              <a:spLocks noEditPoints="1"/>
            </p:cNvSpPr>
            <p:nvPr/>
          </p:nvSpPr>
          <p:spPr bwMode="auto">
            <a:xfrm>
              <a:off x="5354637" y="1616805"/>
              <a:ext cx="516510" cy="516510"/>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7384713" y="4349803"/>
            <a:ext cx="1422400" cy="1422400"/>
            <a:chOff x="7161273" y="1399716"/>
            <a:chExt cx="1066800" cy="1066800"/>
          </a:xfrm>
        </p:grpSpPr>
        <p:sp>
          <p:nvSpPr>
            <p:cNvPr id="25" name="Oval 24"/>
            <p:cNvSpPr/>
            <p:nvPr/>
          </p:nvSpPr>
          <p:spPr>
            <a:xfrm>
              <a:off x="7161273" y="1399716"/>
              <a:ext cx="1066800" cy="1066800"/>
            </a:xfrm>
            <a:prstGeom prst="ellips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6" name="Group 37"/>
            <p:cNvGrpSpPr/>
            <p:nvPr/>
          </p:nvGrpSpPr>
          <p:grpSpPr>
            <a:xfrm>
              <a:off x="7420061" y="1702248"/>
              <a:ext cx="549224" cy="461736"/>
              <a:chOff x="4856163" y="2736851"/>
              <a:chExt cx="358775" cy="301625"/>
            </a:xfrm>
            <a:solidFill>
              <a:schemeClr val="bg1"/>
            </a:solidFill>
          </p:grpSpPr>
          <p:sp>
            <p:nvSpPr>
              <p:cNvPr id="27" name="Freeform 128"/>
              <p:cNvSpPr>
                <a:spLocks noEditPoints="1"/>
              </p:cNvSpPr>
              <p:nvPr/>
            </p:nvSpPr>
            <p:spPr bwMode="auto">
              <a:xfrm>
                <a:off x="4946650" y="2814638"/>
                <a:ext cx="177800" cy="179388"/>
              </a:xfrm>
              <a:custGeom>
                <a:avLst/>
                <a:gdLst/>
                <a:ahLst/>
                <a:cxnLst>
                  <a:cxn ang="0">
                    <a:pos x="31" y="0"/>
                  </a:cxn>
                  <a:cxn ang="0">
                    <a:pos x="0" y="30"/>
                  </a:cxn>
                  <a:cxn ang="0">
                    <a:pos x="31" y="61"/>
                  </a:cxn>
                  <a:cxn ang="0">
                    <a:pos x="61" y="30"/>
                  </a:cxn>
                  <a:cxn ang="0">
                    <a:pos x="31" y="0"/>
                  </a:cxn>
                  <a:cxn ang="0">
                    <a:pos x="48" y="45"/>
                  </a:cxn>
                  <a:cxn ang="0">
                    <a:pos x="16" y="48"/>
                  </a:cxn>
                  <a:cxn ang="0">
                    <a:pos x="13" y="15"/>
                  </a:cxn>
                  <a:cxn ang="0">
                    <a:pos x="46" y="13"/>
                  </a:cxn>
                  <a:cxn ang="0">
                    <a:pos x="48" y="45"/>
                  </a:cxn>
                  <a:cxn ang="0">
                    <a:pos x="48" y="45"/>
                  </a:cxn>
                  <a:cxn ang="0">
                    <a:pos x="48" y="45"/>
                  </a:cxn>
                </a:cxnLst>
                <a:rect l="0" t="0" r="r" b="b"/>
                <a:pathLst>
                  <a:path w="61" h="61">
                    <a:moveTo>
                      <a:pt x="31" y="0"/>
                    </a:moveTo>
                    <a:cubicBezTo>
                      <a:pt x="14" y="0"/>
                      <a:pt x="0" y="13"/>
                      <a:pt x="0" y="30"/>
                    </a:cubicBezTo>
                    <a:cubicBezTo>
                      <a:pt x="0" y="47"/>
                      <a:pt x="14" y="61"/>
                      <a:pt x="31" y="61"/>
                    </a:cubicBezTo>
                    <a:cubicBezTo>
                      <a:pt x="48" y="61"/>
                      <a:pt x="61" y="47"/>
                      <a:pt x="61" y="30"/>
                    </a:cubicBezTo>
                    <a:cubicBezTo>
                      <a:pt x="61" y="13"/>
                      <a:pt x="48" y="0"/>
                      <a:pt x="31" y="0"/>
                    </a:cubicBezTo>
                    <a:close/>
                    <a:moveTo>
                      <a:pt x="48" y="45"/>
                    </a:moveTo>
                    <a:cubicBezTo>
                      <a:pt x="40" y="55"/>
                      <a:pt x="25" y="56"/>
                      <a:pt x="16" y="48"/>
                    </a:cubicBezTo>
                    <a:cubicBezTo>
                      <a:pt x="6" y="39"/>
                      <a:pt x="5" y="25"/>
                      <a:pt x="13" y="15"/>
                    </a:cubicBezTo>
                    <a:cubicBezTo>
                      <a:pt x="22" y="6"/>
                      <a:pt x="36" y="5"/>
                      <a:pt x="46" y="13"/>
                    </a:cubicBezTo>
                    <a:cubicBezTo>
                      <a:pt x="55" y="21"/>
                      <a:pt x="57" y="36"/>
                      <a:pt x="48" y="45"/>
                    </a:cubicBezTo>
                    <a:close/>
                    <a:moveTo>
                      <a:pt x="48" y="45"/>
                    </a:moveTo>
                    <a:cubicBezTo>
                      <a:pt x="48" y="45"/>
                      <a:pt x="48" y="45"/>
                      <a:pt x="48" y="4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29"/>
              <p:cNvSpPr>
                <a:spLocks noEditPoints="1"/>
              </p:cNvSpPr>
              <p:nvPr/>
            </p:nvSpPr>
            <p:spPr bwMode="auto">
              <a:xfrm>
                <a:off x="4989513" y="2859088"/>
                <a:ext cx="53975" cy="50800"/>
              </a:xfrm>
              <a:custGeom>
                <a:avLst/>
                <a:gdLst/>
                <a:ahLst/>
                <a:cxnLst>
                  <a:cxn ang="0">
                    <a:pos x="16" y="0"/>
                  </a:cxn>
                  <a:cxn ang="0">
                    <a:pos x="0" y="15"/>
                  </a:cxn>
                  <a:cxn ang="0">
                    <a:pos x="2" y="17"/>
                  </a:cxn>
                  <a:cxn ang="0">
                    <a:pos x="4" y="15"/>
                  </a:cxn>
                  <a:cxn ang="0">
                    <a:pos x="16" y="4"/>
                  </a:cxn>
                  <a:cxn ang="0">
                    <a:pos x="18" y="2"/>
                  </a:cxn>
                  <a:cxn ang="0">
                    <a:pos x="16" y="0"/>
                  </a:cxn>
                  <a:cxn ang="0">
                    <a:pos x="16" y="0"/>
                  </a:cxn>
                  <a:cxn ang="0">
                    <a:pos x="16" y="0"/>
                  </a:cxn>
                </a:cxnLst>
                <a:rect l="0" t="0" r="r" b="b"/>
                <a:pathLst>
                  <a:path w="18" h="17">
                    <a:moveTo>
                      <a:pt x="16" y="0"/>
                    </a:moveTo>
                    <a:cubicBezTo>
                      <a:pt x="7" y="0"/>
                      <a:pt x="0" y="7"/>
                      <a:pt x="0" y="15"/>
                    </a:cubicBezTo>
                    <a:cubicBezTo>
                      <a:pt x="0" y="16"/>
                      <a:pt x="1" y="17"/>
                      <a:pt x="2" y="17"/>
                    </a:cubicBezTo>
                    <a:cubicBezTo>
                      <a:pt x="3" y="17"/>
                      <a:pt x="4" y="16"/>
                      <a:pt x="4" y="15"/>
                    </a:cubicBezTo>
                    <a:cubicBezTo>
                      <a:pt x="4" y="9"/>
                      <a:pt x="9" y="4"/>
                      <a:pt x="16" y="4"/>
                    </a:cubicBezTo>
                    <a:cubicBezTo>
                      <a:pt x="17" y="4"/>
                      <a:pt x="18" y="3"/>
                      <a:pt x="18" y="2"/>
                    </a:cubicBezTo>
                    <a:cubicBezTo>
                      <a:pt x="18" y="1"/>
                      <a:pt x="17" y="0"/>
                      <a:pt x="16" y="0"/>
                    </a:cubicBezTo>
                    <a:close/>
                    <a:moveTo>
                      <a:pt x="16" y="0"/>
                    </a:moveTo>
                    <a:cubicBezTo>
                      <a:pt x="16" y="0"/>
                      <a:pt x="16" y="0"/>
                      <a:pt x="1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30"/>
              <p:cNvSpPr>
                <a:spLocks noEditPoints="1"/>
              </p:cNvSpPr>
              <p:nvPr/>
            </p:nvSpPr>
            <p:spPr bwMode="auto">
              <a:xfrm>
                <a:off x="4856163" y="2736851"/>
                <a:ext cx="358775" cy="301625"/>
              </a:xfrm>
              <a:custGeom>
                <a:avLst/>
                <a:gdLst/>
                <a:ahLst/>
                <a:cxnLst>
                  <a:cxn ang="0">
                    <a:pos x="114" y="23"/>
                  </a:cxn>
                  <a:cxn ang="0">
                    <a:pos x="97" y="20"/>
                  </a:cxn>
                  <a:cxn ang="0">
                    <a:pos x="92" y="7"/>
                  </a:cxn>
                  <a:cxn ang="0">
                    <a:pos x="81" y="0"/>
                  </a:cxn>
                  <a:cxn ang="0">
                    <a:pos x="43" y="0"/>
                  </a:cxn>
                  <a:cxn ang="0">
                    <a:pos x="32" y="7"/>
                  </a:cxn>
                  <a:cxn ang="0">
                    <a:pos x="27" y="20"/>
                  </a:cxn>
                  <a:cxn ang="0">
                    <a:pos x="10" y="23"/>
                  </a:cxn>
                  <a:cxn ang="0">
                    <a:pos x="0" y="34"/>
                  </a:cxn>
                  <a:cxn ang="0">
                    <a:pos x="0" y="92"/>
                  </a:cxn>
                  <a:cxn ang="0">
                    <a:pos x="12" y="103"/>
                  </a:cxn>
                  <a:cxn ang="0">
                    <a:pos x="112" y="103"/>
                  </a:cxn>
                  <a:cxn ang="0">
                    <a:pos x="123" y="92"/>
                  </a:cxn>
                  <a:cxn ang="0">
                    <a:pos x="123" y="34"/>
                  </a:cxn>
                  <a:cxn ang="0">
                    <a:pos x="114" y="23"/>
                  </a:cxn>
                  <a:cxn ang="0">
                    <a:pos x="115" y="92"/>
                  </a:cxn>
                  <a:cxn ang="0">
                    <a:pos x="112" y="96"/>
                  </a:cxn>
                  <a:cxn ang="0">
                    <a:pos x="12" y="96"/>
                  </a:cxn>
                  <a:cxn ang="0">
                    <a:pos x="8" y="92"/>
                  </a:cxn>
                  <a:cxn ang="0">
                    <a:pos x="8" y="34"/>
                  </a:cxn>
                  <a:cxn ang="0">
                    <a:pos x="11" y="30"/>
                  </a:cxn>
                  <a:cxn ang="0">
                    <a:pos x="32" y="27"/>
                  </a:cxn>
                  <a:cxn ang="0">
                    <a:pos x="39" y="10"/>
                  </a:cxn>
                  <a:cxn ang="0">
                    <a:pos x="43" y="7"/>
                  </a:cxn>
                  <a:cxn ang="0">
                    <a:pos x="81" y="7"/>
                  </a:cxn>
                  <a:cxn ang="0">
                    <a:pos x="85" y="10"/>
                  </a:cxn>
                  <a:cxn ang="0">
                    <a:pos x="91" y="27"/>
                  </a:cxn>
                  <a:cxn ang="0">
                    <a:pos x="112" y="30"/>
                  </a:cxn>
                  <a:cxn ang="0">
                    <a:pos x="115" y="34"/>
                  </a:cxn>
                  <a:cxn ang="0">
                    <a:pos x="115" y="92"/>
                  </a:cxn>
                  <a:cxn ang="0">
                    <a:pos x="115" y="92"/>
                  </a:cxn>
                  <a:cxn ang="0">
                    <a:pos x="115" y="92"/>
                  </a:cxn>
                </a:cxnLst>
                <a:rect l="0" t="0" r="r" b="b"/>
                <a:pathLst>
                  <a:path w="123" h="103">
                    <a:moveTo>
                      <a:pt x="114" y="23"/>
                    </a:moveTo>
                    <a:cubicBezTo>
                      <a:pt x="97" y="20"/>
                      <a:pt x="97" y="20"/>
                      <a:pt x="97" y="20"/>
                    </a:cubicBezTo>
                    <a:cubicBezTo>
                      <a:pt x="92" y="7"/>
                      <a:pt x="92" y="7"/>
                      <a:pt x="92" y="7"/>
                    </a:cubicBezTo>
                    <a:cubicBezTo>
                      <a:pt x="90" y="3"/>
                      <a:pt x="86" y="0"/>
                      <a:pt x="81" y="0"/>
                    </a:cubicBezTo>
                    <a:cubicBezTo>
                      <a:pt x="43" y="0"/>
                      <a:pt x="43" y="0"/>
                      <a:pt x="43" y="0"/>
                    </a:cubicBezTo>
                    <a:cubicBezTo>
                      <a:pt x="38" y="0"/>
                      <a:pt x="34" y="3"/>
                      <a:pt x="32" y="7"/>
                    </a:cubicBezTo>
                    <a:cubicBezTo>
                      <a:pt x="27" y="20"/>
                      <a:pt x="27" y="20"/>
                      <a:pt x="27" y="20"/>
                    </a:cubicBezTo>
                    <a:cubicBezTo>
                      <a:pt x="10" y="23"/>
                      <a:pt x="10" y="23"/>
                      <a:pt x="10" y="23"/>
                    </a:cubicBezTo>
                    <a:cubicBezTo>
                      <a:pt x="4" y="24"/>
                      <a:pt x="0" y="29"/>
                      <a:pt x="0" y="34"/>
                    </a:cubicBezTo>
                    <a:cubicBezTo>
                      <a:pt x="0" y="92"/>
                      <a:pt x="0" y="92"/>
                      <a:pt x="0" y="92"/>
                    </a:cubicBezTo>
                    <a:cubicBezTo>
                      <a:pt x="0" y="98"/>
                      <a:pt x="6" y="103"/>
                      <a:pt x="12" y="103"/>
                    </a:cubicBezTo>
                    <a:cubicBezTo>
                      <a:pt x="112" y="103"/>
                      <a:pt x="112" y="103"/>
                      <a:pt x="112" y="103"/>
                    </a:cubicBezTo>
                    <a:cubicBezTo>
                      <a:pt x="118" y="103"/>
                      <a:pt x="123" y="98"/>
                      <a:pt x="123" y="92"/>
                    </a:cubicBezTo>
                    <a:cubicBezTo>
                      <a:pt x="123" y="34"/>
                      <a:pt x="123" y="34"/>
                      <a:pt x="123" y="34"/>
                    </a:cubicBezTo>
                    <a:cubicBezTo>
                      <a:pt x="123" y="29"/>
                      <a:pt x="119" y="24"/>
                      <a:pt x="114" y="23"/>
                    </a:cubicBezTo>
                    <a:close/>
                    <a:moveTo>
                      <a:pt x="115" y="92"/>
                    </a:moveTo>
                    <a:cubicBezTo>
                      <a:pt x="115" y="94"/>
                      <a:pt x="114" y="96"/>
                      <a:pt x="112" y="96"/>
                    </a:cubicBezTo>
                    <a:cubicBezTo>
                      <a:pt x="12" y="96"/>
                      <a:pt x="12" y="96"/>
                      <a:pt x="12" y="96"/>
                    </a:cubicBezTo>
                    <a:cubicBezTo>
                      <a:pt x="10" y="96"/>
                      <a:pt x="8" y="94"/>
                      <a:pt x="8" y="92"/>
                    </a:cubicBezTo>
                    <a:cubicBezTo>
                      <a:pt x="8" y="34"/>
                      <a:pt x="8" y="34"/>
                      <a:pt x="8" y="34"/>
                    </a:cubicBezTo>
                    <a:cubicBezTo>
                      <a:pt x="8" y="32"/>
                      <a:pt x="9" y="31"/>
                      <a:pt x="11" y="30"/>
                    </a:cubicBezTo>
                    <a:cubicBezTo>
                      <a:pt x="32" y="27"/>
                      <a:pt x="32" y="27"/>
                      <a:pt x="32" y="27"/>
                    </a:cubicBezTo>
                    <a:cubicBezTo>
                      <a:pt x="39" y="10"/>
                      <a:pt x="39" y="10"/>
                      <a:pt x="39" y="10"/>
                    </a:cubicBezTo>
                    <a:cubicBezTo>
                      <a:pt x="40" y="8"/>
                      <a:pt x="41" y="7"/>
                      <a:pt x="43" y="7"/>
                    </a:cubicBezTo>
                    <a:cubicBezTo>
                      <a:pt x="81" y="7"/>
                      <a:pt x="81" y="7"/>
                      <a:pt x="81" y="7"/>
                    </a:cubicBezTo>
                    <a:cubicBezTo>
                      <a:pt x="83" y="7"/>
                      <a:pt x="84" y="8"/>
                      <a:pt x="85" y="10"/>
                    </a:cubicBezTo>
                    <a:cubicBezTo>
                      <a:pt x="91" y="27"/>
                      <a:pt x="91" y="27"/>
                      <a:pt x="91" y="27"/>
                    </a:cubicBezTo>
                    <a:cubicBezTo>
                      <a:pt x="112" y="30"/>
                      <a:pt x="112" y="30"/>
                      <a:pt x="112" y="30"/>
                    </a:cubicBezTo>
                    <a:cubicBezTo>
                      <a:pt x="114" y="31"/>
                      <a:pt x="115" y="32"/>
                      <a:pt x="115" y="34"/>
                    </a:cubicBezTo>
                    <a:lnTo>
                      <a:pt x="115" y="92"/>
                    </a:lnTo>
                    <a:close/>
                    <a:moveTo>
                      <a:pt x="115" y="92"/>
                    </a:moveTo>
                    <a:cubicBezTo>
                      <a:pt x="115" y="92"/>
                      <a:pt x="115" y="92"/>
                      <a:pt x="115" y="9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9" name="TextBox 8"/>
          <p:cNvSpPr txBox="1"/>
          <p:nvPr/>
        </p:nvSpPr>
        <p:spPr>
          <a:xfrm>
            <a:off x="2092368" y="2188740"/>
            <a:ext cx="2633453" cy="1477328"/>
          </a:xfrm>
          <a:prstGeom prst="rect">
            <a:avLst/>
          </a:prstGeom>
          <a:noFill/>
        </p:spPr>
        <p:txBody>
          <a:bodyPr wrap="square" rtlCol="0">
            <a:spAutoFit/>
          </a:bodyPr>
          <a:lstStyle/>
          <a:p>
            <a:pPr algn="r"/>
            <a:r>
              <a:rPr lang="en-US" sz="2000" b="1" dirty="0">
                <a:solidFill>
                  <a:srgbClr val="337BBD"/>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3" name="TextBox 12"/>
          <p:cNvSpPr txBox="1"/>
          <p:nvPr/>
        </p:nvSpPr>
        <p:spPr>
          <a:xfrm>
            <a:off x="2092368" y="4322340"/>
            <a:ext cx="2633453" cy="1477328"/>
          </a:xfrm>
          <a:prstGeom prst="rect">
            <a:avLst/>
          </a:prstGeom>
          <a:noFill/>
        </p:spPr>
        <p:txBody>
          <a:bodyPr wrap="square" rtlCol="0">
            <a:spAutoFit/>
          </a:bodyPr>
          <a:lstStyle/>
          <a:p>
            <a:pPr algn="r"/>
            <a:r>
              <a:rPr lang="en-US" sz="2000" b="1" dirty="0">
                <a:solidFill>
                  <a:srgbClr val="838383"/>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4" name="TextBox 13"/>
          <p:cNvSpPr txBox="1"/>
          <p:nvPr/>
        </p:nvSpPr>
        <p:spPr>
          <a:xfrm>
            <a:off x="9248079" y="2188740"/>
            <a:ext cx="2633453" cy="1477328"/>
          </a:xfrm>
          <a:prstGeom prst="rect">
            <a:avLst/>
          </a:prstGeom>
          <a:noFill/>
        </p:spPr>
        <p:txBody>
          <a:bodyPr wrap="square" rtlCol="0">
            <a:spAutoFit/>
          </a:bodyPr>
          <a:lstStyle/>
          <a:p>
            <a:r>
              <a:rPr lang="en-US" sz="2000" b="1" dirty="0" smtClean="0">
                <a:solidFill>
                  <a:srgbClr val="CF5E12"/>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5" name="TextBox 14"/>
          <p:cNvSpPr txBox="1"/>
          <p:nvPr/>
        </p:nvSpPr>
        <p:spPr>
          <a:xfrm>
            <a:off x="9248079" y="4322340"/>
            <a:ext cx="2633453" cy="1477328"/>
          </a:xfrm>
          <a:prstGeom prst="rect">
            <a:avLst/>
          </a:prstGeom>
          <a:noFill/>
        </p:spPr>
        <p:txBody>
          <a:bodyPr wrap="square" rtlCol="0">
            <a:spAutoFit/>
          </a:bodyPr>
          <a:lstStyle/>
          <a:p>
            <a:r>
              <a:rPr lang="en-US" sz="2000" b="1" dirty="0">
                <a:solidFill>
                  <a:srgbClr val="598938"/>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grpSp>
        <p:nvGrpSpPr>
          <p:cNvPr id="10" name="Group 9"/>
          <p:cNvGrpSpPr/>
          <p:nvPr/>
        </p:nvGrpSpPr>
        <p:grpSpPr>
          <a:xfrm>
            <a:off x="5166786" y="2216203"/>
            <a:ext cx="1422400" cy="1422400"/>
            <a:chOff x="990600" y="1341660"/>
            <a:chExt cx="1066800" cy="1066800"/>
          </a:xfrm>
        </p:grpSpPr>
        <p:sp>
          <p:nvSpPr>
            <p:cNvPr id="11" name="Oval 10"/>
            <p:cNvSpPr/>
            <p:nvPr/>
          </p:nvSpPr>
          <p:spPr>
            <a:xfrm>
              <a:off x="990600" y="1341660"/>
              <a:ext cx="1066800" cy="1066800"/>
            </a:xfrm>
            <a:prstGeom prst="ellipse">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31"/>
            <p:cNvSpPr>
              <a:spLocks noEditPoints="1"/>
            </p:cNvSpPr>
            <p:nvPr/>
          </p:nvSpPr>
          <p:spPr bwMode="auto">
            <a:xfrm>
              <a:off x="1274377" y="1640833"/>
              <a:ext cx="499246" cy="468455"/>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457756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6" name="Group 35"/>
          <p:cNvGrpSpPr/>
          <p:nvPr/>
        </p:nvGrpSpPr>
        <p:grpSpPr>
          <a:xfrm>
            <a:off x="3567848" y="1606592"/>
            <a:ext cx="2458064" cy="3561080"/>
            <a:chOff x="2790186" y="1624044"/>
            <a:chExt cx="1843548" cy="2670810"/>
          </a:xfrm>
          <a:effectLst>
            <a:outerShdw blurRad="50800" dist="38100" dir="2700000" algn="tl" rotWithShape="0">
              <a:prstClr val="black">
                <a:alpha val="40000"/>
              </a:prstClr>
            </a:outerShdw>
          </a:effectLst>
        </p:grpSpPr>
        <p:sp>
          <p:nvSpPr>
            <p:cNvPr id="37" name="Rectangle 36"/>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8" name="Group 11"/>
            <p:cNvGrpSpPr/>
            <p:nvPr/>
          </p:nvGrpSpPr>
          <p:grpSpPr>
            <a:xfrm>
              <a:off x="3149985" y="1624044"/>
              <a:ext cx="1123950" cy="746637"/>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1" name="Text Placeholder 3"/>
          <p:cNvSpPr txBox="1">
            <a:spLocks/>
          </p:cNvSpPr>
          <p:nvPr/>
        </p:nvSpPr>
        <p:spPr>
          <a:xfrm>
            <a:off x="3858302"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endParaRPr lang="en-US" sz="2000" b="1" dirty="0">
              <a:solidFill>
                <a:srgbClr val="5B9BD5"/>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cs typeface="+mj-cs"/>
            </a:endParaRPr>
          </a:p>
        </p:txBody>
      </p:sp>
      <p:sp>
        <p:nvSpPr>
          <p:cNvPr id="42" name="Freeform 62"/>
          <p:cNvSpPr>
            <a:spLocks noChangeAspect="1" noEditPoints="1"/>
          </p:cNvSpPr>
          <p:nvPr/>
        </p:nvSpPr>
        <p:spPr bwMode="auto">
          <a:xfrm>
            <a:off x="4535962" y="1812279"/>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3" name="Group 42"/>
          <p:cNvGrpSpPr/>
          <p:nvPr/>
        </p:nvGrpSpPr>
        <p:grpSpPr>
          <a:xfrm>
            <a:off x="6163733" y="1606592"/>
            <a:ext cx="2458064" cy="3561080"/>
            <a:chOff x="6633984" y="1624044"/>
            <a:chExt cx="1843548" cy="2670810"/>
          </a:xfrm>
          <a:effectLst>
            <a:outerShdw blurRad="50800" dist="38100" dir="2700000" algn="tl" rotWithShape="0">
              <a:prstClr val="black">
                <a:alpha val="40000"/>
              </a:prstClr>
            </a:outerShdw>
          </a:effectLst>
        </p:grpSpPr>
        <p:sp>
          <p:nvSpPr>
            <p:cNvPr id="44" name="Rectangle 43"/>
            <p:cNvSpPr/>
            <p:nvPr/>
          </p:nvSpPr>
          <p:spPr>
            <a:xfrm>
              <a:off x="6633984"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22"/>
            <p:cNvGrpSpPr/>
            <p:nvPr/>
          </p:nvGrpSpPr>
          <p:grpSpPr>
            <a:xfrm>
              <a:off x="6993783" y="1624044"/>
              <a:ext cx="1123950" cy="746637"/>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8" name="Text Placeholder 3"/>
          <p:cNvSpPr txBox="1">
            <a:spLocks/>
          </p:cNvSpPr>
          <p:nvPr/>
        </p:nvSpPr>
        <p:spPr>
          <a:xfrm>
            <a:off x="6454187"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endParaRPr lang="en-US" sz="2000" b="1" dirty="0">
              <a:solidFill>
                <a:srgbClr val="ED7D31"/>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endParaRPr>
          </a:p>
        </p:txBody>
      </p:sp>
      <p:sp>
        <p:nvSpPr>
          <p:cNvPr id="49" name="Freeform 132"/>
          <p:cNvSpPr>
            <a:spLocks noChangeAspect="1" noEditPoints="1"/>
          </p:cNvSpPr>
          <p:nvPr/>
        </p:nvSpPr>
        <p:spPr bwMode="auto">
          <a:xfrm>
            <a:off x="7087964" y="1783736"/>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0" name="Footer Text"/>
          <p:cNvSpPr txBox="1"/>
          <p:nvPr/>
        </p:nvSpPr>
        <p:spPr>
          <a:xfrm>
            <a:off x="922742" y="5508700"/>
            <a:ext cx="10346519" cy="861774"/>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lang="en-US" sz="1400" dirty="0" smtClean="0">
                <a:solidFill>
                  <a:schemeClr val="bg1">
                    <a:lumMod val="85000"/>
                  </a:schemeClr>
                </a:solidFill>
              </a:rPr>
              <a:t>.</a:t>
            </a:r>
            <a:endParaRPr lang="en-US" sz="1333" dirty="0">
              <a:solidFill>
                <a:schemeClr val="bg1">
                  <a:lumMod val="85000"/>
                </a:schemeClr>
              </a:solidFill>
            </a:endParaRPr>
          </a:p>
        </p:txBody>
      </p:sp>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3871" r="13871"/>
          <a:stretch>
            <a:fillRect/>
          </a:stretch>
        </p:blipFill>
        <p:spPr/>
      </p:pic>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3871" r="13871"/>
          <a:stretch>
            <a:fillRect/>
          </a:stretch>
        </p:blipFill>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380692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up)">
                                      <p:cBhvr>
                                        <p:cTn id="28" dur="1000"/>
                                        <p:tgtEl>
                                          <p:spTgt spid="41"/>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up)">
                                      <p:cBhvr>
                                        <p:cTn id="41" dur="1000"/>
                                        <p:tgtEl>
                                          <p:spTgt spid="48"/>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42" grpId="0" animBg="1"/>
      <p:bldP spid="48" grpId="0"/>
      <p:bldP spid="49" grpId="0" animBg="1"/>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B9BD5"/>
                </a:solidFill>
              </a:rPr>
              <a:t>Lorem Ipsum Dolor</a:t>
            </a:r>
            <a:endParaRPr lang="en-US" dirty="0">
              <a:solidFill>
                <a:srgbClr val="5B9BD5"/>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D7D31"/>
                </a:solidFill>
              </a:rPr>
              <a:t>Lorem Ipsum Dolor</a:t>
            </a:r>
            <a:endParaRPr lang="en-US" dirty="0">
              <a:solidFill>
                <a:srgbClr val="ED7D31"/>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5A5A5"/>
                </a:solidFill>
              </a:rPr>
              <a:t>Lorem Ipsum Dolor</a:t>
            </a:r>
            <a:endParaRPr lang="en-US" dirty="0">
              <a:solidFill>
                <a:srgbClr val="A5A5A5"/>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1244700363"/>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0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85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0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a:t>
            </a:r>
            <a:r>
              <a:rPr lang="en-US" sz="1400" dirty="0" smtClean="0">
                <a:solidFill>
                  <a:schemeClr val="bg1">
                    <a:lumMod val="85000"/>
                  </a:schemeClr>
                </a:solidFill>
              </a:rPr>
              <a:t>ut.</a:t>
            </a:r>
            <a:endParaRPr lang="en-US" sz="1400" dirty="0">
              <a:solidFill>
                <a:schemeClr val="bg1">
                  <a:lumMod val="85000"/>
                </a:schemeClr>
              </a:solidFill>
            </a:endParaRPr>
          </a:p>
        </p:txBody>
      </p:sp>
      <p:sp>
        <p:nvSpPr>
          <p:cNvPr id="6" name="Text Placeholder 5"/>
          <p:cNvSpPr>
            <a:spLocks noGrp="1"/>
          </p:cNvSpPr>
          <p:nvPr>
            <p:ph type="body" sz="half" idx="16"/>
          </p:nvPr>
        </p:nvSpPr>
        <p:spPr/>
        <p:txBody>
          <a:bodyPr/>
          <a:lstStyle/>
          <a:p>
            <a:r>
              <a:rPr lang="en-US" dirty="0" smtClean="0"/>
              <a:t>Lorem Ipsum Dolor</a:t>
            </a:r>
            <a:endParaRPr lang="en-US"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dirty="0"/>
              <a:t>Lorem Ipsum Dolor</a:t>
            </a:r>
            <a:endParaRPr lang="en-US" dirty="0"/>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dirty="0"/>
              <a:t>Lorem Ipsum Dolor</a:t>
            </a:r>
            <a:endParaRPr lang="en-US" dirty="0"/>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endParaRPr lang="en-US" sz="1400" dirty="0">
              <a:solidFill>
                <a:schemeClr val="bg1">
                  <a:lumMod val="85000"/>
                </a:schemeClr>
              </a:solidFill>
            </a:endParaRPr>
          </a:p>
        </p:txBody>
      </p:sp>
      <p:sp>
        <p:nvSpPr>
          <p:cNvPr id="15" name="Text Placeholder 14"/>
          <p:cNvSpPr>
            <a:spLocks noGrp="1"/>
          </p:cNvSpPr>
          <p:nvPr>
            <p:ph type="body" sz="half" idx="29"/>
          </p:nvPr>
        </p:nvSpPr>
        <p:spPr/>
        <p:txBody>
          <a:bodyPr/>
          <a:lstStyle/>
          <a:p>
            <a:r>
              <a:rPr lang="en-US" dirty="0"/>
              <a:t>Lorem Ipsum Dolor</a:t>
            </a:r>
            <a:endParaRPr lang="en-US" dirty="0"/>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endParaRPr lang="en-US" sz="1400" dirty="0">
              <a:solidFill>
                <a:schemeClr val="bg1">
                  <a:lumMod val="85000"/>
                </a:schemeClr>
              </a:solidFill>
            </a:endParaRPr>
          </a:p>
        </p:txBody>
      </p:sp>
      <p:sp>
        <p:nvSpPr>
          <p:cNvPr id="18" name="Text Placeholder 17"/>
          <p:cNvSpPr>
            <a:spLocks noGrp="1"/>
          </p:cNvSpPr>
          <p:nvPr>
            <p:ph type="body" sz="half" idx="33"/>
          </p:nvPr>
        </p:nvSpPr>
        <p:spPr/>
        <p:txBody>
          <a:bodyPr/>
          <a:lstStyle/>
          <a:p>
            <a:r>
              <a:rPr lang="en-US" dirty="0"/>
              <a:t>Lorem Ipsum Dolor</a:t>
            </a:r>
            <a:endParaRPr lang="en-US" dirty="0"/>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5A99D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5A99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97C3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3A3A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BBD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97C3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3A3A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BBD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37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2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0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0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75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2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87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95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07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15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0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27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2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0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2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0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65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2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77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27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A99D3"/>
                </a:solidFill>
              </a:rPr>
              <a:t>Lorem Ipsum Dolor</a:t>
            </a:r>
            <a:endParaRPr lang="en-US" dirty="0">
              <a:solidFill>
                <a:srgbClr val="5A99D3"/>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97C30"/>
                </a:solidFill>
              </a:rPr>
              <a:t>Lorem Ipsum Dolor</a:t>
            </a:r>
            <a:endParaRPr lang="en-US" dirty="0">
              <a:solidFill>
                <a:srgbClr val="E97C30"/>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3A3A3"/>
                </a:solidFill>
              </a:rPr>
              <a:t>Lorem Ipsum Dolor</a:t>
            </a:r>
            <a:endParaRPr lang="en-US" dirty="0">
              <a:solidFill>
                <a:srgbClr val="A3A3A3"/>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BBD00"/>
                </a:solidFill>
              </a:rPr>
              <a:t>Lorem Ipsum Dolor</a:t>
            </a:r>
            <a:endParaRPr lang="en-US" dirty="0">
              <a:solidFill>
                <a:srgbClr val="FBBD00"/>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2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0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5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85000"/>
                  </a:schemeClr>
                </a:solidFill>
              </a:rPr>
              <a:t>deserunt</a:t>
            </a:r>
            <a:endParaRPr lang="en-US" sz="1333" dirty="0">
              <a:solidFill>
                <a:schemeClr val="tx1">
                  <a:lumMod val="50000"/>
                  <a:lumOff val="50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endParaRPr lang="en-US" sz="1400" dirty="0">
              <a:solidFill>
                <a:schemeClr val="tx1">
                  <a:lumMod val="50000"/>
                  <a:lumOff val="50000"/>
                </a:schemeClr>
              </a:solidFill>
            </a:endParaRP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endParaRPr lang="en-US" sz="1400" dirty="0">
              <a:solidFill>
                <a:schemeClr val="tx1">
                  <a:lumMod val="50000"/>
                  <a:lumOff val="50000"/>
                </a:schemeClr>
              </a:solidFill>
            </a:endParaRP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a:t>
              </a:r>
              <a:r>
                <a:rPr lang="en-US" sz="1400" dirty="0" smtClean="0">
                  <a:solidFill>
                    <a:schemeClr val="bg1">
                      <a:lumMod val="85000"/>
                    </a:schemeClr>
                  </a:solidFill>
                </a:rPr>
                <a:t>exercitation.</a:t>
              </a:r>
            </a:p>
            <a:p>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85000"/>
                    </a:schemeClr>
                  </a:solidFill>
                </a:rPr>
                <a:t>occaecat</a:t>
              </a:r>
              <a:endParaRPr lang="en-US" sz="1400" dirty="0">
                <a:solidFill>
                  <a:schemeClr val="bg1">
                    <a:lumMod val="8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tx1">
                        <a:lumMod val="75000"/>
                        <a:lumOff val="25000"/>
                      </a:schemeClr>
                    </a:solidFill>
                  </a:rPr>
                  <a:t>Lorem Ipsum Dolor</a:t>
                </a:r>
                <a:endParaRPr lang="en-US" sz="1867" dirty="0">
                  <a:solidFill>
                    <a:schemeClr val="tx1">
                      <a:lumMod val="75000"/>
                      <a:lumOff val="2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14905</TotalTime>
  <Words>3581</Words>
  <Application>Microsoft Office PowerPoint</Application>
  <PresentationFormat>Widescreen</PresentationFormat>
  <Paragraphs>344</Paragraphs>
  <Slides>29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Browallia New</vt:lpstr>
      <vt:lpstr>Calibri</vt:lpstr>
      <vt:lpstr>Calibri Light</vt:lpstr>
      <vt:lpstr>Candara</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5453</cp:revision>
  <dcterms:created xsi:type="dcterms:W3CDTF">2015-12-31T02:20:12Z</dcterms:created>
  <dcterms:modified xsi:type="dcterms:W3CDTF">2016-05-27T05:08:36Z</dcterms:modified>
</cp:coreProperties>
</file>