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9" r:id="rId3"/>
    <p:sldId id="347" r:id="rId4"/>
    <p:sldId id="346" r:id="rId5"/>
    <p:sldId id="350" r:id="rId6"/>
    <p:sldId id="342" r:id="rId7"/>
    <p:sldId id="339" r:id="rId8"/>
    <p:sldId id="344" r:id="rId9"/>
    <p:sldId id="345"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2" d="100"/>
          <a:sy n="62" d="100"/>
        </p:scale>
        <p:origin x="66" y="9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2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5.jpg"/><Relationship Id="rId5" Type="http://schemas.openxmlformats.org/officeDocument/2006/relationships/image" Target="../media/image7.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6752" y="4608557"/>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2">
                  <a:lumMod val="10000"/>
                  <a:alpha val="25000"/>
                </a:schemeClr>
              </a:solidFill>
              <a:ln w="6350">
                <a:solidFill>
                  <a:schemeClr val="bg2">
                    <a:lumMod val="1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2">
                  <a:lumMod val="1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7691101" y="588234"/>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2">
                  <a:lumMod val="10000"/>
                  <a:alpha val="40000"/>
                </a:schemeClr>
              </a:solidFill>
              <a:ln w="63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14,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6951</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2237</cp:revision>
  <dcterms:created xsi:type="dcterms:W3CDTF">2015-12-31T02:20:12Z</dcterms:created>
  <dcterms:modified xsi:type="dcterms:W3CDTF">2016-08-15T02:04:27Z</dcterms:modified>
</cp:coreProperties>
</file>