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365" r:id="rId3"/>
    <p:sldId id="364" r:id="rId4"/>
    <p:sldId id="362" r:id="rId5"/>
    <p:sldId id="366" r:id="rId6"/>
    <p:sldId id="363" r:id="rId7"/>
    <p:sldId id="361" r:id="rId8"/>
    <p:sldId id="368" r:id="rId9"/>
    <p:sldId id="353" r:id="rId10"/>
    <p:sldId id="359" r:id="rId11"/>
    <p:sldId id="360" r:id="rId12"/>
    <p:sldId id="337" r:id="rId13"/>
    <p:sldId id="369" r:id="rId14"/>
    <p:sldId id="336" r:id="rId15"/>
    <p:sldId id="332" r:id="rId16"/>
    <p:sldId id="333" r:id="rId17"/>
    <p:sldId id="334" r:id="rId18"/>
    <p:sldId id="33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7" d="100"/>
          <a:sy n="67" d="100"/>
        </p:scale>
        <p:origin x="9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10/21/2017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4318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0362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3879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36208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10/21/2017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10/21/2017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10/21/2017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powerpoint.sage-fox.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10/21/2017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0"/>
            <a:extLst>
              <a:ext uri="{FF2B5EF4-FFF2-40B4-BE49-F238E27FC236}">
                <a16:creationId xmlns:a16="http://schemas.microsoft.com/office/drawing/2014/main" id="{F9D11004-9BE3-47E2-B748-7574DAF166C8}"/>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 id="2147483669" r:id="rId13"/>
    <p:sldLayoutId id="2147483670" r:id="rId14"/>
    <p:sldLayoutId id="2147483671" r:id="rId15"/>
    <p:sldLayoutId id="2147483679" r:id="rId16"/>
    <p:sldLayoutId id="2147483681" r:id="rId17"/>
    <p:sldLayoutId id="2147483682"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8.jpg"/><Relationship Id="rId5" Type="http://schemas.openxmlformats.org/officeDocument/2006/relationships/image" Target="../media/image17.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6.xml"/><Relationship Id="rId5" Type="http://schemas.openxmlformats.org/officeDocument/2006/relationships/image" Target="../media/image10.jpg"/><Relationship Id="rId4"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hyperlink" Target="http://powerpoint.sage-fox.com/" TargetMode="Externa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6.xml"/><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6752" y="404263"/>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314325" y="6008170"/>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21, 2019</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202229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50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6"/>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rgbClr val="FE4A1E"/>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rgbClr val="5C9AD3"/>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rgbClr val="7A7A7A"/>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rgbClr val="939393"/>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Tree>
    <p:extLst>
      <p:ext uri="{BB962C8B-B14F-4D97-AF65-F5344CB8AC3E}">
        <p14:creationId xmlns:p14="http://schemas.microsoft.com/office/powerpoint/2010/main" val="21376255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034"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3049966"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3049966"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ACDCDE-AB05-45E6-B040-6483729A6815}"/>
              </a:ext>
            </a:extLst>
          </p:cNvPr>
          <p:cNvSpPr/>
          <p:nvPr/>
        </p:nvSpPr>
        <p:spPr>
          <a:xfrm>
            <a:off x="6099932" y="1645920"/>
            <a:ext cx="3054096" cy="4867835"/>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6B22C75-AA2E-4C16-BB2F-AE1D6824861E}"/>
              </a:ext>
            </a:extLst>
          </p:cNvPr>
          <p:cNvSpPr/>
          <p:nvPr/>
        </p:nvSpPr>
        <p:spPr>
          <a:xfrm>
            <a:off x="6099048"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9144002" y="1645920"/>
            <a:ext cx="3054096" cy="4867837"/>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9144000"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0" y="1645920"/>
            <a:ext cx="3054096" cy="4335332"/>
          </a:xfrm>
          <a:prstGeom prst="rect">
            <a:avLst/>
          </a:prstGeom>
          <a:blipFill dpi="0" rotWithShape="1">
            <a:blip r:embed="rId6">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1015966"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219286" y="3786694"/>
            <a:ext cx="2608062" cy="2120581"/>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a:p>
            <a:pPr marL="285750" indent="-285750" defTabSz="1219170">
              <a:spcBef>
                <a:spcPct val="20000"/>
              </a:spcBef>
              <a:buFont typeface="Wingdings" panose="05000000000000000000" pitchFamily="2" charset="2"/>
              <a:buChar char="v"/>
              <a:defRPr/>
            </a:pPr>
            <a:endParaRPr lang="en-US" sz="1200" dirty="0">
              <a:solidFill>
                <a:schemeClr val="bg1"/>
              </a:solidFill>
            </a:endParaRPr>
          </a:p>
        </p:txBody>
      </p:sp>
      <p:sp>
        <p:nvSpPr>
          <p:cNvPr id="20" name="TextBox 19">
            <a:extLst>
              <a:ext uri="{FF2B5EF4-FFF2-40B4-BE49-F238E27FC236}">
                <a16:creationId xmlns:a16="http://schemas.microsoft.com/office/drawing/2014/main" id="{977C752A-C113-4212-A1F8-5B651C0650E7}"/>
              </a:ext>
            </a:extLst>
          </p:cNvPr>
          <p:cNvSpPr txBox="1"/>
          <p:nvPr/>
        </p:nvSpPr>
        <p:spPr>
          <a:xfrm>
            <a:off x="749706"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4108540"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3311860"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3842280"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4" name="TextBox 23">
            <a:extLst>
              <a:ext uri="{FF2B5EF4-FFF2-40B4-BE49-F238E27FC236}">
                <a16:creationId xmlns:a16="http://schemas.microsoft.com/office/drawing/2014/main" id="{52E26499-51E5-4BF2-A123-5214762F9E36}"/>
              </a:ext>
            </a:extLst>
          </p:cNvPr>
          <p:cNvSpPr txBox="1"/>
          <p:nvPr/>
        </p:nvSpPr>
        <p:spPr>
          <a:xfrm>
            <a:off x="7128264"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5" name="TextBox 24">
            <a:extLst>
              <a:ext uri="{FF2B5EF4-FFF2-40B4-BE49-F238E27FC236}">
                <a16:creationId xmlns:a16="http://schemas.microsoft.com/office/drawing/2014/main" id="{918885AE-B8D1-488A-B8DF-53A0AD2DDDE7}"/>
              </a:ext>
            </a:extLst>
          </p:cNvPr>
          <p:cNvSpPr txBox="1"/>
          <p:nvPr/>
        </p:nvSpPr>
        <p:spPr>
          <a:xfrm>
            <a:off x="6331584"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6" name="TextBox 25">
            <a:extLst>
              <a:ext uri="{FF2B5EF4-FFF2-40B4-BE49-F238E27FC236}">
                <a16:creationId xmlns:a16="http://schemas.microsoft.com/office/drawing/2014/main" id="{45692B37-2322-4E86-89CE-C9CECE52015C}"/>
              </a:ext>
            </a:extLst>
          </p:cNvPr>
          <p:cNvSpPr txBox="1"/>
          <p:nvPr/>
        </p:nvSpPr>
        <p:spPr>
          <a:xfrm>
            <a:off x="6862004"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10230108"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9433428"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9963848"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33458295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750" fill="hold"/>
                                        <p:tgtEl>
                                          <p:spTgt spid="9"/>
                                        </p:tgtEl>
                                        <p:attrNameLst>
                                          <p:attrName>ppt_x</p:attrName>
                                        </p:attrNameLst>
                                      </p:cBhvr>
                                      <p:tavLst>
                                        <p:tav tm="0">
                                          <p:val>
                                            <p:strVal val="#ppt_x"/>
                                          </p:val>
                                        </p:tav>
                                        <p:tav tm="100000">
                                          <p:val>
                                            <p:strVal val="#ppt_x"/>
                                          </p:val>
                                        </p:tav>
                                      </p:tavLst>
                                    </p:anim>
                                    <p:anim calcmode="lin" valueType="num">
                                      <p:cBhvr additive="base">
                                        <p:cTn id="66" dur="750" fill="hold"/>
                                        <p:tgtEl>
                                          <p:spTgt spid="9"/>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750" fill="hold"/>
                                        <p:tgtEl>
                                          <p:spTgt spid="16"/>
                                        </p:tgtEl>
                                        <p:attrNameLst>
                                          <p:attrName>ppt_x</p:attrName>
                                        </p:attrNameLst>
                                      </p:cBhvr>
                                      <p:tavLst>
                                        <p:tav tm="0">
                                          <p:val>
                                            <p:strVal val="#ppt_x"/>
                                          </p:val>
                                        </p:tav>
                                        <p:tav tm="100000">
                                          <p:val>
                                            <p:strVal val="#ppt_x"/>
                                          </p:val>
                                        </p:tav>
                                      </p:tavLst>
                                    </p:anim>
                                    <p:anim calcmode="lin" valueType="num">
                                      <p:cBhvr additive="base">
                                        <p:cTn id="70" dur="750" fill="hold"/>
                                        <p:tgtEl>
                                          <p:spTgt spid="16"/>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fade">
                                      <p:cBhvr>
                                        <p:cTn id="80" dur="1000"/>
                                        <p:tgtEl>
                                          <p:spTgt spid="25"/>
                                        </p:tgtEl>
                                      </p:cBhvr>
                                    </p:animEffect>
                                    <p:anim calcmode="lin" valueType="num">
                                      <p:cBhvr>
                                        <p:cTn id="81" dur="1000" fill="hold"/>
                                        <p:tgtEl>
                                          <p:spTgt spid="25"/>
                                        </p:tgtEl>
                                        <p:attrNameLst>
                                          <p:attrName>ppt_x</p:attrName>
                                        </p:attrNameLst>
                                      </p:cBhvr>
                                      <p:tavLst>
                                        <p:tav tm="0">
                                          <p:val>
                                            <p:strVal val="#ppt_x"/>
                                          </p:val>
                                        </p:tav>
                                        <p:tav tm="100000">
                                          <p:val>
                                            <p:strVal val="#ppt_x"/>
                                          </p:val>
                                        </p:tav>
                                      </p:tavLst>
                                    </p:anim>
                                    <p:anim calcmode="lin" valueType="num">
                                      <p:cBhvr>
                                        <p:cTn id="82" dur="1000" fill="hold"/>
                                        <p:tgtEl>
                                          <p:spTgt spid="25"/>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childTnLst>
                                </p:cTn>
                              </p:par>
                            </p:childTnLst>
                          </p:cTn>
                        </p:par>
                        <p:par>
                          <p:cTn id="89" fill="hold">
                            <p:stCondLst>
                              <p:cond delay="10250"/>
                            </p:stCondLst>
                            <p:childTnLst>
                              <p:par>
                                <p:cTn id="90" presetID="2" presetClass="entr" presetSubtype="1" fill="hold" grpId="0" nodeType="after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750" fill="hold"/>
                                        <p:tgtEl>
                                          <p:spTgt spid="10"/>
                                        </p:tgtEl>
                                        <p:attrNameLst>
                                          <p:attrName>ppt_x</p:attrName>
                                        </p:attrNameLst>
                                      </p:cBhvr>
                                      <p:tavLst>
                                        <p:tav tm="0">
                                          <p:val>
                                            <p:strVal val="#ppt_x"/>
                                          </p:val>
                                        </p:tav>
                                        <p:tav tm="100000">
                                          <p:val>
                                            <p:strVal val="#ppt_x"/>
                                          </p:val>
                                        </p:tav>
                                      </p:tavLst>
                                    </p:anim>
                                    <p:anim calcmode="lin" valueType="num">
                                      <p:cBhvr additive="base">
                                        <p:cTn id="93" dur="750" fill="hold"/>
                                        <p:tgtEl>
                                          <p:spTgt spid="10"/>
                                        </p:tgtEl>
                                        <p:attrNameLst>
                                          <p:attrName>ppt_y</p:attrName>
                                        </p:attrNameLst>
                                      </p:cBhvr>
                                      <p:tavLst>
                                        <p:tav tm="0">
                                          <p:val>
                                            <p:strVal val="0-#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additive="base">
                                        <p:cTn id="96" dur="750" fill="hold"/>
                                        <p:tgtEl>
                                          <p:spTgt spid="17"/>
                                        </p:tgtEl>
                                        <p:attrNameLst>
                                          <p:attrName>ppt_x</p:attrName>
                                        </p:attrNameLst>
                                      </p:cBhvr>
                                      <p:tavLst>
                                        <p:tav tm="0">
                                          <p:val>
                                            <p:strVal val="#ppt_x"/>
                                          </p:val>
                                        </p:tav>
                                        <p:tav tm="100000">
                                          <p:val>
                                            <p:strVal val="#ppt_x"/>
                                          </p:val>
                                        </p:tav>
                                      </p:tavLst>
                                    </p:anim>
                                    <p:anim calcmode="lin" valueType="num">
                                      <p:cBhvr additive="base">
                                        <p:cTn id="97" dur="750" fill="hold"/>
                                        <p:tgtEl>
                                          <p:spTgt spid="17"/>
                                        </p:tgtEl>
                                        <p:attrNameLst>
                                          <p:attrName>ppt_y</p:attrName>
                                        </p:attrNameLst>
                                      </p:cBhvr>
                                      <p:tavLst>
                                        <p:tav tm="0">
                                          <p:val>
                                            <p:strVal val="1+#ppt_h/2"/>
                                          </p:val>
                                        </p:tav>
                                        <p:tav tm="100000">
                                          <p:val>
                                            <p:strVal val="#ppt_y"/>
                                          </p:val>
                                        </p:tav>
                                      </p:tavLst>
                                    </p:anim>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fade">
                                      <p:cBhvr>
                                        <p:cTn id="101" dur="1000"/>
                                        <p:tgtEl>
                                          <p:spTgt spid="29"/>
                                        </p:tgtEl>
                                      </p:cBhvr>
                                    </p:animEffect>
                                    <p:anim calcmode="lin" valueType="num">
                                      <p:cBhvr>
                                        <p:cTn id="102" dur="1000" fill="hold"/>
                                        <p:tgtEl>
                                          <p:spTgt spid="29"/>
                                        </p:tgtEl>
                                        <p:attrNameLst>
                                          <p:attrName>ppt_x</p:attrName>
                                        </p:attrNameLst>
                                      </p:cBhvr>
                                      <p:tavLst>
                                        <p:tav tm="0">
                                          <p:val>
                                            <p:strVal val="#ppt_x"/>
                                          </p:val>
                                        </p:tav>
                                        <p:tav tm="100000">
                                          <p:val>
                                            <p:strVal val="#ppt_x"/>
                                          </p:val>
                                        </p:tav>
                                      </p:tavLst>
                                    </p:anim>
                                    <p:anim calcmode="lin" valueType="num">
                                      <p:cBhvr>
                                        <p:cTn id="103" dur="1000" fill="hold"/>
                                        <p:tgtEl>
                                          <p:spTgt spid="29"/>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1000"/>
                                        <p:tgtEl>
                                          <p:spTgt spid="28"/>
                                        </p:tgtEl>
                                      </p:cBhvr>
                                    </p:animEffect>
                                    <p:anim calcmode="lin" valueType="num">
                                      <p:cBhvr>
                                        <p:cTn id="108" dur="1000" fill="hold"/>
                                        <p:tgtEl>
                                          <p:spTgt spid="28"/>
                                        </p:tgtEl>
                                        <p:attrNameLst>
                                          <p:attrName>ppt_x</p:attrName>
                                        </p:attrNameLst>
                                      </p:cBhvr>
                                      <p:tavLst>
                                        <p:tav tm="0">
                                          <p:val>
                                            <p:strVal val="#ppt_x"/>
                                          </p:val>
                                        </p:tav>
                                        <p:tav tm="100000">
                                          <p:val>
                                            <p:strVal val="#ppt_x"/>
                                          </p:val>
                                        </p:tav>
                                      </p:tavLst>
                                    </p:anim>
                                    <p:anim calcmode="lin" valueType="num">
                                      <p:cBhvr>
                                        <p:cTn id="109" dur="1000" fill="hold"/>
                                        <p:tgtEl>
                                          <p:spTgt spid="28"/>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53" presetClass="entr" presetSubtype="16" fill="hold" grpId="0" nodeType="afterEffect">
                                  <p:stCondLst>
                                    <p:cond delay="0"/>
                                  </p:stCondLst>
                                  <p:childTnLst>
                                    <p:set>
                                      <p:cBhvr>
                                        <p:cTn id="112" dur="1" fill="hold">
                                          <p:stCondLst>
                                            <p:cond delay="0"/>
                                          </p:stCondLst>
                                        </p:cTn>
                                        <p:tgtEl>
                                          <p:spTgt spid="27"/>
                                        </p:tgtEl>
                                        <p:attrNameLst>
                                          <p:attrName>style.visibility</p:attrName>
                                        </p:attrNameLst>
                                      </p:cBhvr>
                                      <p:to>
                                        <p:strVal val="visible"/>
                                      </p:to>
                                    </p:set>
                                    <p:anim calcmode="lin" valueType="num">
                                      <p:cBhvr>
                                        <p:cTn id="113" dur="500" fill="hold"/>
                                        <p:tgtEl>
                                          <p:spTgt spid="27"/>
                                        </p:tgtEl>
                                        <p:attrNameLst>
                                          <p:attrName>ppt_w</p:attrName>
                                        </p:attrNameLst>
                                      </p:cBhvr>
                                      <p:tavLst>
                                        <p:tav tm="0">
                                          <p:val>
                                            <p:fltVal val="0"/>
                                          </p:val>
                                        </p:tav>
                                        <p:tav tm="100000">
                                          <p:val>
                                            <p:strVal val="#ppt_w"/>
                                          </p:val>
                                        </p:tav>
                                      </p:tavLst>
                                    </p:anim>
                                    <p:anim calcmode="lin" valueType="num">
                                      <p:cBhvr>
                                        <p:cTn id="114" dur="500" fill="hold"/>
                                        <p:tgtEl>
                                          <p:spTgt spid="27"/>
                                        </p:tgtEl>
                                        <p:attrNameLst>
                                          <p:attrName>ppt_h</p:attrName>
                                        </p:attrNameLst>
                                      </p:cBhvr>
                                      <p:tavLst>
                                        <p:tav tm="0">
                                          <p:val>
                                            <p:fltVal val="0"/>
                                          </p:val>
                                        </p:tav>
                                        <p:tav tm="100000">
                                          <p:val>
                                            <p:strVal val="#ppt_h"/>
                                          </p:val>
                                        </p:tav>
                                      </p:tavLst>
                                    </p:anim>
                                    <p:animEffect transition="in" filter="fade">
                                      <p:cBhvr>
                                        <p:cTn id="1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6" grpId="0" animBg="1"/>
      <p:bldP spid="9" grpId="0" animBg="1"/>
      <p:bldP spid="17" grpId="0" animBg="1"/>
      <p:bldP spid="10" grpId="0" animBg="1"/>
      <p:bldP spid="2" grpId="0" animBg="1"/>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5000" b="-15000"/>
          </a:stretch>
        </a:blipFill>
        <a:effectLst/>
      </p:bgPr>
    </p:bg>
    <p:spTree>
      <p:nvGrpSpPr>
        <p:cNvPr id="1" name=""/>
        <p:cNvGrpSpPr/>
        <p:nvPr/>
      </p:nvGrpSpPr>
      <p:grpSpPr>
        <a:xfrm>
          <a:off x="0" y="0"/>
          <a:ext cx="0" cy="0"/>
          <a:chOff x="0" y="0"/>
          <a:chExt cx="0" cy="0"/>
        </a:xfrm>
      </p:grpSpPr>
      <p:cxnSp>
        <p:nvCxnSpPr>
          <p:cNvPr id="213" name="Straight Connector 212"/>
          <p:cNvCxnSpPr>
            <a:endCxn id="209" idx="6"/>
          </p:cNvCxnSpPr>
          <p:nvPr/>
        </p:nvCxnSpPr>
        <p:spPr>
          <a:xfrm flipH="1">
            <a:off x="4364716"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08" name="Freeform 130"/>
          <p:cNvSpPr>
            <a:spLocks noEditPoints="1"/>
          </p:cNvSpPr>
          <p:nvPr/>
        </p:nvSpPr>
        <p:spPr bwMode="auto">
          <a:xfrm>
            <a:off x="5046194" y="2675329"/>
            <a:ext cx="2097247" cy="2019043"/>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nvGrpSpPr>
          <p:cNvPr id="2" name="Group 210"/>
          <p:cNvGrpSpPr/>
          <p:nvPr/>
        </p:nvGrpSpPr>
        <p:grpSpPr>
          <a:xfrm>
            <a:off x="2639580" y="2849680"/>
            <a:ext cx="1725136" cy="1725136"/>
            <a:chOff x="2183615" y="1663567"/>
            <a:chExt cx="1293852" cy="1293852"/>
          </a:xfrm>
        </p:grpSpPr>
        <p:sp>
          <p:nvSpPr>
            <p:cNvPr id="196" name="Oval 195"/>
            <p:cNvSpPr/>
            <p:nvPr/>
          </p:nvSpPr>
          <p:spPr>
            <a:xfrm>
              <a:off x="2283175" y="1763127"/>
              <a:ext cx="1094733" cy="109473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09" name="Oval 208"/>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grpSp>
        <p:nvGrpSpPr>
          <p:cNvPr id="3" name="Group 211"/>
          <p:cNvGrpSpPr/>
          <p:nvPr/>
        </p:nvGrpSpPr>
        <p:grpSpPr>
          <a:xfrm>
            <a:off x="796157" y="3064711"/>
            <a:ext cx="1295079" cy="1295076"/>
            <a:chOff x="864537" y="1822859"/>
            <a:chExt cx="971309" cy="971307"/>
          </a:xfrm>
        </p:grpSpPr>
        <p:sp>
          <p:nvSpPr>
            <p:cNvPr id="190" name="Oval 189"/>
            <p:cNvSpPr/>
            <p:nvPr/>
          </p:nvSpPr>
          <p:spPr>
            <a:xfrm>
              <a:off x="932451" y="1890773"/>
              <a:ext cx="835480" cy="83547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10" name="Oval 209"/>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15" name="Arc 214"/>
          <p:cNvSpPr/>
          <p:nvPr/>
        </p:nvSpPr>
        <p:spPr>
          <a:xfrm>
            <a:off x="4912829" y="2536668"/>
            <a:ext cx="2351160" cy="2351160"/>
          </a:xfrm>
          <a:prstGeom prst="arc">
            <a:avLst>
              <a:gd name="adj1" fmla="val 21578092"/>
              <a:gd name="adj2" fmla="val 21479725"/>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latin typeface="Candara" panose="020E0502030303020204" pitchFamily="34" charset="0"/>
            </a:endParaRPr>
          </a:p>
        </p:txBody>
      </p:sp>
      <p:cxnSp>
        <p:nvCxnSpPr>
          <p:cNvPr id="220" name="Straight Connector 219"/>
          <p:cNvCxnSpPr/>
          <p:nvPr/>
        </p:nvCxnSpPr>
        <p:spPr>
          <a:xfrm flipH="1">
            <a:off x="2091235"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a:off x="7263989"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4" name="Group 221"/>
          <p:cNvGrpSpPr/>
          <p:nvPr/>
        </p:nvGrpSpPr>
        <p:grpSpPr>
          <a:xfrm>
            <a:off x="7812104" y="2849680"/>
            <a:ext cx="1725136" cy="1725136"/>
            <a:chOff x="2183615" y="1663567"/>
            <a:chExt cx="1293852" cy="1293852"/>
          </a:xfrm>
        </p:grpSpPr>
        <p:sp>
          <p:nvSpPr>
            <p:cNvPr id="223" name="Oval 222"/>
            <p:cNvSpPr/>
            <p:nvPr/>
          </p:nvSpPr>
          <p:spPr>
            <a:xfrm>
              <a:off x="2283175" y="1763127"/>
              <a:ext cx="1094733" cy="109473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4" name="Oval 223"/>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cxnSp>
        <p:nvCxnSpPr>
          <p:cNvPr id="225" name="Straight Connector 224"/>
          <p:cNvCxnSpPr/>
          <p:nvPr/>
        </p:nvCxnSpPr>
        <p:spPr>
          <a:xfrm flipH="1">
            <a:off x="9537240"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5" name="Group 225"/>
          <p:cNvGrpSpPr/>
          <p:nvPr/>
        </p:nvGrpSpPr>
        <p:grpSpPr>
          <a:xfrm>
            <a:off x="10085355" y="3064711"/>
            <a:ext cx="1295079" cy="1295076"/>
            <a:chOff x="864537" y="1822859"/>
            <a:chExt cx="971309" cy="971307"/>
          </a:xfrm>
        </p:grpSpPr>
        <p:sp>
          <p:nvSpPr>
            <p:cNvPr id="227" name="Oval 226"/>
            <p:cNvSpPr/>
            <p:nvPr/>
          </p:nvSpPr>
          <p:spPr>
            <a:xfrm>
              <a:off x="932451" y="1890773"/>
              <a:ext cx="835480" cy="835478"/>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8" name="Oval 227"/>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053" name="Freeform 5"/>
          <p:cNvSpPr>
            <a:spLocks noEditPoints="1"/>
          </p:cNvSpPr>
          <p:nvPr/>
        </p:nvSpPr>
        <p:spPr bwMode="auto">
          <a:xfrm>
            <a:off x="1158208" y="3305927"/>
            <a:ext cx="560269" cy="662136"/>
          </a:xfrm>
          <a:custGeom>
            <a:avLst/>
            <a:gdLst/>
            <a:ahLst/>
            <a:cxnLst>
              <a:cxn ang="0">
                <a:pos x="250" y="250"/>
              </a:cxn>
              <a:cxn ang="0">
                <a:pos x="125" y="296"/>
              </a:cxn>
              <a:cxn ang="0">
                <a:pos x="0" y="250"/>
              </a:cxn>
              <a:cxn ang="0">
                <a:pos x="66" y="210"/>
              </a:cxn>
              <a:cxn ang="0">
                <a:pos x="79" y="219"/>
              </a:cxn>
              <a:cxn ang="0">
                <a:pos x="70" y="232"/>
              </a:cxn>
              <a:cxn ang="0">
                <a:pos x="23" y="251"/>
              </a:cxn>
              <a:cxn ang="0">
                <a:pos x="125" y="273"/>
              </a:cxn>
              <a:cxn ang="0">
                <a:pos x="228" y="250"/>
              </a:cxn>
              <a:cxn ang="0">
                <a:pos x="180" y="232"/>
              </a:cxn>
              <a:cxn ang="0">
                <a:pos x="171" y="219"/>
              </a:cxn>
              <a:cxn ang="0">
                <a:pos x="184" y="210"/>
              </a:cxn>
              <a:cxn ang="0">
                <a:pos x="250" y="250"/>
              </a:cxn>
              <a:cxn ang="0">
                <a:pos x="80" y="182"/>
              </a:cxn>
              <a:cxn ang="0">
                <a:pos x="91" y="182"/>
              </a:cxn>
              <a:cxn ang="0">
                <a:pos x="91" y="250"/>
              </a:cxn>
              <a:cxn ang="0">
                <a:pos x="102" y="262"/>
              </a:cxn>
              <a:cxn ang="0">
                <a:pos x="148" y="262"/>
              </a:cxn>
              <a:cxn ang="0">
                <a:pos x="159" y="250"/>
              </a:cxn>
              <a:cxn ang="0">
                <a:pos x="159" y="182"/>
              </a:cxn>
              <a:cxn ang="0">
                <a:pos x="171" y="182"/>
              </a:cxn>
              <a:cxn ang="0">
                <a:pos x="182" y="171"/>
              </a:cxn>
              <a:cxn ang="0">
                <a:pos x="182" y="102"/>
              </a:cxn>
              <a:cxn ang="0">
                <a:pos x="157" y="82"/>
              </a:cxn>
              <a:cxn ang="0">
                <a:pos x="125" y="80"/>
              </a:cxn>
              <a:cxn ang="0">
                <a:pos x="93" y="82"/>
              </a:cxn>
              <a:cxn ang="0">
                <a:pos x="68" y="102"/>
              </a:cxn>
              <a:cxn ang="0">
                <a:pos x="68" y="171"/>
              </a:cxn>
              <a:cxn ang="0">
                <a:pos x="80" y="182"/>
              </a:cxn>
              <a:cxn ang="0">
                <a:pos x="125" y="68"/>
              </a:cxn>
              <a:cxn ang="0">
                <a:pos x="159" y="34"/>
              </a:cxn>
              <a:cxn ang="0">
                <a:pos x="125" y="0"/>
              </a:cxn>
              <a:cxn ang="0">
                <a:pos x="91" y="34"/>
              </a:cxn>
              <a:cxn ang="0">
                <a:pos x="125" y="68"/>
              </a:cxn>
              <a:cxn ang="0">
                <a:pos x="125" y="68"/>
              </a:cxn>
              <a:cxn ang="0">
                <a:pos x="125" y="68"/>
              </a:cxn>
            </a:cxnLst>
            <a:rect l="0" t="0" r="r" b="b"/>
            <a:pathLst>
              <a:path w="250" h="296">
                <a:moveTo>
                  <a:pt x="250" y="250"/>
                </a:moveTo>
                <a:cubicBezTo>
                  <a:pt x="250" y="282"/>
                  <a:pt x="185" y="296"/>
                  <a:pt x="125" y="296"/>
                </a:cubicBezTo>
                <a:cubicBezTo>
                  <a:pt x="65" y="296"/>
                  <a:pt x="0" y="282"/>
                  <a:pt x="0" y="250"/>
                </a:cubicBezTo>
                <a:cubicBezTo>
                  <a:pt x="0" y="226"/>
                  <a:pt x="36" y="215"/>
                  <a:pt x="66" y="210"/>
                </a:cubicBezTo>
                <a:cubicBezTo>
                  <a:pt x="72" y="209"/>
                  <a:pt x="78" y="213"/>
                  <a:pt x="79" y="219"/>
                </a:cubicBezTo>
                <a:cubicBezTo>
                  <a:pt x="80" y="225"/>
                  <a:pt x="76" y="231"/>
                  <a:pt x="70" y="232"/>
                </a:cubicBezTo>
                <a:cubicBezTo>
                  <a:pt x="33" y="239"/>
                  <a:pt x="23" y="249"/>
                  <a:pt x="23" y="251"/>
                </a:cubicBezTo>
                <a:cubicBezTo>
                  <a:pt x="24" y="257"/>
                  <a:pt x="58" y="273"/>
                  <a:pt x="125" y="273"/>
                </a:cubicBezTo>
                <a:cubicBezTo>
                  <a:pt x="192" y="273"/>
                  <a:pt x="226" y="257"/>
                  <a:pt x="228" y="250"/>
                </a:cubicBezTo>
                <a:cubicBezTo>
                  <a:pt x="227" y="249"/>
                  <a:pt x="217" y="238"/>
                  <a:pt x="180" y="232"/>
                </a:cubicBezTo>
                <a:cubicBezTo>
                  <a:pt x="174" y="231"/>
                  <a:pt x="170" y="225"/>
                  <a:pt x="171" y="219"/>
                </a:cubicBezTo>
                <a:cubicBezTo>
                  <a:pt x="172" y="213"/>
                  <a:pt x="178" y="209"/>
                  <a:pt x="184" y="210"/>
                </a:cubicBezTo>
                <a:cubicBezTo>
                  <a:pt x="214" y="215"/>
                  <a:pt x="250" y="226"/>
                  <a:pt x="250" y="250"/>
                </a:cubicBezTo>
                <a:close/>
                <a:moveTo>
                  <a:pt x="80" y="182"/>
                </a:moveTo>
                <a:cubicBezTo>
                  <a:pt x="91" y="182"/>
                  <a:pt x="91" y="182"/>
                  <a:pt x="91" y="182"/>
                </a:cubicBezTo>
                <a:cubicBezTo>
                  <a:pt x="91" y="250"/>
                  <a:pt x="91" y="250"/>
                  <a:pt x="91" y="250"/>
                </a:cubicBezTo>
                <a:cubicBezTo>
                  <a:pt x="91" y="257"/>
                  <a:pt x="96" y="262"/>
                  <a:pt x="102" y="262"/>
                </a:cubicBezTo>
                <a:cubicBezTo>
                  <a:pt x="148" y="262"/>
                  <a:pt x="148" y="262"/>
                  <a:pt x="148" y="262"/>
                </a:cubicBezTo>
                <a:cubicBezTo>
                  <a:pt x="154" y="262"/>
                  <a:pt x="159" y="257"/>
                  <a:pt x="159" y="250"/>
                </a:cubicBezTo>
                <a:cubicBezTo>
                  <a:pt x="159" y="182"/>
                  <a:pt x="159" y="182"/>
                  <a:pt x="159" y="182"/>
                </a:cubicBezTo>
                <a:cubicBezTo>
                  <a:pt x="171" y="182"/>
                  <a:pt x="171" y="182"/>
                  <a:pt x="171" y="182"/>
                </a:cubicBezTo>
                <a:cubicBezTo>
                  <a:pt x="177" y="182"/>
                  <a:pt x="182" y="177"/>
                  <a:pt x="182" y="171"/>
                </a:cubicBezTo>
                <a:cubicBezTo>
                  <a:pt x="182" y="102"/>
                  <a:pt x="182" y="102"/>
                  <a:pt x="182" y="102"/>
                </a:cubicBezTo>
                <a:cubicBezTo>
                  <a:pt x="182" y="97"/>
                  <a:pt x="173" y="84"/>
                  <a:pt x="157" y="82"/>
                </a:cubicBezTo>
                <a:cubicBezTo>
                  <a:pt x="150" y="81"/>
                  <a:pt x="138" y="80"/>
                  <a:pt x="125" y="80"/>
                </a:cubicBezTo>
                <a:cubicBezTo>
                  <a:pt x="112" y="80"/>
                  <a:pt x="100" y="81"/>
                  <a:pt x="93" y="82"/>
                </a:cubicBezTo>
                <a:cubicBezTo>
                  <a:pt x="77" y="84"/>
                  <a:pt x="68" y="97"/>
                  <a:pt x="68" y="102"/>
                </a:cubicBezTo>
                <a:cubicBezTo>
                  <a:pt x="68" y="171"/>
                  <a:pt x="68" y="171"/>
                  <a:pt x="68" y="171"/>
                </a:cubicBezTo>
                <a:cubicBezTo>
                  <a:pt x="68" y="177"/>
                  <a:pt x="73" y="182"/>
                  <a:pt x="80" y="182"/>
                </a:cubicBezTo>
                <a:close/>
                <a:moveTo>
                  <a:pt x="125" y="68"/>
                </a:moveTo>
                <a:cubicBezTo>
                  <a:pt x="144" y="68"/>
                  <a:pt x="159" y="53"/>
                  <a:pt x="159" y="34"/>
                </a:cubicBezTo>
                <a:cubicBezTo>
                  <a:pt x="159" y="15"/>
                  <a:pt x="144" y="0"/>
                  <a:pt x="125" y="0"/>
                </a:cubicBezTo>
                <a:cubicBezTo>
                  <a:pt x="106" y="0"/>
                  <a:pt x="91" y="15"/>
                  <a:pt x="91" y="34"/>
                </a:cubicBezTo>
                <a:cubicBezTo>
                  <a:pt x="91" y="53"/>
                  <a:pt x="106" y="68"/>
                  <a:pt x="125" y="68"/>
                </a:cubicBezTo>
                <a:close/>
                <a:moveTo>
                  <a:pt x="125" y="68"/>
                </a:moveTo>
                <a:cubicBezTo>
                  <a:pt x="125" y="68"/>
                  <a:pt x="125" y="68"/>
                  <a:pt x="125" y="6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57" name="Freeform 9"/>
          <p:cNvSpPr>
            <a:spLocks noEditPoints="1"/>
          </p:cNvSpPr>
          <p:nvPr/>
        </p:nvSpPr>
        <p:spPr bwMode="auto">
          <a:xfrm>
            <a:off x="3164417" y="3339512"/>
            <a:ext cx="681567" cy="687917"/>
          </a:xfrm>
          <a:custGeom>
            <a:avLst/>
            <a:gdLst/>
            <a:ahLst/>
            <a:cxnLst>
              <a:cxn ang="0">
                <a:pos x="46" y="125"/>
              </a:cxn>
              <a:cxn ang="0">
                <a:pos x="46" y="98"/>
              </a:cxn>
              <a:cxn ang="0">
                <a:pos x="49" y="90"/>
              </a:cxn>
              <a:cxn ang="0">
                <a:pos x="132" y="118"/>
              </a:cxn>
              <a:cxn ang="0">
                <a:pos x="216" y="90"/>
              </a:cxn>
              <a:cxn ang="0">
                <a:pos x="218" y="98"/>
              </a:cxn>
              <a:cxn ang="0">
                <a:pos x="218" y="125"/>
              </a:cxn>
              <a:cxn ang="0">
                <a:pos x="132" y="161"/>
              </a:cxn>
              <a:cxn ang="0">
                <a:pos x="46" y="125"/>
              </a:cxn>
              <a:cxn ang="0">
                <a:pos x="132" y="216"/>
              </a:cxn>
              <a:cxn ang="0">
                <a:pos x="218" y="179"/>
              </a:cxn>
              <a:cxn ang="0">
                <a:pos x="218" y="153"/>
              </a:cxn>
              <a:cxn ang="0">
                <a:pos x="216" y="144"/>
              </a:cxn>
              <a:cxn ang="0">
                <a:pos x="132" y="172"/>
              </a:cxn>
              <a:cxn ang="0">
                <a:pos x="49" y="144"/>
              </a:cxn>
              <a:cxn ang="0">
                <a:pos x="46" y="153"/>
              </a:cxn>
              <a:cxn ang="0">
                <a:pos x="46" y="179"/>
              </a:cxn>
              <a:cxn ang="0">
                <a:pos x="132" y="216"/>
              </a:cxn>
              <a:cxn ang="0">
                <a:pos x="132" y="109"/>
              </a:cxn>
              <a:cxn ang="0">
                <a:pos x="218" y="72"/>
              </a:cxn>
              <a:cxn ang="0">
                <a:pos x="218" y="46"/>
              </a:cxn>
              <a:cxn ang="0">
                <a:pos x="216" y="37"/>
              </a:cxn>
              <a:cxn ang="0">
                <a:pos x="132" y="64"/>
              </a:cxn>
              <a:cxn ang="0">
                <a:pos x="48" y="37"/>
              </a:cxn>
              <a:cxn ang="0">
                <a:pos x="46" y="46"/>
              </a:cxn>
              <a:cxn ang="0">
                <a:pos x="46" y="72"/>
              </a:cxn>
              <a:cxn ang="0">
                <a:pos x="132" y="109"/>
              </a:cxn>
              <a:cxn ang="0">
                <a:pos x="132" y="56"/>
              </a:cxn>
              <a:cxn ang="0">
                <a:pos x="216" y="28"/>
              </a:cxn>
              <a:cxn ang="0">
                <a:pos x="132" y="0"/>
              </a:cxn>
              <a:cxn ang="0">
                <a:pos x="48" y="28"/>
              </a:cxn>
              <a:cxn ang="0">
                <a:pos x="132" y="56"/>
              </a:cxn>
              <a:cxn ang="0">
                <a:pos x="138" y="257"/>
              </a:cxn>
              <a:cxn ang="0">
                <a:pos x="138" y="222"/>
              </a:cxn>
              <a:cxn ang="0">
                <a:pos x="126" y="222"/>
              </a:cxn>
              <a:cxn ang="0">
                <a:pos x="126" y="257"/>
              </a:cxn>
              <a:cxn ang="0">
                <a:pos x="0" y="257"/>
              </a:cxn>
              <a:cxn ang="0">
                <a:pos x="0" y="267"/>
              </a:cxn>
              <a:cxn ang="0">
                <a:pos x="264" y="267"/>
              </a:cxn>
              <a:cxn ang="0">
                <a:pos x="264" y="257"/>
              </a:cxn>
              <a:cxn ang="0">
                <a:pos x="138" y="257"/>
              </a:cxn>
              <a:cxn ang="0">
                <a:pos x="138" y="257"/>
              </a:cxn>
              <a:cxn ang="0">
                <a:pos x="138" y="257"/>
              </a:cxn>
            </a:cxnLst>
            <a:rect l="0" t="0" r="r" b="b"/>
            <a:pathLst>
              <a:path w="264" h="267">
                <a:moveTo>
                  <a:pt x="46" y="125"/>
                </a:moveTo>
                <a:cubicBezTo>
                  <a:pt x="46" y="98"/>
                  <a:pt x="46" y="98"/>
                  <a:pt x="46" y="98"/>
                </a:cubicBezTo>
                <a:cubicBezTo>
                  <a:pt x="46" y="95"/>
                  <a:pt x="47" y="92"/>
                  <a:pt x="49" y="90"/>
                </a:cubicBezTo>
                <a:cubicBezTo>
                  <a:pt x="58" y="106"/>
                  <a:pt x="92" y="118"/>
                  <a:pt x="132" y="118"/>
                </a:cubicBezTo>
                <a:cubicBezTo>
                  <a:pt x="173" y="118"/>
                  <a:pt x="207" y="106"/>
                  <a:pt x="216" y="90"/>
                </a:cubicBezTo>
                <a:cubicBezTo>
                  <a:pt x="217" y="92"/>
                  <a:pt x="218" y="95"/>
                  <a:pt x="218" y="98"/>
                </a:cubicBezTo>
                <a:cubicBezTo>
                  <a:pt x="218" y="125"/>
                  <a:pt x="218" y="125"/>
                  <a:pt x="218" y="125"/>
                </a:cubicBezTo>
                <a:cubicBezTo>
                  <a:pt x="218" y="145"/>
                  <a:pt x="180" y="161"/>
                  <a:pt x="132" y="161"/>
                </a:cubicBezTo>
                <a:cubicBezTo>
                  <a:pt x="85" y="161"/>
                  <a:pt x="46" y="145"/>
                  <a:pt x="46" y="125"/>
                </a:cubicBezTo>
                <a:close/>
                <a:moveTo>
                  <a:pt x="132" y="216"/>
                </a:moveTo>
                <a:cubicBezTo>
                  <a:pt x="180" y="216"/>
                  <a:pt x="218" y="199"/>
                  <a:pt x="218" y="179"/>
                </a:cubicBezTo>
                <a:cubicBezTo>
                  <a:pt x="218" y="153"/>
                  <a:pt x="218" y="153"/>
                  <a:pt x="218" y="153"/>
                </a:cubicBezTo>
                <a:cubicBezTo>
                  <a:pt x="218" y="150"/>
                  <a:pt x="217" y="147"/>
                  <a:pt x="216" y="144"/>
                </a:cubicBezTo>
                <a:cubicBezTo>
                  <a:pt x="207" y="160"/>
                  <a:pt x="173" y="172"/>
                  <a:pt x="132" y="172"/>
                </a:cubicBezTo>
                <a:cubicBezTo>
                  <a:pt x="92" y="172"/>
                  <a:pt x="58" y="160"/>
                  <a:pt x="49" y="144"/>
                </a:cubicBezTo>
                <a:cubicBezTo>
                  <a:pt x="47" y="147"/>
                  <a:pt x="46" y="150"/>
                  <a:pt x="46" y="153"/>
                </a:cubicBezTo>
                <a:cubicBezTo>
                  <a:pt x="46" y="179"/>
                  <a:pt x="46" y="179"/>
                  <a:pt x="46" y="179"/>
                </a:cubicBezTo>
                <a:cubicBezTo>
                  <a:pt x="46" y="199"/>
                  <a:pt x="85" y="216"/>
                  <a:pt x="132" y="216"/>
                </a:cubicBezTo>
                <a:close/>
                <a:moveTo>
                  <a:pt x="132" y="109"/>
                </a:moveTo>
                <a:cubicBezTo>
                  <a:pt x="180" y="109"/>
                  <a:pt x="218" y="92"/>
                  <a:pt x="218" y="72"/>
                </a:cubicBezTo>
                <a:cubicBezTo>
                  <a:pt x="218" y="46"/>
                  <a:pt x="218" y="46"/>
                  <a:pt x="218" y="46"/>
                </a:cubicBezTo>
                <a:cubicBezTo>
                  <a:pt x="218" y="43"/>
                  <a:pt x="218" y="40"/>
                  <a:pt x="216" y="37"/>
                </a:cubicBezTo>
                <a:cubicBezTo>
                  <a:pt x="214" y="52"/>
                  <a:pt x="178" y="64"/>
                  <a:pt x="132" y="64"/>
                </a:cubicBezTo>
                <a:cubicBezTo>
                  <a:pt x="87" y="64"/>
                  <a:pt x="50" y="52"/>
                  <a:pt x="48" y="37"/>
                </a:cubicBezTo>
                <a:cubicBezTo>
                  <a:pt x="47" y="40"/>
                  <a:pt x="46" y="43"/>
                  <a:pt x="46" y="46"/>
                </a:cubicBezTo>
                <a:cubicBezTo>
                  <a:pt x="46" y="72"/>
                  <a:pt x="46" y="72"/>
                  <a:pt x="46" y="72"/>
                </a:cubicBezTo>
                <a:cubicBezTo>
                  <a:pt x="46" y="92"/>
                  <a:pt x="85" y="109"/>
                  <a:pt x="132" y="109"/>
                </a:cubicBezTo>
                <a:close/>
                <a:moveTo>
                  <a:pt x="132" y="56"/>
                </a:moveTo>
                <a:cubicBezTo>
                  <a:pt x="179" y="56"/>
                  <a:pt x="216" y="43"/>
                  <a:pt x="216" y="28"/>
                </a:cubicBezTo>
                <a:cubicBezTo>
                  <a:pt x="216" y="12"/>
                  <a:pt x="179" y="0"/>
                  <a:pt x="132" y="0"/>
                </a:cubicBezTo>
                <a:cubicBezTo>
                  <a:pt x="86" y="0"/>
                  <a:pt x="48" y="12"/>
                  <a:pt x="48" y="28"/>
                </a:cubicBezTo>
                <a:cubicBezTo>
                  <a:pt x="48" y="43"/>
                  <a:pt x="86" y="56"/>
                  <a:pt x="132" y="56"/>
                </a:cubicBezTo>
                <a:close/>
                <a:moveTo>
                  <a:pt x="138" y="257"/>
                </a:moveTo>
                <a:cubicBezTo>
                  <a:pt x="138" y="222"/>
                  <a:pt x="138" y="222"/>
                  <a:pt x="138" y="222"/>
                </a:cubicBezTo>
                <a:cubicBezTo>
                  <a:pt x="126" y="222"/>
                  <a:pt x="126" y="222"/>
                  <a:pt x="126" y="222"/>
                </a:cubicBezTo>
                <a:cubicBezTo>
                  <a:pt x="126" y="257"/>
                  <a:pt x="126" y="257"/>
                  <a:pt x="126" y="257"/>
                </a:cubicBezTo>
                <a:cubicBezTo>
                  <a:pt x="0" y="257"/>
                  <a:pt x="0" y="257"/>
                  <a:pt x="0" y="257"/>
                </a:cubicBezTo>
                <a:cubicBezTo>
                  <a:pt x="0" y="267"/>
                  <a:pt x="0" y="267"/>
                  <a:pt x="0" y="267"/>
                </a:cubicBezTo>
                <a:cubicBezTo>
                  <a:pt x="264" y="267"/>
                  <a:pt x="264" y="267"/>
                  <a:pt x="264" y="267"/>
                </a:cubicBezTo>
                <a:cubicBezTo>
                  <a:pt x="264" y="257"/>
                  <a:pt x="264" y="257"/>
                  <a:pt x="264" y="257"/>
                </a:cubicBezTo>
                <a:lnTo>
                  <a:pt x="138" y="257"/>
                </a:lnTo>
                <a:close/>
                <a:moveTo>
                  <a:pt x="138" y="257"/>
                </a:moveTo>
                <a:cubicBezTo>
                  <a:pt x="138" y="257"/>
                  <a:pt x="138" y="257"/>
                  <a:pt x="138" y="25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6" name="Group 57"/>
          <p:cNvGrpSpPr/>
          <p:nvPr/>
        </p:nvGrpSpPr>
        <p:grpSpPr>
          <a:xfrm>
            <a:off x="8348871" y="3376757"/>
            <a:ext cx="697768" cy="670983"/>
            <a:chOff x="5354638" y="3341688"/>
            <a:chExt cx="827087" cy="795337"/>
          </a:xfrm>
          <a:solidFill>
            <a:schemeClr val="bg1"/>
          </a:solidFill>
          <a:effectLst>
            <a:outerShdw blurRad="50800" dist="38100" dir="2700000" algn="tl" rotWithShape="0">
              <a:prstClr val="black">
                <a:alpha val="40000"/>
              </a:prstClr>
            </a:outerShdw>
          </a:effectLst>
        </p:grpSpPr>
        <p:sp>
          <p:nvSpPr>
            <p:cNvPr id="2061" name="Freeform 13"/>
            <p:cNvSpPr>
              <a:spLocks noEditPoints="1"/>
            </p:cNvSpPr>
            <p:nvPr/>
          </p:nvSpPr>
          <p:spPr bwMode="auto">
            <a:xfrm>
              <a:off x="5354638" y="3968750"/>
              <a:ext cx="827087" cy="168275"/>
            </a:xfrm>
            <a:custGeom>
              <a:avLst/>
              <a:gdLst/>
              <a:ahLst/>
              <a:cxnLst>
                <a:cxn ang="0">
                  <a:pos x="208" y="12"/>
                </a:cxn>
                <a:cxn ang="0">
                  <a:pos x="137" y="12"/>
                </a:cxn>
                <a:cxn ang="0">
                  <a:pos x="137" y="7"/>
                </a:cxn>
                <a:cxn ang="0">
                  <a:pos x="129" y="0"/>
                </a:cxn>
                <a:cxn ang="0">
                  <a:pos x="89" y="0"/>
                </a:cxn>
                <a:cxn ang="0">
                  <a:pos x="81" y="7"/>
                </a:cxn>
                <a:cxn ang="0">
                  <a:pos x="81" y="12"/>
                </a:cxn>
                <a:cxn ang="0">
                  <a:pos x="10" y="12"/>
                </a:cxn>
                <a:cxn ang="0">
                  <a:pos x="0" y="22"/>
                </a:cxn>
                <a:cxn ang="0">
                  <a:pos x="10" y="32"/>
                </a:cxn>
                <a:cxn ang="0">
                  <a:pos x="81" y="32"/>
                </a:cxn>
                <a:cxn ang="0">
                  <a:pos x="81" y="36"/>
                </a:cxn>
                <a:cxn ang="0">
                  <a:pos x="89" y="44"/>
                </a:cxn>
                <a:cxn ang="0">
                  <a:pos x="129" y="44"/>
                </a:cxn>
                <a:cxn ang="0">
                  <a:pos x="137" y="36"/>
                </a:cxn>
                <a:cxn ang="0">
                  <a:pos x="137" y="32"/>
                </a:cxn>
                <a:cxn ang="0">
                  <a:pos x="208" y="32"/>
                </a:cxn>
                <a:cxn ang="0">
                  <a:pos x="218" y="22"/>
                </a:cxn>
                <a:cxn ang="0">
                  <a:pos x="208" y="12"/>
                </a:cxn>
                <a:cxn ang="0">
                  <a:pos x="122" y="15"/>
                </a:cxn>
                <a:cxn ang="0">
                  <a:pos x="122" y="29"/>
                </a:cxn>
                <a:cxn ang="0">
                  <a:pos x="96" y="29"/>
                </a:cxn>
                <a:cxn ang="0">
                  <a:pos x="96" y="15"/>
                </a:cxn>
                <a:cxn ang="0">
                  <a:pos x="122" y="15"/>
                </a:cxn>
                <a:cxn ang="0">
                  <a:pos x="122" y="15"/>
                </a:cxn>
                <a:cxn ang="0">
                  <a:pos x="122" y="15"/>
                </a:cxn>
              </a:cxnLst>
              <a:rect l="0" t="0" r="r" b="b"/>
              <a:pathLst>
                <a:path w="218" h="44">
                  <a:moveTo>
                    <a:pt x="208" y="12"/>
                  </a:moveTo>
                  <a:cubicBezTo>
                    <a:pt x="137" y="12"/>
                    <a:pt x="137" y="12"/>
                    <a:pt x="137" y="12"/>
                  </a:cubicBezTo>
                  <a:cubicBezTo>
                    <a:pt x="137" y="7"/>
                    <a:pt x="137" y="7"/>
                    <a:pt x="137" y="7"/>
                  </a:cubicBezTo>
                  <a:cubicBezTo>
                    <a:pt x="137" y="3"/>
                    <a:pt x="134" y="0"/>
                    <a:pt x="129" y="0"/>
                  </a:cubicBezTo>
                  <a:cubicBezTo>
                    <a:pt x="89" y="0"/>
                    <a:pt x="89" y="0"/>
                    <a:pt x="89" y="0"/>
                  </a:cubicBezTo>
                  <a:cubicBezTo>
                    <a:pt x="85" y="0"/>
                    <a:pt x="81" y="3"/>
                    <a:pt x="81" y="7"/>
                  </a:cubicBezTo>
                  <a:cubicBezTo>
                    <a:pt x="81" y="12"/>
                    <a:pt x="81" y="12"/>
                    <a:pt x="81" y="12"/>
                  </a:cubicBezTo>
                  <a:cubicBezTo>
                    <a:pt x="10" y="12"/>
                    <a:pt x="10" y="12"/>
                    <a:pt x="10" y="12"/>
                  </a:cubicBezTo>
                  <a:cubicBezTo>
                    <a:pt x="4" y="12"/>
                    <a:pt x="0" y="16"/>
                    <a:pt x="0" y="22"/>
                  </a:cubicBezTo>
                  <a:cubicBezTo>
                    <a:pt x="0" y="27"/>
                    <a:pt x="4" y="32"/>
                    <a:pt x="10" y="32"/>
                  </a:cubicBezTo>
                  <a:cubicBezTo>
                    <a:pt x="81" y="32"/>
                    <a:pt x="81" y="32"/>
                    <a:pt x="81" y="32"/>
                  </a:cubicBezTo>
                  <a:cubicBezTo>
                    <a:pt x="81" y="36"/>
                    <a:pt x="81" y="36"/>
                    <a:pt x="81" y="36"/>
                  </a:cubicBezTo>
                  <a:cubicBezTo>
                    <a:pt x="81" y="40"/>
                    <a:pt x="85" y="44"/>
                    <a:pt x="89" y="44"/>
                  </a:cubicBezTo>
                  <a:cubicBezTo>
                    <a:pt x="129" y="44"/>
                    <a:pt x="129" y="44"/>
                    <a:pt x="129" y="44"/>
                  </a:cubicBezTo>
                  <a:cubicBezTo>
                    <a:pt x="134" y="44"/>
                    <a:pt x="137" y="40"/>
                    <a:pt x="137" y="36"/>
                  </a:cubicBezTo>
                  <a:cubicBezTo>
                    <a:pt x="137" y="32"/>
                    <a:pt x="137" y="32"/>
                    <a:pt x="137" y="32"/>
                  </a:cubicBezTo>
                  <a:cubicBezTo>
                    <a:pt x="208" y="32"/>
                    <a:pt x="208" y="32"/>
                    <a:pt x="208" y="32"/>
                  </a:cubicBezTo>
                  <a:cubicBezTo>
                    <a:pt x="214" y="32"/>
                    <a:pt x="218" y="27"/>
                    <a:pt x="218" y="22"/>
                  </a:cubicBezTo>
                  <a:cubicBezTo>
                    <a:pt x="218" y="16"/>
                    <a:pt x="214" y="12"/>
                    <a:pt x="208" y="12"/>
                  </a:cubicBezTo>
                  <a:close/>
                  <a:moveTo>
                    <a:pt x="122" y="15"/>
                  </a:moveTo>
                  <a:cubicBezTo>
                    <a:pt x="122" y="29"/>
                    <a:pt x="122" y="29"/>
                    <a:pt x="122" y="29"/>
                  </a:cubicBezTo>
                  <a:cubicBezTo>
                    <a:pt x="96" y="29"/>
                    <a:pt x="96" y="29"/>
                    <a:pt x="96" y="29"/>
                  </a:cubicBezTo>
                  <a:cubicBezTo>
                    <a:pt x="96" y="15"/>
                    <a:pt x="96" y="15"/>
                    <a:pt x="96" y="15"/>
                  </a:cubicBezTo>
                  <a:lnTo>
                    <a:pt x="122" y="15"/>
                  </a:lnTo>
                  <a:close/>
                  <a:moveTo>
                    <a:pt x="122" y="15"/>
                  </a:moveTo>
                  <a:cubicBezTo>
                    <a:pt x="122" y="15"/>
                    <a:pt x="122" y="15"/>
                    <a:pt x="122" y="15"/>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2" name="Freeform 14"/>
            <p:cNvSpPr>
              <a:spLocks noEditPoints="1"/>
            </p:cNvSpPr>
            <p:nvPr/>
          </p:nvSpPr>
          <p:spPr bwMode="auto">
            <a:xfrm>
              <a:off x="5516563" y="36877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4" name="Freeform 16"/>
            <p:cNvSpPr>
              <a:spLocks noEditPoints="1"/>
            </p:cNvSpPr>
            <p:nvPr/>
          </p:nvSpPr>
          <p:spPr bwMode="auto">
            <a:xfrm>
              <a:off x="5516563" y="34972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6" name="Freeform 18"/>
            <p:cNvSpPr>
              <a:spLocks noEditPoints="1"/>
            </p:cNvSpPr>
            <p:nvPr/>
          </p:nvSpPr>
          <p:spPr bwMode="auto">
            <a:xfrm>
              <a:off x="5376863" y="3341688"/>
              <a:ext cx="782637" cy="577850"/>
            </a:xfrm>
            <a:custGeom>
              <a:avLst/>
              <a:gdLst/>
              <a:ahLst/>
              <a:cxnLst>
                <a:cxn ang="0">
                  <a:pos x="196" y="0"/>
                </a:cxn>
                <a:cxn ang="0">
                  <a:pos x="10" y="0"/>
                </a:cxn>
                <a:cxn ang="0">
                  <a:pos x="3" y="3"/>
                </a:cxn>
                <a:cxn ang="0">
                  <a:pos x="0" y="10"/>
                </a:cxn>
                <a:cxn ang="0">
                  <a:pos x="0" y="142"/>
                </a:cxn>
                <a:cxn ang="0">
                  <a:pos x="3" y="149"/>
                </a:cxn>
                <a:cxn ang="0">
                  <a:pos x="10" y="152"/>
                </a:cxn>
                <a:cxn ang="0">
                  <a:pos x="196" y="152"/>
                </a:cxn>
                <a:cxn ang="0">
                  <a:pos x="203" y="149"/>
                </a:cxn>
                <a:cxn ang="0">
                  <a:pos x="206" y="142"/>
                </a:cxn>
                <a:cxn ang="0">
                  <a:pos x="206" y="10"/>
                </a:cxn>
                <a:cxn ang="0">
                  <a:pos x="196" y="0"/>
                </a:cxn>
                <a:cxn ang="0">
                  <a:pos x="179" y="121"/>
                </a:cxn>
                <a:cxn ang="0">
                  <a:pos x="27" y="121"/>
                </a:cxn>
                <a:cxn ang="0">
                  <a:pos x="27" y="81"/>
                </a:cxn>
                <a:cxn ang="0">
                  <a:pos x="179" y="81"/>
                </a:cxn>
                <a:cxn ang="0">
                  <a:pos x="179" y="121"/>
                </a:cxn>
                <a:cxn ang="0">
                  <a:pos x="179" y="71"/>
                </a:cxn>
                <a:cxn ang="0">
                  <a:pos x="27" y="71"/>
                </a:cxn>
                <a:cxn ang="0">
                  <a:pos x="27" y="31"/>
                </a:cxn>
                <a:cxn ang="0">
                  <a:pos x="179" y="31"/>
                </a:cxn>
                <a:cxn ang="0">
                  <a:pos x="179" y="71"/>
                </a:cxn>
                <a:cxn ang="0">
                  <a:pos x="179" y="71"/>
                </a:cxn>
                <a:cxn ang="0">
                  <a:pos x="179" y="71"/>
                </a:cxn>
              </a:cxnLst>
              <a:rect l="0" t="0" r="r" b="b"/>
              <a:pathLst>
                <a:path w="206" h="152">
                  <a:moveTo>
                    <a:pt x="196" y="0"/>
                  </a:moveTo>
                  <a:cubicBezTo>
                    <a:pt x="10" y="0"/>
                    <a:pt x="10" y="0"/>
                    <a:pt x="10" y="0"/>
                  </a:cubicBezTo>
                  <a:cubicBezTo>
                    <a:pt x="8" y="0"/>
                    <a:pt x="5" y="1"/>
                    <a:pt x="3" y="3"/>
                  </a:cubicBezTo>
                  <a:cubicBezTo>
                    <a:pt x="2" y="5"/>
                    <a:pt x="0" y="7"/>
                    <a:pt x="0" y="10"/>
                  </a:cubicBezTo>
                  <a:cubicBezTo>
                    <a:pt x="0" y="142"/>
                    <a:pt x="0" y="142"/>
                    <a:pt x="0" y="142"/>
                  </a:cubicBezTo>
                  <a:cubicBezTo>
                    <a:pt x="0" y="145"/>
                    <a:pt x="2" y="148"/>
                    <a:pt x="3" y="149"/>
                  </a:cubicBezTo>
                  <a:cubicBezTo>
                    <a:pt x="5" y="151"/>
                    <a:pt x="8" y="152"/>
                    <a:pt x="10" y="152"/>
                  </a:cubicBezTo>
                  <a:cubicBezTo>
                    <a:pt x="196" y="152"/>
                    <a:pt x="196" y="152"/>
                    <a:pt x="196" y="152"/>
                  </a:cubicBezTo>
                  <a:cubicBezTo>
                    <a:pt x="199" y="152"/>
                    <a:pt x="201" y="151"/>
                    <a:pt x="203" y="149"/>
                  </a:cubicBezTo>
                  <a:cubicBezTo>
                    <a:pt x="205" y="148"/>
                    <a:pt x="206" y="145"/>
                    <a:pt x="206" y="142"/>
                  </a:cubicBezTo>
                  <a:cubicBezTo>
                    <a:pt x="206" y="10"/>
                    <a:pt x="206" y="10"/>
                    <a:pt x="206" y="10"/>
                  </a:cubicBezTo>
                  <a:cubicBezTo>
                    <a:pt x="206" y="4"/>
                    <a:pt x="201" y="0"/>
                    <a:pt x="196" y="0"/>
                  </a:cubicBezTo>
                  <a:close/>
                  <a:moveTo>
                    <a:pt x="179" y="121"/>
                  </a:moveTo>
                  <a:cubicBezTo>
                    <a:pt x="27" y="121"/>
                    <a:pt x="27" y="121"/>
                    <a:pt x="27" y="121"/>
                  </a:cubicBezTo>
                  <a:cubicBezTo>
                    <a:pt x="27" y="81"/>
                    <a:pt x="27" y="81"/>
                    <a:pt x="27" y="81"/>
                  </a:cubicBezTo>
                  <a:cubicBezTo>
                    <a:pt x="179" y="81"/>
                    <a:pt x="179" y="81"/>
                    <a:pt x="179" y="81"/>
                  </a:cubicBezTo>
                  <a:lnTo>
                    <a:pt x="179" y="121"/>
                  </a:lnTo>
                  <a:close/>
                  <a:moveTo>
                    <a:pt x="179" y="71"/>
                  </a:moveTo>
                  <a:cubicBezTo>
                    <a:pt x="27" y="71"/>
                    <a:pt x="27" y="71"/>
                    <a:pt x="27" y="71"/>
                  </a:cubicBezTo>
                  <a:cubicBezTo>
                    <a:pt x="27" y="31"/>
                    <a:pt x="27" y="31"/>
                    <a:pt x="27" y="31"/>
                  </a:cubicBezTo>
                  <a:cubicBezTo>
                    <a:pt x="179" y="31"/>
                    <a:pt x="179" y="31"/>
                    <a:pt x="179" y="31"/>
                  </a:cubicBezTo>
                  <a:lnTo>
                    <a:pt x="179" y="71"/>
                  </a:lnTo>
                  <a:close/>
                  <a:moveTo>
                    <a:pt x="179" y="71"/>
                  </a:moveTo>
                  <a:cubicBezTo>
                    <a:pt x="179" y="71"/>
                    <a:pt x="179" y="71"/>
                    <a:pt x="179" y="7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70" name="Freeform 22"/>
          <p:cNvSpPr>
            <a:spLocks noEditPoints="1"/>
          </p:cNvSpPr>
          <p:nvPr/>
        </p:nvSpPr>
        <p:spPr bwMode="auto">
          <a:xfrm>
            <a:off x="10447494" y="3420836"/>
            <a:ext cx="581237" cy="574251"/>
          </a:xfrm>
          <a:custGeom>
            <a:avLst/>
            <a:gdLst/>
            <a:ahLst/>
            <a:cxnLst>
              <a:cxn ang="0">
                <a:pos x="131" y="82"/>
              </a:cxn>
              <a:cxn ang="0">
                <a:pos x="122" y="98"/>
              </a:cxn>
              <a:cxn ang="0">
                <a:pos x="125" y="107"/>
              </a:cxn>
              <a:cxn ang="0">
                <a:pos x="65" y="141"/>
              </a:cxn>
              <a:cxn ang="0">
                <a:pos x="51" y="134"/>
              </a:cxn>
              <a:cxn ang="0">
                <a:pos x="44" y="97"/>
              </a:cxn>
              <a:cxn ang="0">
                <a:pos x="68" y="28"/>
              </a:cxn>
              <a:cxn ang="0">
                <a:pos x="74" y="29"/>
              </a:cxn>
              <a:cxn ang="0">
                <a:pos x="86" y="24"/>
              </a:cxn>
              <a:cxn ang="0">
                <a:pos x="131" y="82"/>
              </a:cxn>
              <a:cxn ang="0">
                <a:pos x="92" y="11"/>
              </a:cxn>
              <a:cxn ang="0">
                <a:pos x="91" y="15"/>
              </a:cxn>
              <a:cxn ang="0">
                <a:pos x="141" y="80"/>
              </a:cxn>
              <a:cxn ang="0">
                <a:pos x="142" y="80"/>
              </a:cxn>
              <a:cxn ang="0">
                <a:pos x="153" y="32"/>
              </a:cxn>
              <a:cxn ang="0">
                <a:pos x="153" y="29"/>
              </a:cxn>
              <a:cxn ang="0">
                <a:pos x="102" y="0"/>
              </a:cxn>
              <a:cxn ang="0">
                <a:pos x="91" y="6"/>
              </a:cxn>
              <a:cxn ang="0">
                <a:pos x="92" y="11"/>
              </a:cxn>
              <a:cxn ang="0">
                <a:pos x="40" y="137"/>
              </a:cxn>
              <a:cxn ang="0">
                <a:pos x="33" y="97"/>
              </a:cxn>
              <a:cxn ang="0">
                <a:pos x="59" y="22"/>
              </a:cxn>
              <a:cxn ang="0">
                <a:pos x="55" y="11"/>
              </a:cxn>
              <a:cxn ang="0">
                <a:pos x="46" y="9"/>
              </a:cxn>
              <a:cxn ang="0">
                <a:pos x="0" y="85"/>
              </a:cxn>
              <a:cxn ang="0">
                <a:pos x="20" y="140"/>
              </a:cxn>
              <a:cxn ang="0">
                <a:pos x="35" y="143"/>
              </a:cxn>
              <a:cxn ang="0">
                <a:pos x="40" y="137"/>
              </a:cxn>
              <a:cxn ang="0">
                <a:pos x="163" y="45"/>
              </a:cxn>
              <a:cxn ang="0">
                <a:pos x="153" y="84"/>
              </a:cxn>
              <a:cxn ang="0">
                <a:pos x="159" y="98"/>
              </a:cxn>
              <a:cxn ang="0">
                <a:pos x="147" y="115"/>
              </a:cxn>
              <a:cxn ang="0">
                <a:pos x="147" y="116"/>
              </a:cxn>
              <a:cxn ang="0">
                <a:pos x="142" y="151"/>
              </a:cxn>
              <a:cxn ang="0">
                <a:pos x="173" y="85"/>
              </a:cxn>
              <a:cxn ang="0">
                <a:pos x="163" y="45"/>
              </a:cxn>
              <a:cxn ang="0">
                <a:pos x="132" y="114"/>
              </a:cxn>
              <a:cxn ang="0">
                <a:pos x="69" y="151"/>
              </a:cxn>
              <a:cxn ang="0">
                <a:pos x="69" y="152"/>
              </a:cxn>
              <a:cxn ang="0">
                <a:pos x="66" y="162"/>
              </a:cxn>
              <a:cxn ang="0">
                <a:pos x="74" y="170"/>
              </a:cxn>
              <a:cxn ang="0">
                <a:pos x="86" y="171"/>
              </a:cxn>
              <a:cxn ang="0">
                <a:pos x="126" y="162"/>
              </a:cxn>
              <a:cxn ang="0">
                <a:pos x="136" y="116"/>
              </a:cxn>
              <a:cxn ang="0">
                <a:pos x="136" y="116"/>
              </a:cxn>
              <a:cxn ang="0">
                <a:pos x="132" y="114"/>
              </a:cxn>
              <a:cxn ang="0">
                <a:pos x="132" y="114"/>
              </a:cxn>
              <a:cxn ang="0">
                <a:pos x="132" y="114"/>
              </a:cxn>
            </a:cxnLst>
            <a:rect l="0" t="0" r="r" b="b"/>
            <a:pathLst>
              <a:path w="173" h="171">
                <a:moveTo>
                  <a:pt x="131" y="82"/>
                </a:moveTo>
                <a:cubicBezTo>
                  <a:pt x="126" y="86"/>
                  <a:pt x="122" y="91"/>
                  <a:pt x="122" y="98"/>
                </a:cubicBezTo>
                <a:cubicBezTo>
                  <a:pt x="122" y="101"/>
                  <a:pt x="123" y="104"/>
                  <a:pt x="125" y="107"/>
                </a:cubicBezTo>
                <a:cubicBezTo>
                  <a:pt x="109" y="124"/>
                  <a:pt x="88" y="136"/>
                  <a:pt x="65" y="141"/>
                </a:cubicBezTo>
                <a:cubicBezTo>
                  <a:pt x="62" y="137"/>
                  <a:pt x="57" y="134"/>
                  <a:pt x="51" y="134"/>
                </a:cubicBezTo>
                <a:cubicBezTo>
                  <a:pt x="47" y="122"/>
                  <a:pt x="44" y="110"/>
                  <a:pt x="44" y="97"/>
                </a:cubicBezTo>
                <a:cubicBezTo>
                  <a:pt x="44" y="71"/>
                  <a:pt x="53" y="47"/>
                  <a:pt x="68" y="28"/>
                </a:cubicBezTo>
                <a:cubicBezTo>
                  <a:pt x="70" y="29"/>
                  <a:pt x="72" y="29"/>
                  <a:pt x="74" y="29"/>
                </a:cubicBezTo>
                <a:cubicBezTo>
                  <a:pt x="78" y="29"/>
                  <a:pt x="82" y="27"/>
                  <a:pt x="86" y="24"/>
                </a:cubicBezTo>
                <a:cubicBezTo>
                  <a:pt x="107" y="38"/>
                  <a:pt x="123" y="58"/>
                  <a:pt x="131" y="82"/>
                </a:cubicBezTo>
                <a:close/>
                <a:moveTo>
                  <a:pt x="92" y="11"/>
                </a:moveTo>
                <a:cubicBezTo>
                  <a:pt x="92" y="12"/>
                  <a:pt x="92" y="13"/>
                  <a:pt x="91" y="15"/>
                </a:cubicBezTo>
                <a:cubicBezTo>
                  <a:pt x="115" y="30"/>
                  <a:pt x="133" y="53"/>
                  <a:pt x="141" y="80"/>
                </a:cubicBezTo>
                <a:cubicBezTo>
                  <a:pt x="142" y="80"/>
                  <a:pt x="142" y="80"/>
                  <a:pt x="142" y="80"/>
                </a:cubicBezTo>
                <a:cubicBezTo>
                  <a:pt x="149" y="65"/>
                  <a:pt x="153" y="49"/>
                  <a:pt x="153" y="32"/>
                </a:cubicBezTo>
                <a:cubicBezTo>
                  <a:pt x="153" y="31"/>
                  <a:pt x="153" y="30"/>
                  <a:pt x="153" y="29"/>
                </a:cubicBezTo>
                <a:cubicBezTo>
                  <a:pt x="140" y="14"/>
                  <a:pt x="122" y="4"/>
                  <a:pt x="102" y="0"/>
                </a:cubicBezTo>
                <a:cubicBezTo>
                  <a:pt x="98" y="2"/>
                  <a:pt x="95" y="4"/>
                  <a:pt x="91" y="6"/>
                </a:cubicBezTo>
                <a:cubicBezTo>
                  <a:pt x="92" y="8"/>
                  <a:pt x="92" y="9"/>
                  <a:pt x="92" y="11"/>
                </a:cubicBezTo>
                <a:close/>
                <a:moveTo>
                  <a:pt x="40" y="137"/>
                </a:moveTo>
                <a:cubicBezTo>
                  <a:pt x="36" y="124"/>
                  <a:pt x="33" y="111"/>
                  <a:pt x="33" y="97"/>
                </a:cubicBezTo>
                <a:cubicBezTo>
                  <a:pt x="33" y="69"/>
                  <a:pt x="43" y="42"/>
                  <a:pt x="59" y="22"/>
                </a:cubicBezTo>
                <a:cubicBezTo>
                  <a:pt x="57" y="19"/>
                  <a:pt x="55" y="15"/>
                  <a:pt x="55" y="11"/>
                </a:cubicBezTo>
                <a:cubicBezTo>
                  <a:pt x="52" y="10"/>
                  <a:pt x="49" y="9"/>
                  <a:pt x="46" y="9"/>
                </a:cubicBezTo>
                <a:cubicBezTo>
                  <a:pt x="19" y="23"/>
                  <a:pt x="0" y="52"/>
                  <a:pt x="0" y="85"/>
                </a:cubicBezTo>
                <a:cubicBezTo>
                  <a:pt x="0" y="106"/>
                  <a:pt x="8" y="125"/>
                  <a:pt x="20" y="140"/>
                </a:cubicBezTo>
                <a:cubicBezTo>
                  <a:pt x="25" y="141"/>
                  <a:pt x="30" y="142"/>
                  <a:pt x="35" y="143"/>
                </a:cubicBezTo>
                <a:cubicBezTo>
                  <a:pt x="36" y="140"/>
                  <a:pt x="38" y="138"/>
                  <a:pt x="40" y="137"/>
                </a:cubicBezTo>
                <a:close/>
                <a:moveTo>
                  <a:pt x="163" y="45"/>
                </a:moveTo>
                <a:cubicBezTo>
                  <a:pt x="162" y="59"/>
                  <a:pt x="158" y="72"/>
                  <a:pt x="153" y="84"/>
                </a:cubicBezTo>
                <a:cubicBezTo>
                  <a:pt x="157" y="87"/>
                  <a:pt x="159" y="92"/>
                  <a:pt x="159" y="98"/>
                </a:cubicBezTo>
                <a:cubicBezTo>
                  <a:pt x="159" y="106"/>
                  <a:pt x="154" y="112"/>
                  <a:pt x="147" y="115"/>
                </a:cubicBezTo>
                <a:cubicBezTo>
                  <a:pt x="147" y="115"/>
                  <a:pt x="147" y="116"/>
                  <a:pt x="147" y="116"/>
                </a:cubicBezTo>
                <a:cubicBezTo>
                  <a:pt x="147" y="128"/>
                  <a:pt x="145" y="140"/>
                  <a:pt x="142" y="151"/>
                </a:cubicBezTo>
                <a:cubicBezTo>
                  <a:pt x="161" y="135"/>
                  <a:pt x="173" y="112"/>
                  <a:pt x="173" y="85"/>
                </a:cubicBezTo>
                <a:cubicBezTo>
                  <a:pt x="173" y="71"/>
                  <a:pt x="169" y="57"/>
                  <a:pt x="163" y="45"/>
                </a:cubicBezTo>
                <a:close/>
                <a:moveTo>
                  <a:pt x="132" y="114"/>
                </a:moveTo>
                <a:cubicBezTo>
                  <a:pt x="116" y="133"/>
                  <a:pt x="94" y="146"/>
                  <a:pt x="69" y="151"/>
                </a:cubicBezTo>
                <a:cubicBezTo>
                  <a:pt x="69" y="151"/>
                  <a:pt x="69" y="152"/>
                  <a:pt x="69" y="152"/>
                </a:cubicBezTo>
                <a:cubicBezTo>
                  <a:pt x="69" y="156"/>
                  <a:pt x="68" y="159"/>
                  <a:pt x="66" y="162"/>
                </a:cubicBezTo>
                <a:cubicBezTo>
                  <a:pt x="69" y="165"/>
                  <a:pt x="71" y="168"/>
                  <a:pt x="74" y="170"/>
                </a:cubicBezTo>
                <a:cubicBezTo>
                  <a:pt x="78" y="171"/>
                  <a:pt x="82" y="171"/>
                  <a:pt x="86" y="171"/>
                </a:cubicBezTo>
                <a:cubicBezTo>
                  <a:pt x="101" y="171"/>
                  <a:pt x="114" y="168"/>
                  <a:pt x="126" y="162"/>
                </a:cubicBezTo>
                <a:cubicBezTo>
                  <a:pt x="132" y="148"/>
                  <a:pt x="136" y="133"/>
                  <a:pt x="136" y="116"/>
                </a:cubicBezTo>
                <a:cubicBezTo>
                  <a:pt x="136" y="116"/>
                  <a:pt x="136" y="116"/>
                  <a:pt x="136" y="116"/>
                </a:cubicBezTo>
                <a:cubicBezTo>
                  <a:pt x="135" y="115"/>
                  <a:pt x="134" y="115"/>
                  <a:pt x="132" y="114"/>
                </a:cubicBezTo>
                <a:close/>
                <a:moveTo>
                  <a:pt x="132" y="114"/>
                </a:moveTo>
                <a:cubicBezTo>
                  <a:pt x="132" y="114"/>
                  <a:pt x="132" y="114"/>
                  <a:pt x="132" y="11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7" name="Group 56"/>
          <p:cNvGrpSpPr/>
          <p:nvPr/>
        </p:nvGrpSpPr>
        <p:grpSpPr>
          <a:xfrm>
            <a:off x="2425359" y="4743072"/>
            <a:ext cx="2205687" cy="818989"/>
            <a:chOff x="-296510" y="1412561"/>
            <a:chExt cx="1654265" cy="614242"/>
          </a:xfrm>
        </p:grpSpPr>
        <p:sp>
          <p:nvSpPr>
            <p:cNvPr id="64" name="TextBox 63"/>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5" name="Rectangle 64"/>
            <p:cNvSpPr/>
            <p:nvPr/>
          </p:nvSpPr>
          <p:spPr>
            <a:xfrm>
              <a:off x="-273763" y="1412561"/>
              <a:ext cx="903084" cy="184666"/>
            </a:xfrm>
            <a:prstGeom prst="rect">
              <a:avLst/>
            </a:prstGeom>
          </p:spPr>
          <p:txBody>
            <a:bodyPr wrap="none" lIns="0" tIns="0" rIns="0" bIns="0">
              <a:spAutoFit/>
            </a:bodyPr>
            <a:lstStyle/>
            <a:p>
              <a:pPr algn="ctr"/>
              <a:r>
                <a:rPr lang="en-US" sz="1600" b="1" dirty="0">
                  <a:solidFill>
                    <a:srgbClr val="5C9AD3"/>
                  </a:solidFill>
                </a:rPr>
                <a:t>Keyword Here</a:t>
              </a:r>
            </a:p>
          </p:txBody>
        </p:sp>
      </p:grpSp>
      <p:grpSp>
        <p:nvGrpSpPr>
          <p:cNvPr id="8" name="Group 56"/>
          <p:cNvGrpSpPr/>
          <p:nvPr/>
        </p:nvGrpSpPr>
        <p:grpSpPr>
          <a:xfrm>
            <a:off x="7649514" y="4735468"/>
            <a:ext cx="2205687" cy="826593"/>
            <a:chOff x="-296510" y="1406858"/>
            <a:chExt cx="1654265" cy="619945"/>
          </a:xfrm>
        </p:grpSpPr>
        <p:sp>
          <p:nvSpPr>
            <p:cNvPr id="67" name="TextBox 66"/>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8" name="Rectangle 67"/>
            <p:cNvSpPr/>
            <p:nvPr/>
          </p:nvSpPr>
          <p:spPr>
            <a:xfrm>
              <a:off x="-277956" y="1406858"/>
              <a:ext cx="903084" cy="184666"/>
            </a:xfrm>
            <a:prstGeom prst="rect">
              <a:avLst/>
            </a:prstGeom>
          </p:spPr>
          <p:txBody>
            <a:bodyPr wrap="none" lIns="0" tIns="0" rIns="0" bIns="0">
              <a:spAutoFit/>
            </a:bodyPr>
            <a:lstStyle/>
            <a:p>
              <a:pPr algn="ctr"/>
              <a:r>
                <a:rPr lang="en-US" sz="1600" b="1" dirty="0">
                  <a:solidFill>
                    <a:srgbClr val="44546B"/>
                  </a:solidFill>
                </a:rPr>
                <a:t>Keyword Here</a:t>
              </a:r>
            </a:p>
          </p:txBody>
        </p:sp>
      </p:grpSp>
      <p:grpSp>
        <p:nvGrpSpPr>
          <p:cNvPr id="9" name="Group 56"/>
          <p:cNvGrpSpPr/>
          <p:nvPr/>
        </p:nvGrpSpPr>
        <p:grpSpPr>
          <a:xfrm>
            <a:off x="908679" y="1816004"/>
            <a:ext cx="2896208" cy="826593"/>
            <a:chOff x="-296510" y="1406858"/>
            <a:chExt cx="2172156" cy="619945"/>
          </a:xfrm>
        </p:grpSpPr>
        <p:sp>
          <p:nvSpPr>
            <p:cNvPr id="70" name="TextBox 69"/>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1" name="Rectangle 70"/>
            <p:cNvSpPr/>
            <p:nvPr/>
          </p:nvSpPr>
          <p:spPr>
            <a:xfrm>
              <a:off x="-296510" y="1406858"/>
              <a:ext cx="903084" cy="184666"/>
            </a:xfrm>
            <a:prstGeom prst="rect">
              <a:avLst/>
            </a:prstGeom>
          </p:spPr>
          <p:txBody>
            <a:bodyPr wrap="none" lIns="0" tIns="0" rIns="0" bIns="0">
              <a:spAutoFit/>
            </a:bodyPr>
            <a:lstStyle/>
            <a:p>
              <a:r>
                <a:rPr lang="en-US" sz="1600" b="1" dirty="0">
                  <a:solidFill>
                    <a:srgbClr val="FE4A1E"/>
                  </a:solidFill>
                </a:rPr>
                <a:t>Keyword Here</a:t>
              </a:r>
            </a:p>
          </p:txBody>
        </p:sp>
      </p:grpSp>
      <p:grpSp>
        <p:nvGrpSpPr>
          <p:cNvPr id="10" name="Group 56"/>
          <p:cNvGrpSpPr/>
          <p:nvPr/>
        </p:nvGrpSpPr>
        <p:grpSpPr>
          <a:xfrm>
            <a:off x="8387113" y="1804836"/>
            <a:ext cx="2896208" cy="837761"/>
            <a:chOff x="-296510" y="1398482"/>
            <a:chExt cx="2172156" cy="628321"/>
          </a:xfrm>
        </p:grpSpPr>
        <p:sp>
          <p:nvSpPr>
            <p:cNvPr id="76" name="TextBox 75"/>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7" name="Rectangle 76"/>
            <p:cNvSpPr/>
            <p:nvPr/>
          </p:nvSpPr>
          <p:spPr>
            <a:xfrm>
              <a:off x="-251015" y="1398482"/>
              <a:ext cx="903083" cy="184666"/>
            </a:xfrm>
            <a:prstGeom prst="rect">
              <a:avLst/>
            </a:prstGeom>
          </p:spPr>
          <p:txBody>
            <a:bodyPr wrap="none" lIns="0" tIns="0" rIns="0" bIns="0">
              <a:spAutoFit/>
            </a:bodyPr>
            <a:lstStyle/>
            <a:p>
              <a:pPr algn="r"/>
              <a:r>
                <a:rPr lang="en-US" sz="1600" b="1" dirty="0">
                  <a:solidFill>
                    <a:srgbClr val="7A7A7A"/>
                  </a:solidFill>
                </a:rPr>
                <a:t>Keyword Here</a:t>
              </a:r>
            </a:p>
          </p:txBody>
        </p:sp>
      </p:grpSp>
      <p:sp>
        <p:nvSpPr>
          <p:cNvPr id="44" name="TextBox 4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Tree>
    <p:extLst>
      <p:ext uri="{BB962C8B-B14F-4D97-AF65-F5344CB8AC3E}">
        <p14:creationId xmlns:p14="http://schemas.microsoft.com/office/powerpoint/2010/main" val="14762771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053"/>
                                        </p:tgtEl>
                                        <p:attrNameLst>
                                          <p:attrName>style.visibility</p:attrName>
                                        </p:attrNameLst>
                                      </p:cBhvr>
                                      <p:to>
                                        <p:strVal val="visible"/>
                                      </p:to>
                                    </p:set>
                                    <p:anim calcmode="lin" valueType="num">
                                      <p:cBhvr>
                                        <p:cTn id="17" dur="500" fill="hold"/>
                                        <p:tgtEl>
                                          <p:spTgt spid="2053"/>
                                        </p:tgtEl>
                                        <p:attrNameLst>
                                          <p:attrName>ppt_w</p:attrName>
                                        </p:attrNameLst>
                                      </p:cBhvr>
                                      <p:tavLst>
                                        <p:tav tm="0">
                                          <p:val>
                                            <p:fltVal val="0"/>
                                          </p:val>
                                        </p:tav>
                                        <p:tav tm="100000">
                                          <p:val>
                                            <p:strVal val="#ppt_w"/>
                                          </p:val>
                                        </p:tav>
                                      </p:tavLst>
                                    </p:anim>
                                    <p:anim calcmode="lin" valueType="num">
                                      <p:cBhvr>
                                        <p:cTn id="18" dur="500" fill="hold"/>
                                        <p:tgtEl>
                                          <p:spTgt spid="2053"/>
                                        </p:tgtEl>
                                        <p:attrNameLst>
                                          <p:attrName>ppt_h</p:attrName>
                                        </p:attrNameLst>
                                      </p:cBhvr>
                                      <p:tavLst>
                                        <p:tav tm="0">
                                          <p:val>
                                            <p:fltVal val="0"/>
                                          </p:val>
                                        </p:tav>
                                        <p:tav tm="100000">
                                          <p:val>
                                            <p:strVal val="#ppt_h"/>
                                          </p:val>
                                        </p:tav>
                                      </p:tavLst>
                                    </p:anim>
                                    <p:animEffect transition="in" filter="fade">
                                      <p:cBhvr>
                                        <p:cTn id="19" dur="500"/>
                                        <p:tgtEl>
                                          <p:spTgt spid="2053"/>
                                        </p:tgtEl>
                                      </p:cBhvr>
                                    </p:animEffect>
                                  </p:childTnLst>
                                </p:cTn>
                              </p:par>
                            </p:childTnLst>
                          </p:cTn>
                        </p:par>
                        <p:par>
                          <p:cTn id="20" fill="hold">
                            <p:stCondLst>
                              <p:cond delay="1500"/>
                            </p:stCondLst>
                            <p:childTnLst>
                              <p:par>
                                <p:cTn id="21" presetID="2" presetClass="entr" presetSubtype="8" accel="50000" decel="5000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18" presetClass="entr" presetSubtype="6" fill="hold" nodeType="afterEffect">
                                  <p:stCondLst>
                                    <p:cond delay="0"/>
                                  </p:stCondLst>
                                  <p:childTnLst>
                                    <p:set>
                                      <p:cBhvr>
                                        <p:cTn id="27" dur="1" fill="hold">
                                          <p:stCondLst>
                                            <p:cond delay="0"/>
                                          </p:stCondLst>
                                        </p:cTn>
                                        <p:tgtEl>
                                          <p:spTgt spid="220"/>
                                        </p:tgtEl>
                                        <p:attrNameLst>
                                          <p:attrName>style.visibility</p:attrName>
                                        </p:attrNameLst>
                                      </p:cBhvr>
                                      <p:to>
                                        <p:strVal val="visible"/>
                                      </p:to>
                                    </p:set>
                                    <p:animEffect transition="in" filter="strips(downRight)">
                                      <p:cBhvr>
                                        <p:cTn id="28" dur="500"/>
                                        <p:tgtEl>
                                          <p:spTgt spid="220"/>
                                        </p:tgtEl>
                                      </p:cBhvr>
                                    </p:animEffect>
                                  </p:childTnLst>
                                </p:cTn>
                              </p:par>
                            </p:childTnLst>
                          </p:cTn>
                        </p:par>
                        <p:par>
                          <p:cTn id="29" fill="hold">
                            <p:stCondLst>
                              <p:cond delay="2500"/>
                            </p:stCondLst>
                            <p:childTnLst>
                              <p:par>
                                <p:cTn id="30" presetID="53"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2057"/>
                                        </p:tgtEl>
                                        <p:attrNameLst>
                                          <p:attrName>style.visibility</p:attrName>
                                        </p:attrNameLst>
                                      </p:cBhvr>
                                      <p:to>
                                        <p:strVal val="visible"/>
                                      </p:to>
                                    </p:set>
                                    <p:anim calcmode="lin" valueType="num">
                                      <p:cBhvr>
                                        <p:cTn id="38" dur="500" fill="hold"/>
                                        <p:tgtEl>
                                          <p:spTgt spid="2057"/>
                                        </p:tgtEl>
                                        <p:attrNameLst>
                                          <p:attrName>ppt_w</p:attrName>
                                        </p:attrNameLst>
                                      </p:cBhvr>
                                      <p:tavLst>
                                        <p:tav tm="0">
                                          <p:val>
                                            <p:fltVal val="0"/>
                                          </p:val>
                                        </p:tav>
                                        <p:tav tm="100000">
                                          <p:val>
                                            <p:strVal val="#ppt_w"/>
                                          </p:val>
                                        </p:tav>
                                      </p:tavLst>
                                    </p:anim>
                                    <p:anim calcmode="lin" valueType="num">
                                      <p:cBhvr>
                                        <p:cTn id="39" dur="500" fill="hold"/>
                                        <p:tgtEl>
                                          <p:spTgt spid="2057"/>
                                        </p:tgtEl>
                                        <p:attrNameLst>
                                          <p:attrName>ppt_h</p:attrName>
                                        </p:attrNameLst>
                                      </p:cBhvr>
                                      <p:tavLst>
                                        <p:tav tm="0">
                                          <p:val>
                                            <p:fltVal val="0"/>
                                          </p:val>
                                        </p:tav>
                                        <p:tav tm="100000">
                                          <p:val>
                                            <p:strVal val="#ppt_h"/>
                                          </p:val>
                                        </p:tav>
                                      </p:tavLst>
                                    </p:anim>
                                    <p:animEffect transition="in" filter="fade">
                                      <p:cBhvr>
                                        <p:cTn id="40" dur="500"/>
                                        <p:tgtEl>
                                          <p:spTgt spid="2057"/>
                                        </p:tgtEl>
                                      </p:cBhvr>
                                    </p:animEffect>
                                  </p:childTnLst>
                                </p:cTn>
                              </p:par>
                            </p:childTnLst>
                          </p:cTn>
                        </p:par>
                        <p:par>
                          <p:cTn id="41" fill="hold">
                            <p:stCondLst>
                              <p:cond delay="3500"/>
                            </p:stCondLst>
                            <p:childTnLst>
                              <p:par>
                                <p:cTn id="42" presetID="2" presetClass="entr" presetSubtype="4" accel="50000" decel="50000"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additive="base">
                                        <p:cTn id="44" dur="500" fill="hold"/>
                                        <p:tgtEl>
                                          <p:spTgt spid="7"/>
                                        </p:tgtEl>
                                        <p:attrNameLst>
                                          <p:attrName>ppt_x</p:attrName>
                                        </p:attrNameLst>
                                      </p:cBhvr>
                                      <p:tavLst>
                                        <p:tav tm="0">
                                          <p:val>
                                            <p:strVal val="#ppt_x"/>
                                          </p:val>
                                        </p:tav>
                                        <p:tav tm="100000">
                                          <p:val>
                                            <p:strVal val="#ppt_x"/>
                                          </p:val>
                                        </p:tav>
                                      </p:tavLst>
                                    </p:anim>
                                    <p:anim calcmode="lin" valueType="num">
                                      <p:cBhvr additive="base">
                                        <p:cTn id="45" dur="500" fill="hold"/>
                                        <p:tgtEl>
                                          <p:spTgt spid="7"/>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13"/>
                                        </p:tgtEl>
                                        <p:attrNameLst>
                                          <p:attrName>style.visibility</p:attrName>
                                        </p:attrNameLst>
                                      </p:cBhvr>
                                      <p:to>
                                        <p:strVal val="visible"/>
                                      </p:to>
                                    </p:set>
                                    <p:animEffect transition="in" filter="strips(downRight)">
                                      <p:cBhvr>
                                        <p:cTn id="49" dur="500"/>
                                        <p:tgtEl>
                                          <p:spTgt spid="213"/>
                                        </p:tgtEl>
                                      </p:cBhvr>
                                    </p:animEffect>
                                  </p:childTnLst>
                                </p:cTn>
                              </p:par>
                              <p:par>
                                <p:cTn id="50" presetID="20" presetClass="entr" presetSubtype="0" fill="hold" grpId="0" nodeType="withEffect">
                                  <p:stCondLst>
                                    <p:cond delay="0"/>
                                  </p:stCondLst>
                                  <p:childTnLst>
                                    <p:set>
                                      <p:cBhvr>
                                        <p:cTn id="51" dur="1" fill="hold">
                                          <p:stCondLst>
                                            <p:cond delay="0"/>
                                          </p:stCondLst>
                                        </p:cTn>
                                        <p:tgtEl>
                                          <p:spTgt spid="215"/>
                                        </p:tgtEl>
                                        <p:attrNameLst>
                                          <p:attrName>style.visibility</p:attrName>
                                        </p:attrNameLst>
                                      </p:cBhvr>
                                      <p:to>
                                        <p:strVal val="visible"/>
                                      </p:to>
                                    </p:set>
                                    <p:animEffect transition="in" filter="wedge">
                                      <p:cBhvr>
                                        <p:cTn id="52" dur="1000"/>
                                        <p:tgtEl>
                                          <p:spTgt spid="215"/>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208"/>
                                        </p:tgtEl>
                                        <p:attrNameLst>
                                          <p:attrName>style.visibility</p:attrName>
                                        </p:attrNameLst>
                                      </p:cBhvr>
                                      <p:to>
                                        <p:strVal val="visible"/>
                                      </p:to>
                                    </p:set>
                                    <p:anim calcmode="lin" valueType="num">
                                      <p:cBhvr>
                                        <p:cTn id="56" dur="500" fill="hold"/>
                                        <p:tgtEl>
                                          <p:spTgt spid="208"/>
                                        </p:tgtEl>
                                        <p:attrNameLst>
                                          <p:attrName>ppt_w</p:attrName>
                                        </p:attrNameLst>
                                      </p:cBhvr>
                                      <p:tavLst>
                                        <p:tav tm="0">
                                          <p:val>
                                            <p:fltVal val="0"/>
                                          </p:val>
                                        </p:tav>
                                        <p:tav tm="100000">
                                          <p:val>
                                            <p:strVal val="#ppt_w"/>
                                          </p:val>
                                        </p:tav>
                                      </p:tavLst>
                                    </p:anim>
                                    <p:anim calcmode="lin" valueType="num">
                                      <p:cBhvr>
                                        <p:cTn id="57" dur="500" fill="hold"/>
                                        <p:tgtEl>
                                          <p:spTgt spid="208"/>
                                        </p:tgtEl>
                                        <p:attrNameLst>
                                          <p:attrName>ppt_h</p:attrName>
                                        </p:attrNameLst>
                                      </p:cBhvr>
                                      <p:tavLst>
                                        <p:tav tm="0">
                                          <p:val>
                                            <p:fltVal val="0"/>
                                          </p:val>
                                        </p:tav>
                                        <p:tav tm="100000">
                                          <p:val>
                                            <p:strVal val="#ppt_h"/>
                                          </p:val>
                                        </p:tav>
                                      </p:tavLst>
                                    </p:anim>
                                    <p:animEffect transition="in" filter="fade">
                                      <p:cBhvr>
                                        <p:cTn id="58" dur="500"/>
                                        <p:tgtEl>
                                          <p:spTgt spid="208"/>
                                        </p:tgtEl>
                                      </p:cBhvr>
                                    </p:animEffect>
                                  </p:childTnLst>
                                </p:cTn>
                              </p:par>
                            </p:childTnLst>
                          </p:cTn>
                        </p:par>
                        <p:par>
                          <p:cTn id="59" fill="hold">
                            <p:stCondLst>
                              <p:cond delay="5500"/>
                            </p:stCondLst>
                            <p:childTnLst>
                              <p:par>
                                <p:cTn id="60" presetID="18" presetClass="entr" presetSubtype="6" fill="hold" nodeType="afterEffect">
                                  <p:stCondLst>
                                    <p:cond delay="0"/>
                                  </p:stCondLst>
                                  <p:childTnLst>
                                    <p:set>
                                      <p:cBhvr>
                                        <p:cTn id="61" dur="1" fill="hold">
                                          <p:stCondLst>
                                            <p:cond delay="0"/>
                                          </p:stCondLst>
                                        </p:cTn>
                                        <p:tgtEl>
                                          <p:spTgt spid="221"/>
                                        </p:tgtEl>
                                        <p:attrNameLst>
                                          <p:attrName>style.visibility</p:attrName>
                                        </p:attrNameLst>
                                      </p:cBhvr>
                                      <p:to>
                                        <p:strVal val="visible"/>
                                      </p:to>
                                    </p:set>
                                    <p:animEffect transition="in" filter="strips(downRight)">
                                      <p:cBhvr>
                                        <p:cTn id="62" dur="500"/>
                                        <p:tgtEl>
                                          <p:spTgt spid="221"/>
                                        </p:tgtEl>
                                      </p:cBhvr>
                                    </p:animEffect>
                                  </p:childTnLst>
                                </p:cTn>
                              </p:par>
                            </p:childTnLst>
                          </p:cTn>
                        </p:par>
                        <p:par>
                          <p:cTn id="63" fill="hold">
                            <p:stCondLst>
                              <p:cond delay="6000"/>
                            </p:stCondLst>
                            <p:childTnLst>
                              <p:par>
                                <p:cTn id="64" presetID="53" presetClass="entr" presetSubtype="0" fill="hold" nodeType="after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500" fill="hold"/>
                                        <p:tgtEl>
                                          <p:spTgt spid="4"/>
                                        </p:tgtEl>
                                        <p:attrNameLst>
                                          <p:attrName>ppt_w</p:attrName>
                                        </p:attrNameLst>
                                      </p:cBhvr>
                                      <p:tavLst>
                                        <p:tav tm="0">
                                          <p:val>
                                            <p:fltVal val="0"/>
                                          </p:val>
                                        </p:tav>
                                        <p:tav tm="100000">
                                          <p:val>
                                            <p:strVal val="#ppt_w"/>
                                          </p:val>
                                        </p:tav>
                                      </p:tavLst>
                                    </p:anim>
                                    <p:anim calcmode="lin" valueType="num">
                                      <p:cBhvr>
                                        <p:cTn id="67" dur="500" fill="hold"/>
                                        <p:tgtEl>
                                          <p:spTgt spid="4"/>
                                        </p:tgtEl>
                                        <p:attrNameLst>
                                          <p:attrName>ppt_h</p:attrName>
                                        </p:attrNameLst>
                                      </p:cBhvr>
                                      <p:tavLst>
                                        <p:tav tm="0">
                                          <p:val>
                                            <p:fltVal val="0"/>
                                          </p:val>
                                        </p:tav>
                                        <p:tav tm="100000">
                                          <p:val>
                                            <p:strVal val="#ppt_h"/>
                                          </p:val>
                                        </p:tav>
                                      </p:tavLst>
                                    </p:anim>
                                    <p:animEffect transition="in" filter="fade">
                                      <p:cBhvr>
                                        <p:cTn id="68" dur="500"/>
                                        <p:tgtEl>
                                          <p:spTgt spid="4"/>
                                        </p:tgtEl>
                                      </p:cBhvr>
                                    </p:animEffect>
                                  </p:childTnLst>
                                </p:cTn>
                              </p:par>
                            </p:childTnLst>
                          </p:cTn>
                        </p:par>
                        <p:par>
                          <p:cTn id="69" fill="hold">
                            <p:stCondLst>
                              <p:cond delay="6500"/>
                            </p:stCondLst>
                            <p:childTnLst>
                              <p:par>
                                <p:cTn id="70" presetID="53"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par>
                          <p:cTn id="75" fill="hold">
                            <p:stCondLst>
                              <p:cond delay="7000"/>
                            </p:stCondLst>
                            <p:childTnLst>
                              <p:par>
                                <p:cTn id="76" presetID="2" presetClass="entr" presetSubtype="4" accel="50000" decel="5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18" presetClass="entr" presetSubtype="6" fill="hold" nodeType="afterEffect">
                                  <p:stCondLst>
                                    <p:cond delay="0"/>
                                  </p:stCondLst>
                                  <p:childTnLst>
                                    <p:set>
                                      <p:cBhvr>
                                        <p:cTn id="82" dur="1" fill="hold">
                                          <p:stCondLst>
                                            <p:cond delay="0"/>
                                          </p:stCondLst>
                                        </p:cTn>
                                        <p:tgtEl>
                                          <p:spTgt spid="225"/>
                                        </p:tgtEl>
                                        <p:attrNameLst>
                                          <p:attrName>style.visibility</p:attrName>
                                        </p:attrNameLst>
                                      </p:cBhvr>
                                      <p:to>
                                        <p:strVal val="visible"/>
                                      </p:to>
                                    </p:set>
                                    <p:animEffect transition="in" filter="strips(downRight)">
                                      <p:cBhvr>
                                        <p:cTn id="83" dur="500"/>
                                        <p:tgtEl>
                                          <p:spTgt spid="225"/>
                                        </p:tgtEl>
                                      </p:cBhvr>
                                    </p:animEffect>
                                  </p:childTnLst>
                                </p:cTn>
                              </p:par>
                            </p:childTnLst>
                          </p:cTn>
                        </p:par>
                        <p:par>
                          <p:cTn id="84" fill="hold">
                            <p:stCondLst>
                              <p:cond delay="8000"/>
                            </p:stCondLst>
                            <p:childTnLst>
                              <p:par>
                                <p:cTn id="85" presetID="53"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animEffect transition="in" filter="fade">
                                      <p:cBhvr>
                                        <p:cTn id="89" dur="500"/>
                                        <p:tgtEl>
                                          <p:spTgt spid="5"/>
                                        </p:tgtEl>
                                      </p:cBhvr>
                                    </p:animEffect>
                                  </p:childTnLst>
                                </p:cTn>
                              </p:par>
                            </p:childTnLst>
                          </p:cTn>
                        </p:par>
                        <p:par>
                          <p:cTn id="90" fill="hold">
                            <p:stCondLst>
                              <p:cond delay="8500"/>
                            </p:stCondLst>
                            <p:childTnLst>
                              <p:par>
                                <p:cTn id="91" presetID="53" presetClass="entr" presetSubtype="0" fill="hold" grpId="0" nodeType="afterEffect">
                                  <p:stCondLst>
                                    <p:cond delay="0"/>
                                  </p:stCondLst>
                                  <p:childTnLst>
                                    <p:set>
                                      <p:cBhvr>
                                        <p:cTn id="92" dur="1" fill="hold">
                                          <p:stCondLst>
                                            <p:cond delay="0"/>
                                          </p:stCondLst>
                                        </p:cTn>
                                        <p:tgtEl>
                                          <p:spTgt spid="2070"/>
                                        </p:tgtEl>
                                        <p:attrNameLst>
                                          <p:attrName>style.visibility</p:attrName>
                                        </p:attrNameLst>
                                      </p:cBhvr>
                                      <p:to>
                                        <p:strVal val="visible"/>
                                      </p:to>
                                    </p:set>
                                    <p:anim calcmode="lin" valueType="num">
                                      <p:cBhvr>
                                        <p:cTn id="93" dur="500" fill="hold"/>
                                        <p:tgtEl>
                                          <p:spTgt spid="2070"/>
                                        </p:tgtEl>
                                        <p:attrNameLst>
                                          <p:attrName>ppt_w</p:attrName>
                                        </p:attrNameLst>
                                      </p:cBhvr>
                                      <p:tavLst>
                                        <p:tav tm="0">
                                          <p:val>
                                            <p:fltVal val="0"/>
                                          </p:val>
                                        </p:tav>
                                        <p:tav tm="100000">
                                          <p:val>
                                            <p:strVal val="#ppt_w"/>
                                          </p:val>
                                        </p:tav>
                                      </p:tavLst>
                                    </p:anim>
                                    <p:anim calcmode="lin" valueType="num">
                                      <p:cBhvr>
                                        <p:cTn id="94" dur="500" fill="hold"/>
                                        <p:tgtEl>
                                          <p:spTgt spid="2070"/>
                                        </p:tgtEl>
                                        <p:attrNameLst>
                                          <p:attrName>ppt_h</p:attrName>
                                        </p:attrNameLst>
                                      </p:cBhvr>
                                      <p:tavLst>
                                        <p:tav tm="0">
                                          <p:val>
                                            <p:fltVal val="0"/>
                                          </p:val>
                                        </p:tav>
                                        <p:tav tm="100000">
                                          <p:val>
                                            <p:strVal val="#ppt_h"/>
                                          </p:val>
                                        </p:tav>
                                      </p:tavLst>
                                    </p:anim>
                                    <p:animEffect transition="in" filter="fade">
                                      <p:cBhvr>
                                        <p:cTn id="95" dur="500"/>
                                        <p:tgtEl>
                                          <p:spTgt spid="2070"/>
                                        </p:tgtEl>
                                      </p:cBhvr>
                                    </p:animEffect>
                                  </p:childTnLst>
                                </p:cTn>
                              </p:par>
                            </p:childTnLst>
                          </p:cTn>
                        </p:par>
                        <p:par>
                          <p:cTn id="96" fill="hold">
                            <p:stCondLst>
                              <p:cond delay="9000"/>
                            </p:stCondLst>
                            <p:childTnLst>
                              <p:par>
                                <p:cTn id="97" presetID="2" presetClass="entr" presetSubtype="2" accel="50000" decel="50000"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animBg="1"/>
      <p:bldP spid="215" grpId="0" animBg="1"/>
      <p:bldP spid="2053" grpId="0" animBg="1"/>
      <p:bldP spid="2057" grpId="0" animBg="1"/>
      <p:bldP spid="2070" grpId="0" animBg="1"/>
      <p:bldP spid="4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949878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517385"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4571483"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4571483"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7625581" y="1645920"/>
            <a:ext cx="3054096" cy="486783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7625579"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1516351"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253231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1735637" y="3786694"/>
            <a:ext cx="2608062" cy="1865126"/>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p:txBody>
      </p:sp>
      <p:sp>
        <p:nvSpPr>
          <p:cNvPr id="20" name="TextBox 19">
            <a:extLst>
              <a:ext uri="{FF2B5EF4-FFF2-40B4-BE49-F238E27FC236}">
                <a16:creationId xmlns:a16="http://schemas.microsoft.com/office/drawing/2014/main" id="{977C752A-C113-4212-A1F8-5B651C0650E7}"/>
              </a:ext>
            </a:extLst>
          </p:cNvPr>
          <p:cNvSpPr txBox="1"/>
          <p:nvPr/>
        </p:nvSpPr>
        <p:spPr>
          <a:xfrm>
            <a:off x="226605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563005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483337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536379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871168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791500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844542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10767522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750" fill="hold"/>
                                        <p:tgtEl>
                                          <p:spTgt spid="10"/>
                                        </p:tgtEl>
                                        <p:attrNameLst>
                                          <p:attrName>ppt_x</p:attrName>
                                        </p:attrNameLst>
                                      </p:cBhvr>
                                      <p:tavLst>
                                        <p:tav tm="0">
                                          <p:val>
                                            <p:strVal val="#ppt_x"/>
                                          </p:val>
                                        </p:tav>
                                        <p:tav tm="100000">
                                          <p:val>
                                            <p:strVal val="#ppt_x"/>
                                          </p:val>
                                        </p:tav>
                                      </p:tavLst>
                                    </p:anim>
                                    <p:anim calcmode="lin" valueType="num">
                                      <p:cBhvr additive="base">
                                        <p:cTn id="66" dur="750" fill="hold"/>
                                        <p:tgtEl>
                                          <p:spTgt spid="10"/>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750" fill="hold"/>
                                        <p:tgtEl>
                                          <p:spTgt spid="17"/>
                                        </p:tgtEl>
                                        <p:attrNameLst>
                                          <p:attrName>ppt_x</p:attrName>
                                        </p:attrNameLst>
                                      </p:cBhvr>
                                      <p:tavLst>
                                        <p:tav tm="0">
                                          <p:val>
                                            <p:strVal val="#ppt_x"/>
                                          </p:val>
                                        </p:tav>
                                        <p:tav tm="100000">
                                          <p:val>
                                            <p:strVal val="#ppt_x"/>
                                          </p:val>
                                        </p:tav>
                                      </p:tavLst>
                                    </p:anim>
                                    <p:anim calcmode="lin" valueType="num">
                                      <p:cBhvr additive="base">
                                        <p:cTn id="70" dur="750" fill="hold"/>
                                        <p:tgtEl>
                                          <p:spTgt spid="17"/>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7" grpId="0" animBg="1"/>
      <p:bldP spid="10" grpId="0" animBg="1"/>
      <p:bldP spid="2" grpId="0" animBg="1"/>
      <p:bldP spid="18" grpId="0"/>
      <p:bldP spid="19" grpId="0"/>
      <p:bldP spid="20" grpId="0"/>
      <p:bldP spid="21" grpId="0"/>
      <p:bldP spid="22" grpId="0"/>
      <p:bldP spid="23" grpId="0"/>
      <p:bldP spid="27" grpId="0"/>
      <p:bldP spid="28" grpId="0"/>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1" name="Picture 10">
            <a:extLst>
              <a:ext uri="{FF2B5EF4-FFF2-40B4-BE49-F238E27FC236}">
                <a16:creationId xmlns:a16="http://schemas.microsoft.com/office/drawing/2014/main" id="{715F540A-4299-4865-BBD7-98254F6225D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7800000" flipH="1">
            <a:off x="8603007" y="1516809"/>
            <a:ext cx="640080" cy="640080"/>
          </a:xfrm>
          <a:prstGeom prst="rect">
            <a:avLst/>
          </a:prstGeom>
          <a:effectLst>
            <a:outerShdw blurRad="50800" dist="38100" dir="5400000" algn="t" rotWithShape="0">
              <a:prstClr val="black">
                <a:alpha val="40000"/>
              </a:prstClr>
            </a:outerShdw>
          </a:effectLst>
        </p:spPr>
      </p:pic>
      <p:pic>
        <p:nvPicPr>
          <p:cNvPr id="12" name="Picture 11">
            <a:extLst>
              <a:ext uri="{FF2B5EF4-FFF2-40B4-BE49-F238E27FC236}">
                <a16:creationId xmlns:a16="http://schemas.microsoft.com/office/drawing/2014/main" id="{F0322EB9-AED5-45A2-B440-0F981F52C02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1291960" flipH="1">
            <a:off x="9875071" y="4899507"/>
            <a:ext cx="640080" cy="640080"/>
          </a:xfrm>
          <a:prstGeom prst="rect">
            <a:avLst/>
          </a:prstGeom>
          <a:effectLst>
            <a:outerShdw blurRad="50800" dist="38100" dir="5400000" algn="t" rotWithShape="0">
              <a:prstClr val="black">
                <a:alpha val="40000"/>
              </a:prstClr>
            </a:outerShdw>
          </a:effectLst>
        </p:spPr>
      </p:pic>
      <p:pic>
        <p:nvPicPr>
          <p:cNvPr id="13" name="Picture 12">
            <a:extLst>
              <a:ext uri="{FF2B5EF4-FFF2-40B4-BE49-F238E27FC236}">
                <a16:creationId xmlns:a16="http://schemas.microsoft.com/office/drawing/2014/main" id="{94972EB4-A13B-49B0-A934-95E1DD03147D}"/>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9893002" flipH="1" flipV="1">
            <a:off x="5425825" y="5043453"/>
            <a:ext cx="640080" cy="640080"/>
          </a:xfrm>
          <a:prstGeom prst="rect">
            <a:avLst/>
          </a:prstGeom>
          <a:effectLst>
            <a:outerShdw blurRad="50800" dist="38100" dir="5400000" algn="t" rotWithShape="0">
              <a:prstClr val="black">
                <a:alpha val="40000"/>
              </a:prstClr>
            </a:outerShdw>
          </a:effectLst>
        </p:spPr>
      </p:pic>
      <p:sp>
        <p:nvSpPr>
          <p:cNvPr id="18" name="Freeform: Shape 17">
            <a:extLst>
              <a:ext uri="{FF2B5EF4-FFF2-40B4-BE49-F238E27FC236}">
                <a16:creationId xmlns:a16="http://schemas.microsoft.com/office/drawing/2014/main" id="{94CAA057-D5CD-48B4-ACF7-71C321A9E9D3}"/>
              </a:ext>
            </a:extLst>
          </p:cNvPr>
          <p:cNvSpPr/>
          <p:nvPr/>
        </p:nvSpPr>
        <p:spPr>
          <a:xfrm rot="16200000">
            <a:off x="1219531" y="297429"/>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608EDBB5-D713-4D2B-A665-BB22D4FC4726}"/>
              </a:ext>
            </a:extLst>
          </p:cNvPr>
          <p:cNvSpPr txBox="1"/>
          <p:nvPr/>
        </p:nvSpPr>
        <p:spPr>
          <a:xfrm>
            <a:off x="9470623" y="1752936"/>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0" name="TextBox 19">
            <a:extLst>
              <a:ext uri="{FF2B5EF4-FFF2-40B4-BE49-F238E27FC236}">
                <a16:creationId xmlns:a16="http://schemas.microsoft.com/office/drawing/2014/main" id="{326382E3-ACA9-46A1-A63A-5D170FA2AD90}"/>
              </a:ext>
            </a:extLst>
          </p:cNvPr>
          <p:cNvSpPr txBox="1"/>
          <p:nvPr/>
        </p:nvSpPr>
        <p:spPr>
          <a:xfrm>
            <a:off x="9699577" y="5581959"/>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1" name="TextBox 20">
            <a:extLst>
              <a:ext uri="{FF2B5EF4-FFF2-40B4-BE49-F238E27FC236}">
                <a16:creationId xmlns:a16="http://schemas.microsoft.com/office/drawing/2014/main" id="{B09B0BC8-9856-4301-8DB5-5B3389C2EEF7}"/>
              </a:ext>
            </a:extLst>
          </p:cNvPr>
          <p:cNvSpPr txBox="1"/>
          <p:nvPr/>
        </p:nvSpPr>
        <p:spPr>
          <a:xfrm>
            <a:off x="5092819" y="5799634"/>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nvGrpSpPr>
          <p:cNvPr id="3" name="Group 2">
            <a:extLst>
              <a:ext uri="{FF2B5EF4-FFF2-40B4-BE49-F238E27FC236}">
                <a16:creationId xmlns:a16="http://schemas.microsoft.com/office/drawing/2014/main" id="{AF001389-9469-4EA2-B657-15987A3B5F62}"/>
              </a:ext>
            </a:extLst>
          </p:cNvPr>
          <p:cNvGrpSpPr/>
          <p:nvPr/>
        </p:nvGrpSpPr>
        <p:grpSpPr>
          <a:xfrm>
            <a:off x="7121551" y="1783080"/>
            <a:ext cx="1645922" cy="1645920"/>
            <a:chOff x="7121551" y="1783080"/>
            <a:chExt cx="1645922" cy="1645920"/>
          </a:xfrm>
        </p:grpSpPr>
        <p:sp>
          <p:nvSpPr>
            <p:cNvPr id="8" name="Freeform 20">
              <a:extLst>
                <a:ext uri="{FF2B5EF4-FFF2-40B4-BE49-F238E27FC236}">
                  <a16:creationId xmlns:a16="http://schemas.microsoft.com/office/drawing/2014/main" id="{FC5AF00A-D014-4D6D-9E3E-89A1AF43E1BA}"/>
                </a:ext>
              </a:extLst>
            </p:cNvPr>
            <p:cNvSpPr>
              <a:spLocks noChangeAspect="1"/>
            </p:cNvSpPr>
            <p:nvPr/>
          </p:nvSpPr>
          <p:spPr>
            <a:xfrm flipH="1">
              <a:off x="7121551" y="178308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TextBox 21">
              <a:extLst>
                <a:ext uri="{FF2B5EF4-FFF2-40B4-BE49-F238E27FC236}">
                  <a16:creationId xmlns:a16="http://schemas.microsoft.com/office/drawing/2014/main" id="{29CE22F5-30D9-48EA-874A-0A9444B72C02}"/>
                </a:ext>
              </a:extLst>
            </p:cNvPr>
            <p:cNvSpPr txBox="1"/>
            <p:nvPr/>
          </p:nvSpPr>
          <p:spPr>
            <a:xfrm>
              <a:off x="7468564" y="2306934"/>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3F3D27FD-9E56-4760-B09F-0E44CC0BB364}"/>
              </a:ext>
            </a:extLst>
          </p:cNvPr>
          <p:cNvGrpSpPr/>
          <p:nvPr/>
        </p:nvGrpSpPr>
        <p:grpSpPr>
          <a:xfrm>
            <a:off x="7578752" y="3216758"/>
            <a:ext cx="2377442" cy="2377440"/>
            <a:chOff x="7578752" y="3216758"/>
            <a:chExt cx="2377442" cy="2377440"/>
          </a:xfrm>
        </p:grpSpPr>
        <p:sp>
          <p:nvSpPr>
            <p:cNvPr id="10" name="Freeform 20">
              <a:extLst>
                <a:ext uri="{FF2B5EF4-FFF2-40B4-BE49-F238E27FC236}">
                  <a16:creationId xmlns:a16="http://schemas.microsoft.com/office/drawing/2014/main" id="{92CF79D2-6DEF-4375-80AE-C4ADCA3C0992}"/>
                </a:ext>
              </a:extLst>
            </p:cNvPr>
            <p:cNvSpPr>
              <a:spLocks noChangeAspect="1"/>
            </p:cNvSpPr>
            <p:nvPr/>
          </p:nvSpPr>
          <p:spPr>
            <a:xfrm rot="21264444" flipH="1">
              <a:off x="7578752" y="3216758"/>
              <a:ext cx="2377442" cy="237744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TextBox 22">
              <a:extLst>
                <a:ext uri="{FF2B5EF4-FFF2-40B4-BE49-F238E27FC236}">
                  <a16:creationId xmlns:a16="http://schemas.microsoft.com/office/drawing/2014/main" id="{2A69B118-4E43-4D3B-8F1F-333B650E18DA}"/>
                </a:ext>
              </a:extLst>
            </p:cNvPr>
            <p:cNvSpPr txBox="1"/>
            <p:nvPr/>
          </p:nvSpPr>
          <p:spPr>
            <a:xfrm>
              <a:off x="8265673"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2" name="Group 1">
            <a:extLst>
              <a:ext uri="{FF2B5EF4-FFF2-40B4-BE49-F238E27FC236}">
                <a16:creationId xmlns:a16="http://schemas.microsoft.com/office/drawing/2014/main" id="{53BB5002-0E6C-4763-AD10-6BE8F8687304}"/>
              </a:ext>
            </a:extLst>
          </p:cNvPr>
          <p:cNvGrpSpPr/>
          <p:nvPr/>
        </p:nvGrpSpPr>
        <p:grpSpPr>
          <a:xfrm>
            <a:off x="5785928" y="3436352"/>
            <a:ext cx="1828802" cy="1828800"/>
            <a:chOff x="5785928" y="3436352"/>
            <a:chExt cx="1828802" cy="1828800"/>
          </a:xfrm>
        </p:grpSpPr>
        <p:sp>
          <p:nvSpPr>
            <p:cNvPr id="9" name="Freeform 20">
              <a:extLst>
                <a:ext uri="{FF2B5EF4-FFF2-40B4-BE49-F238E27FC236}">
                  <a16:creationId xmlns:a16="http://schemas.microsoft.com/office/drawing/2014/main" id="{C35FD582-CB99-48F5-9C78-FC2082ACBDF7}"/>
                </a:ext>
              </a:extLst>
            </p:cNvPr>
            <p:cNvSpPr>
              <a:spLocks noChangeAspect="1"/>
            </p:cNvSpPr>
            <p:nvPr/>
          </p:nvSpPr>
          <p:spPr>
            <a:xfrm rot="1750862" flipH="1">
              <a:off x="5785928" y="3436352"/>
              <a:ext cx="1828802" cy="182880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TextBox 23">
              <a:extLst>
                <a:ext uri="{FF2B5EF4-FFF2-40B4-BE49-F238E27FC236}">
                  <a16:creationId xmlns:a16="http://schemas.microsoft.com/office/drawing/2014/main" id="{9A46548A-FEA6-48E0-98AD-FC9E40C7F8EF}"/>
                </a:ext>
              </a:extLst>
            </p:cNvPr>
            <p:cNvSpPr txBox="1"/>
            <p:nvPr/>
          </p:nvSpPr>
          <p:spPr>
            <a:xfrm>
              <a:off x="6198529"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sp>
        <p:nvSpPr>
          <p:cNvPr id="25" name="Freeform 122">
            <a:extLst>
              <a:ext uri="{FF2B5EF4-FFF2-40B4-BE49-F238E27FC236}">
                <a16:creationId xmlns:a16="http://schemas.microsoft.com/office/drawing/2014/main" id="{8366A40F-233B-4102-B5B6-B12DE25A87BB}"/>
              </a:ext>
            </a:extLst>
          </p:cNvPr>
          <p:cNvSpPr>
            <a:spLocks noEditPoints="1"/>
          </p:cNvSpPr>
          <p:nvPr/>
        </p:nvSpPr>
        <p:spPr bwMode="auto">
          <a:xfrm>
            <a:off x="405669" y="1962384"/>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a:extLst>
              <a:ext uri="{FF2B5EF4-FFF2-40B4-BE49-F238E27FC236}">
                <a16:creationId xmlns:a16="http://schemas.microsoft.com/office/drawing/2014/main" id="{FFE51B55-A2A5-4BAF-A31B-FAC87800739D}"/>
              </a:ext>
            </a:extLst>
          </p:cNvPr>
          <p:cNvGrpSpPr/>
          <p:nvPr/>
        </p:nvGrpSpPr>
        <p:grpSpPr>
          <a:xfrm>
            <a:off x="1290858" y="1791243"/>
            <a:ext cx="2173801" cy="811419"/>
            <a:chOff x="4597685" y="3155872"/>
            <a:chExt cx="1699181" cy="608564"/>
          </a:xfrm>
        </p:grpSpPr>
        <p:sp>
          <p:nvSpPr>
            <p:cNvPr id="29" name="TextBox 28">
              <a:extLst>
                <a:ext uri="{FF2B5EF4-FFF2-40B4-BE49-F238E27FC236}">
                  <a16:creationId xmlns:a16="http://schemas.microsoft.com/office/drawing/2014/main" id="{983D614C-E4DC-4100-B90E-C84B2B3E7B47}"/>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01</a:t>
              </a:r>
            </a:p>
          </p:txBody>
        </p:sp>
        <p:sp>
          <p:nvSpPr>
            <p:cNvPr id="30" name="TextBox 29">
              <a:extLst>
                <a:ext uri="{FF2B5EF4-FFF2-40B4-BE49-F238E27FC236}">
                  <a16:creationId xmlns:a16="http://schemas.microsoft.com/office/drawing/2014/main" id="{68764C95-24F4-4C51-8028-4BC8C37D90E9}"/>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31" name="Freeform: Shape 30">
            <a:extLst>
              <a:ext uri="{FF2B5EF4-FFF2-40B4-BE49-F238E27FC236}">
                <a16:creationId xmlns:a16="http://schemas.microsoft.com/office/drawing/2014/main" id="{E33AECDA-336B-4E61-A8B4-E3C4784028FA}"/>
              </a:ext>
            </a:extLst>
          </p:cNvPr>
          <p:cNvSpPr/>
          <p:nvPr/>
        </p:nvSpPr>
        <p:spPr>
          <a:xfrm rot="16200000">
            <a:off x="1219532" y="1763312"/>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4053858-7428-49CD-B262-ABCB7464B8E9}"/>
              </a:ext>
            </a:extLst>
          </p:cNvPr>
          <p:cNvSpPr/>
          <p:nvPr/>
        </p:nvSpPr>
        <p:spPr>
          <a:xfrm rot="16200000">
            <a:off x="1218679" y="3226355"/>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3" name="Group 32">
            <a:extLst>
              <a:ext uri="{FF2B5EF4-FFF2-40B4-BE49-F238E27FC236}">
                <a16:creationId xmlns:a16="http://schemas.microsoft.com/office/drawing/2014/main" id="{9EB6C831-5EAC-4078-9D8B-1149C32AE48E}"/>
              </a:ext>
            </a:extLst>
          </p:cNvPr>
          <p:cNvGrpSpPr/>
          <p:nvPr/>
        </p:nvGrpSpPr>
        <p:grpSpPr>
          <a:xfrm>
            <a:off x="1287207" y="3305497"/>
            <a:ext cx="2173801" cy="811419"/>
            <a:chOff x="4597685" y="3155872"/>
            <a:chExt cx="1699181" cy="608564"/>
          </a:xfrm>
        </p:grpSpPr>
        <p:sp>
          <p:nvSpPr>
            <p:cNvPr id="34" name="TextBox 33">
              <a:extLst>
                <a:ext uri="{FF2B5EF4-FFF2-40B4-BE49-F238E27FC236}">
                  <a16:creationId xmlns:a16="http://schemas.microsoft.com/office/drawing/2014/main" id="{FBBF1B5A-32C9-4192-A461-A4215251CDEF}"/>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02</a:t>
              </a:r>
            </a:p>
          </p:txBody>
        </p:sp>
        <p:sp>
          <p:nvSpPr>
            <p:cNvPr id="35" name="TextBox 34">
              <a:extLst>
                <a:ext uri="{FF2B5EF4-FFF2-40B4-BE49-F238E27FC236}">
                  <a16:creationId xmlns:a16="http://schemas.microsoft.com/office/drawing/2014/main" id="{2CDB7C21-E7F9-4484-B1C7-2670CD8BB82D}"/>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6" name="Group 35">
            <a:extLst>
              <a:ext uri="{FF2B5EF4-FFF2-40B4-BE49-F238E27FC236}">
                <a16:creationId xmlns:a16="http://schemas.microsoft.com/office/drawing/2014/main" id="{6CE27DD8-426F-45FF-9B6B-9274F80A65A4}"/>
              </a:ext>
            </a:extLst>
          </p:cNvPr>
          <p:cNvGrpSpPr/>
          <p:nvPr/>
        </p:nvGrpSpPr>
        <p:grpSpPr>
          <a:xfrm>
            <a:off x="1287206" y="4768540"/>
            <a:ext cx="2173801" cy="811419"/>
            <a:chOff x="4597685" y="3155872"/>
            <a:chExt cx="1699181" cy="608564"/>
          </a:xfrm>
        </p:grpSpPr>
        <p:sp>
          <p:nvSpPr>
            <p:cNvPr id="37" name="TextBox 36">
              <a:extLst>
                <a:ext uri="{FF2B5EF4-FFF2-40B4-BE49-F238E27FC236}">
                  <a16:creationId xmlns:a16="http://schemas.microsoft.com/office/drawing/2014/main" id="{80D51D95-1AFA-4F1D-A416-271F31AE6BEB}"/>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03</a:t>
              </a:r>
            </a:p>
          </p:txBody>
        </p:sp>
        <p:sp>
          <p:nvSpPr>
            <p:cNvPr id="38" name="TextBox 37">
              <a:extLst>
                <a:ext uri="{FF2B5EF4-FFF2-40B4-BE49-F238E27FC236}">
                  <a16:creationId xmlns:a16="http://schemas.microsoft.com/office/drawing/2014/main" id="{19DF1BFF-325E-48B8-B397-3DD4B52DA0CA}"/>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26" name="Freeform 152">
            <a:extLst>
              <a:ext uri="{FF2B5EF4-FFF2-40B4-BE49-F238E27FC236}">
                <a16:creationId xmlns:a16="http://schemas.microsoft.com/office/drawing/2014/main" id="{819083D7-7476-4B0C-B49C-2854FB2D0E9E}"/>
              </a:ext>
            </a:extLst>
          </p:cNvPr>
          <p:cNvSpPr>
            <a:spLocks noEditPoints="1"/>
          </p:cNvSpPr>
          <p:nvPr/>
        </p:nvSpPr>
        <p:spPr bwMode="auto">
          <a:xfrm>
            <a:off x="370927" y="3391130"/>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28">
            <a:extLst>
              <a:ext uri="{FF2B5EF4-FFF2-40B4-BE49-F238E27FC236}">
                <a16:creationId xmlns:a16="http://schemas.microsoft.com/office/drawing/2014/main" id="{5E169DC8-0C1E-4E2A-967D-B4DFE4D29BA8}"/>
              </a:ext>
            </a:extLst>
          </p:cNvPr>
          <p:cNvSpPr>
            <a:spLocks/>
          </p:cNvSpPr>
          <p:nvPr/>
        </p:nvSpPr>
        <p:spPr bwMode="auto">
          <a:xfrm>
            <a:off x="382831" y="485473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933308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par>
                          <p:cTn id="31" fill="hold">
                            <p:stCondLst>
                              <p:cond delay="2500"/>
                            </p:stCondLst>
                            <p:childTnLst>
                              <p:par>
                                <p:cTn id="32" presetID="49" presetClass="entr" presetSubtype="0" de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750" fill="hold"/>
                                        <p:tgtEl>
                                          <p:spTgt spid="4"/>
                                        </p:tgtEl>
                                        <p:attrNameLst>
                                          <p:attrName>ppt_w</p:attrName>
                                        </p:attrNameLst>
                                      </p:cBhvr>
                                      <p:tavLst>
                                        <p:tav tm="0">
                                          <p:val>
                                            <p:fltVal val="0"/>
                                          </p:val>
                                        </p:tav>
                                        <p:tav tm="100000">
                                          <p:val>
                                            <p:strVal val="#ppt_w"/>
                                          </p:val>
                                        </p:tav>
                                      </p:tavLst>
                                    </p:anim>
                                    <p:anim calcmode="lin" valueType="num">
                                      <p:cBhvr>
                                        <p:cTn id="35" dur="750" fill="hold"/>
                                        <p:tgtEl>
                                          <p:spTgt spid="4"/>
                                        </p:tgtEl>
                                        <p:attrNameLst>
                                          <p:attrName>ppt_h</p:attrName>
                                        </p:attrNameLst>
                                      </p:cBhvr>
                                      <p:tavLst>
                                        <p:tav tm="0">
                                          <p:val>
                                            <p:fltVal val="0"/>
                                          </p:val>
                                        </p:tav>
                                        <p:tav tm="100000">
                                          <p:val>
                                            <p:strVal val="#ppt_h"/>
                                          </p:val>
                                        </p:tav>
                                      </p:tavLst>
                                    </p:anim>
                                    <p:anim calcmode="lin" valueType="num">
                                      <p:cBhvr>
                                        <p:cTn id="36" dur="750" fill="hold"/>
                                        <p:tgtEl>
                                          <p:spTgt spid="4"/>
                                        </p:tgtEl>
                                        <p:attrNameLst>
                                          <p:attrName>style.rotation</p:attrName>
                                        </p:attrNameLst>
                                      </p:cBhvr>
                                      <p:tavLst>
                                        <p:tav tm="0">
                                          <p:val>
                                            <p:fltVal val="360"/>
                                          </p:val>
                                        </p:tav>
                                        <p:tav tm="100000">
                                          <p:val>
                                            <p:fltVal val="0"/>
                                          </p:val>
                                        </p:tav>
                                      </p:tavLst>
                                    </p:anim>
                                    <p:animEffect transition="in" filter="fade">
                                      <p:cBhvr>
                                        <p:cTn id="37" dur="750"/>
                                        <p:tgtEl>
                                          <p:spTgt spid="4"/>
                                        </p:tgtEl>
                                      </p:cBhvr>
                                    </p:animEffect>
                                  </p:childTnLst>
                                </p:cTn>
                              </p:par>
                            </p:childTnLst>
                          </p:cTn>
                        </p:par>
                        <p:par>
                          <p:cTn id="38" fill="hold">
                            <p:stCondLst>
                              <p:cond delay="3250"/>
                            </p:stCondLst>
                            <p:childTnLst>
                              <p:par>
                                <p:cTn id="39" presetID="22" presetClass="entr" presetSubtype="1"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par>
                          <p:cTn id="42" fill="hold">
                            <p:stCondLst>
                              <p:cond delay="375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childTnLst>
                          </p:cTn>
                        </p:par>
                        <p:par>
                          <p:cTn id="46" fill="hold">
                            <p:stCondLst>
                              <p:cond delay="4250"/>
                            </p:stCondLst>
                            <p:childTnLst>
                              <p:par>
                                <p:cTn id="47" presetID="53" presetClass="entr" presetSubtype="16"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4750"/>
                            </p:stCondLst>
                            <p:childTnLst>
                              <p:par>
                                <p:cTn id="53" presetID="22" presetClass="entr" presetSubtype="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5250"/>
                            </p:stCondLst>
                            <p:childTnLst>
                              <p:par>
                                <p:cTn id="57" presetID="49" presetClass="entr" presetSubtype="0" decel="10000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750" fill="hold"/>
                                        <p:tgtEl>
                                          <p:spTgt spid="3"/>
                                        </p:tgtEl>
                                        <p:attrNameLst>
                                          <p:attrName>ppt_w</p:attrName>
                                        </p:attrNameLst>
                                      </p:cBhvr>
                                      <p:tavLst>
                                        <p:tav tm="0">
                                          <p:val>
                                            <p:fltVal val="0"/>
                                          </p:val>
                                        </p:tav>
                                        <p:tav tm="100000">
                                          <p:val>
                                            <p:strVal val="#ppt_w"/>
                                          </p:val>
                                        </p:tav>
                                      </p:tavLst>
                                    </p:anim>
                                    <p:anim calcmode="lin" valueType="num">
                                      <p:cBhvr>
                                        <p:cTn id="60" dur="750" fill="hold"/>
                                        <p:tgtEl>
                                          <p:spTgt spid="3"/>
                                        </p:tgtEl>
                                        <p:attrNameLst>
                                          <p:attrName>ppt_h</p:attrName>
                                        </p:attrNameLst>
                                      </p:cBhvr>
                                      <p:tavLst>
                                        <p:tav tm="0">
                                          <p:val>
                                            <p:fltVal val="0"/>
                                          </p:val>
                                        </p:tav>
                                        <p:tav tm="100000">
                                          <p:val>
                                            <p:strVal val="#ppt_h"/>
                                          </p:val>
                                        </p:tav>
                                      </p:tavLst>
                                    </p:anim>
                                    <p:anim calcmode="lin" valueType="num">
                                      <p:cBhvr>
                                        <p:cTn id="61" dur="750" fill="hold"/>
                                        <p:tgtEl>
                                          <p:spTgt spid="3"/>
                                        </p:tgtEl>
                                        <p:attrNameLst>
                                          <p:attrName>style.rotation</p:attrName>
                                        </p:attrNameLst>
                                      </p:cBhvr>
                                      <p:tavLst>
                                        <p:tav tm="0">
                                          <p:val>
                                            <p:fltVal val="360"/>
                                          </p:val>
                                        </p:tav>
                                        <p:tav tm="100000">
                                          <p:val>
                                            <p:fltVal val="0"/>
                                          </p:val>
                                        </p:tav>
                                      </p:tavLst>
                                    </p:anim>
                                    <p:animEffect transition="in" filter="fade">
                                      <p:cBhvr>
                                        <p:cTn id="62" dur="750"/>
                                        <p:tgtEl>
                                          <p:spTgt spid="3"/>
                                        </p:tgtEl>
                                      </p:cBhvr>
                                    </p:animEffect>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p:cTn id="74" dur="500" fill="hold"/>
                                        <p:tgtEl>
                                          <p:spTgt spid="27"/>
                                        </p:tgtEl>
                                        <p:attrNameLst>
                                          <p:attrName>ppt_w</p:attrName>
                                        </p:attrNameLst>
                                      </p:cBhvr>
                                      <p:tavLst>
                                        <p:tav tm="0">
                                          <p:val>
                                            <p:fltVal val="0"/>
                                          </p:val>
                                        </p:tav>
                                        <p:tav tm="100000">
                                          <p:val>
                                            <p:strVal val="#ppt_w"/>
                                          </p:val>
                                        </p:tav>
                                      </p:tavLst>
                                    </p:anim>
                                    <p:anim calcmode="lin" valueType="num">
                                      <p:cBhvr>
                                        <p:cTn id="75" dur="500" fill="hold"/>
                                        <p:tgtEl>
                                          <p:spTgt spid="27"/>
                                        </p:tgtEl>
                                        <p:attrNameLst>
                                          <p:attrName>ppt_h</p:attrName>
                                        </p:attrNameLst>
                                      </p:cBhvr>
                                      <p:tavLst>
                                        <p:tav tm="0">
                                          <p:val>
                                            <p:fltVal val="0"/>
                                          </p:val>
                                        </p:tav>
                                        <p:tav tm="100000">
                                          <p:val>
                                            <p:strVal val="#ppt_h"/>
                                          </p:val>
                                        </p:tav>
                                      </p:tavLst>
                                    </p:anim>
                                    <p:animEffect transition="in" filter="fade">
                                      <p:cBhvr>
                                        <p:cTn id="76" dur="500"/>
                                        <p:tgtEl>
                                          <p:spTgt spid="27"/>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8000"/>
                            </p:stCondLst>
                            <p:childTnLst>
                              <p:par>
                                <p:cTn id="82" presetID="49" presetClass="entr" presetSubtype="0" decel="100000" fill="hold"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750" fill="hold"/>
                                        <p:tgtEl>
                                          <p:spTgt spid="2"/>
                                        </p:tgtEl>
                                        <p:attrNameLst>
                                          <p:attrName>ppt_w</p:attrName>
                                        </p:attrNameLst>
                                      </p:cBhvr>
                                      <p:tavLst>
                                        <p:tav tm="0">
                                          <p:val>
                                            <p:fltVal val="0"/>
                                          </p:val>
                                        </p:tav>
                                        <p:tav tm="100000">
                                          <p:val>
                                            <p:strVal val="#ppt_w"/>
                                          </p:val>
                                        </p:tav>
                                      </p:tavLst>
                                    </p:anim>
                                    <p:anim calcmode="lin" valueType="num">
                                      <p:cBhvr>
                                        <p:cTn id="85" dur="750" fill="hold"/>
                                        <p:tgtEl>
                                          <p:spTgt spid="2"/>
                                        </p:tgtEl>
                                        <p:attrNameLst>
                                          <p:attrName>ppt_h</p:attrName>
                                        </p:attrNameLst>
                                      </p:cBhvr>
                                      <p:tavLst>
                                        <p:tav tm="0">
                                          <p:val>
                                            <p:fltVal val="0"/>
                                          </p:val>
                                        </p:tav>
                                        <p:tav tm="100000">
                                          <p:val>
                                            <p:strVal val="#ppt_h"/>
                                          </p:val>
                                        </p:tav>
                                      </p:tavLst>
                                    </p:anim>
                                    <p:anim calcmode="lin" valueType="num">
                                      <p:cBhvr>
                                        <p:cTn id="86" dur="750" fill="hold"/>
                                        <p:tgtEl>
                                          <p:spTgt spid="2"/>
                                        </p:tgtEl>
                                        <p:attrNameLst>
                                          <p:attrName>style.rotation</p:attrName>
                                        </p:attrNameLst>
                                      </p:cBhvr>
                                      <p:tavLst>
                                        <p:tav tm="0">
                                          <p:val>
                                            <p:fltVal val="360"/>
                                          </p:val>
                                        </p:tav>
                                        <p:tav tm="100000">
                                          <p:val>
                                            <p:fltVal val="0"/>
                                          </p:val>
                                        </p:tav>
                                      </p:tavLst>
                                    </p:anim>
                                    <p:animEffect transition="in" filter="fade">
                                      <p:cBhvr>
                                        <p:cTn id="87" dur="750"/>
                                        <p:tgtEl>
                                          <p:spTgt spid="2"/>
                                        </p:tgtEl>
                                      </p:cBhvr>
                                    </p:animEffect>
                                  </p:childTnLst>
                                </p:cTn>
                              </p:par>
                            </p:childTnLst>
                          </p:cTn>
                        </p:par>
                        <p:par>
                          <p:cTn id="88" fill="hold">
                            <p:stCondLst>
                              <p:cond delay="8750"/>
                            </p:stCondLst>
                            <p:childTnLst>
                              <p:par>
                                <p:cTn id="89" presetID="22" presetClass="entr" presetSubtype="1" fill="hold" nodeType="after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wipe(up)">
                                      <p:cBhvr>
                                        <p:cTn id="91" dur="500"/>
                                        <p:tgtEl>
                                          <p:spTgt spid="13"/>
                                        </p:tgtEl>
                                      </p:cBhvr>
                                    </p:animEffect>
                                  </p:childTnLst>
                                </p:cTn>
                              </p:par>
                            </p:childTnLst>
                          </p:cTn>
                        </p:par>
                        <p:par>
                          <p:cTn id="92" fill="hold">
                            <p:stCondLst>
                              <p:cond delay="9250"/>
                            </p:stCondLst>
                            <p:childTnLst>
                              <p:par>
                                <p:cTn id="93" presetID="22" presetClass="entr" presetSubtype="1"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9" grpId="0"/>
      <p:bldP spid="20" grpId="0"/>
      <p:bldP spid="21" grpId="0"/>
      <p:bldP spid="25" grpId="0" animBg="1"/>
      <p:bldP spid="31" grpId="0" animBg="1"/>
      <p:bldP spid="32" grpId="0" animBg="1"/>
      <p:bldP spid="26" grpId="0" animBg="1"/>
      <p:bldP spid="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0000"/>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7A7A7A"/>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7A7A7A"/>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7A7A7A"/>
                  </a:solidFill>
                  <a:latin typeface="Calibri" panose="020F050202020403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7089879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5000" b="-15000"/>
          </a:stretch>
        </a:blipFill>
        <a:effectLst/>
      </p:bgPr>
    </p:bg>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4">
            <a:extLst>
              <a:ext uri="{28A0092B-C50C-407E-A947-70E740481C1C}">
                <a14:useLocalDpi xmlns:a14="http://schemas.microsoft.com/office/drawing/2010/main" val="0"/>
              </a:ext>
            </a:extLst>
          </a:blip>
          <a:stretch>
            <a:fillRect/>
          </a:stretch>
        </p:blipFill>
        <p:spPr>
          <a:xfrm>
            <a:off x="6382492" y="1264632"/>
            <a:ext cx="4913418" cy="3072373"/>
          </a:xfrm>
          <a:ln w="6350">
            <a:solidFill>
              <a:srgbClr val="FF2B2A"/>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chemeClr val="bg1"/>
                </a:solidFill>
              </a:rPr>
              <a:t>Lorem Ipsum Dolor</a:t>
            </a:r>
          </a:p>
        </p:txBody>
      </p:sp>
      <p:sp>
        <p:nvSpPr>
          <p:cNvPr id="22" name="TextBox 21"/>
          <p:cNvSpPr txBox="1"/>
          <p:nvPr/>
        </p:nvSpPr>
        <p:spPr>
          <a:xfrm>
            <a:off x="888891" y="1772154"/>
            <a:ext cx="4913419" cy="4944880"/>
          </a:xfrm>
          <a:prstGeom prst="rect">
            <a:avLst/>
          </a:prstGeom>
          <a:noFill/>
        </p:spPr>
        <p:txBody>
          <a:bodyPr wrap="square" lIns="0" tIns="0" rIns="0" bIns="0"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noFill/>
        </p:spPr>
        <p:txBody>
          <a:bodyPr lIns="0" tIns="0" rIns="0" bIns="0" anchor="ctr"/>
          <a:lstStyle/>
          <a:p>
            <a:pPr marL="457189" indent="-457189" algn="ctr" defTabSz="1219170">
              <a:spcBef>
                <a:spcPct val="20000"/>
              </a:spcBef>
              <a:defRPr/>
            </a:pPr>
            <a:r>
              <a:rPr lang="en-US" sz="2000" b="1" dirty="0">
                <a:solidFill>
                  <a:schemeClr val="bg1"/>
                </a:solidFill>
              </a:rPr>
              <a:t>Lorem Ipsum Dolor</a:t>
            </a:r>
          </a:p>
        </p:txBody>
      </p:sp>
      <p:sp>
        <p:nvSpPr>
          <p:cNvPr id="9" name="TextBox 8"/>
          <p:cNvSpPr txBox="1"/>
          <p:nvPr/>
        </p:nvSpPr>
        <p:spPr>
          <a:xfrm>
            <a:off x="6382491" y="4824023"/>
            <a:ext cx="4913419" cy="646331"/>
          </a:xfrm>
          <a:prstGeom prst="rect">
            <a:avLst/>
          </a:prstGeom>
          <a:noFill/>
        </p:spPr>
        <p:txBody>
          <a:bodyPr wrap="square" lIns="0" tIns="0" rIns="0" bIns="0" rtlCol="0">
            <a:spAutoFit/>
          </a:bodyPr>
          <a:lstStyle/>
          <a:p>
            <a:pPr defTabSz="1219170">
              <a:spcBef>
                <a:spcPct val="20000"/>
              </a:spcBef>
              <a:defRPr/>
            </a:pPr>
            <a:r>
              <a:rPr lang="en-US" sz="1400" dirty="0">
                <a:solidFill>
                  <a:schemeClr val="bg1"/>
                </a:solidFill>
              </a:rPr>
              <a:t>Right click the image above, then choose change picture. 600 x 400 pixel resolution works best for this spot. We recommend formatting to this size before inserting, to avoid distortion to the image.</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rPr>
                <a:t>Your Subtitle</a:t>
              </a:r>
            </a:p>
          </p:txBody>
        </p:sp>
      </p:grpSp>
      <p:pic>
        <p:nvPicPr>
          <p:cNvPr id="11" name="Picture 1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469126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5565</TotalTime>
  <Words>3240</Words>
  <Application>Microsoft Office PowerPoint</Application>
  <PresentationFormat>Widescreen</PresentationFormat>
  <Paragraphs>219</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2034</cp:revision>
  <dcterms:created xsi:type="dcterms:W3CDTF">2015-12-31T02:20:12Z</dcterms:created>
  <dcterms:modified xsi:type="dcterms:W3CDTF">2017-10-21T21:56:29Z</dcterms:modified>
</cp:coreProperties>
</file>