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1" r:id="rId3"/>
    <p:sldId id="362" r:id="rId4"/>
    <p:sldId id="363" r:id="rId5"/>
    <p:sldId id="364" r:id="rId6"/>
    <p:sldId id="365" r:id="rId7"/>
    <p:sldId id="366"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499847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7608779" y="436045"/>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5545</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1991</cp:revision>
  <dcterms:created xsi:type="dcterms:W3CDTF">2015-12-31T02:20:12Z</dcterms:created>
  <dcterms:modified xsi:type="dcterms:W3CDTF">2017-10-21T21:36:28Z</dcterms:modified>
</cp:coreProperties>
</file>