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8" d="100"/>
          <a:sy n="68" d="100"/>
        </p:scale>
        <p:origin x="78" y="83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Jimmy Sager – August 12,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19" name="Group 18"/>
          <p:cNvGrpSpPr/>
          <p:nvPr/>
        </p:nvGrpSpPr>
        <p:grpSpPr>
          <a:xfrm>
            <a:off x="127357" y="-21594"/>
            <a:ext cx="2524868" cy="613385"/>
            <a:chOff x="127357" y="-6354"/>
            <a:chExt cx="2524868" cy="613385"/>
          </a:xfrm>
        </p:grpSpPr>
        <p:sp>
          <p:nvSpPr>
            <p:cNvPr id="21" name="Round Same Side Corner Rectangle 2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7" name="TextBox 2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Works Cited</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6" name="Group 25"/>
          <p:cNvGrpSpPr/>
          <p:nvPr/>
        </p:nvGrpSpPr>
        <p:grpSpPr>
          <a:xfrm>
            <a:off x="127357" y="-21594"/>
            <a:ext cx="2524868" cy="613385"/>
            <a:chOff x="127357" y="-6354"/>
            <a:chExt cx="2524868" cy="613385"/>
          </a:xfrm>
        </p:grpSpPr>
        <p:sp>
          <p:nvSpPr>
            <p:cNvPr id="27" name="Round Same Side Corner Rectangle 26"/>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8" name="TextBox 2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5000" b="-15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4" name="Group 23"/>
          <p:cNvGrpSpPr/>
          <p:nvPr/>
        </p:nvGrpSpPr>
        <p:grpSpPr>
          <a:xfrm>
            <a:off x="127357" y="-21594"/>
            <a:ext cx="2524868" cy="613385"/>
            <a:chOff x="127357" y="-6354"/>
            <a:chExt cx="2524868" cy="613385"/>
          </a:xfrm>
        </p:grpSpPr>
        <p:sp>
          <p:nvSpPr>
            <p:cNvPr id="25" name="Round Same Side Corner Rectangle 24"/>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7" name="Group 16"/>
          <p:cNvGrpSpPr/>
          <p:nvPr/>
        </p:nvGrpSpPr>
        <p:grpSpPr>
          <a:xfrm>
            <a:off x="127357" y="-21594"/>
            <a:ext cx="2524868" cy="613385"/>
            <a:chOff x="127357" y="-6354"/>
            <a:chExt cx="2524868" cy="613385"/>
          </a:xfrm>
        </p:grpSpPr>
        <p:sp>
          <p:nvSpPr>
            <p:cNvPr id="18" name="Round Same Side Corner Rectangle 17"/>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9" name="TextBox 18"/>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5000" b="-15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0" name="Group 99"/>
          <p:cNvGrpSpPr/>
          <p:nvPr/>
        </p:nvGrpSpPr>
        <p:grpSpPr>
          <a:xfrm>
            <a:off x="127357" y="-21594"/>
            <a:ext cx="2524868" cy="613385"/>
            <a:chOff x="127357" y="-6354"/>
            <a:chExt cx="2524868" cy="613385"/>
          </a:xfrm>
        </p:grpSpPr>
        <p:sp>
          <p:nvSpPr>
            <p:cNvPr id="101" name="Round Same Side Corner Rectangle 10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2" name="TextBox 10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7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5000" b="-15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nvGrpSpPr>
          <p:cNvPr id="33" name="Group 32"/>
          <p:cNvGrpSpPr/>
          <p:nvPr/>
        </p:nvGrpSpPr>
        <p:grpSpPr>
          <a:xfrm>
            <a:off x="127357" y="-21594"/>
            <a:ext cx="2524868" cy="613385"/>
            <a:chOff x="127357" y="-6354"/>
            <a:chExt cx="2524868" cy="613385"/>
          </a:xfrm>
        </p:grpSpPr>
        <p:sp>
          <p:nvSpPr>
            <p:cNvPr id="36" name="Round Same Side Corner Rectangle 35"/>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1" name="Group 50"/>
          <p:cNvGrpSpPr/>
          <p:nvPr/>
        </p:nvGrpSpPr>
        <p:grpSpPr>
          <a:xfrm>
            <a:off x="127357" y="-21594"/>
            <a:ext cx="2524868" cy="613385"/>
            <a:chOff x="127357" y="-6354"/>
            <a:chExt cx="2524868" cy="613385"/>
          </a:xfrm>
        </p:grpSpPr>
        <p:sp>
          <p:nvSpPr>
            <p:cNvPr id="52" name="Round Same Side Corner Rectangle 5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3" name="TextBox 5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5434</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1984</cp:revision>
  <dcterms:created xsi:type="dcterms:W3CDTF">2015-12-31T02:20:12Z</dcterms:created>
  <dcterms:modified xsi:type="dcterms:W3CDTF">2016-08-14T00:39:38Z</dcterms:modified>
</cp:coreProperties>
</file>