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0" r:id="rId3"/>
    <p:sldId id="342" r:id="rId4"/>
    <p:sldId id="339" r:id="rId5"/>
    <p:sldId id="344" r:id="rId6"/>
    <p:sldId id="345" r:id="rId7"/>
    <p:sldId id="349" r:id="rId8"/>
    <p:sldId id="347" r:id="rId9"/>
    <p:sldId id="346"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00FF"/>
    <a:srgbClr val="969696"/>
    <a:srgbClr val="A5A5A5"/>
    <a:srgbClr val="DE6E22"/>
    <a:srgbClr val="ED7D31"/>
    <a:srgbClr val="FFC000"/>
    <a:srgbClr val="00B0F0"/>
    <a:srgbClr val="5B9BD5"/>
    <a:srgbClr val="598938"/>
    <a:srgbClr val="434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4" d="100"/>
          <a:sy n="64" d="100"/>
        </p:scale>
        <p:origin x="84" y="92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7.jpg"/><Relationship Id="rId5" Type="http://schemas.openxmlformats.org/officeDocument/2006/relationships/image" Target="../media/image10.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9.jpg"/><Relationship Id="rId5" Type="http://schemas.openxmlformats.org/officeDocument/2006/relationships/image" Target="../media/image7.jpg"/><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1051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9000FF">
                  <a:alpha val="25000"/>
                </a:srgbClr>
              </a:solidFill>
              <a:ln w="6350">
                <a:solidFill>
                  <a:srgbClr val="9000FF">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9000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9000FF">
                  <a:alpha val="40000"/>
                </a:srgbClr>
              </a:solidFill>
              <a:ln w="635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9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9000FF">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5000" b="-15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9000FF">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9000FF">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9000FF">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7092</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2391</cp:revision>
  <dcterms:created xsi:type="dcterms:W3CDTF">2015-12-31T02:20:12Z</dcterms:created>
  <dcterms:modified xsi:type="dcterms:W3CDTF">2016-08-15T08:42:29Z</dcterms:modified>
</cp:coreProperties>
</file>