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82" r:id="rId3"/>
    <p:sldId id="481" r:id="rId4"/>
    <p:sldId id="480" r:id="rId5"/>
    <p:sldId id="483" r:id="rId6"/>
    <p:sldId id="479" r:id="rId7"/>
    <p:sldId id="476" r:id="rId8"/>
    <p:sldId id="477" r:id="rId9"/>
    <p:sldId id="478" r:id="rId10"/>
    <p:sldId id="470" r:id="rId11"/>
    <p:sldId id="488" r:id="rId12"/>
    <p:sldId id="489" r:id="rId13"/>
    <p:sldId id="484" r:id="rId14"/>
    <p:sldId id="485" r:id="rId15"/>
    <p:sldId id="486" r:id="rId16"/>
    <p:sldId id="487"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222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139498" y="4202702"/>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05,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1788</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571</cp:revision>
  <dcterms:created xsi:type="dcterms:W3CDTF">2016-09-28T22:08:47Z</dcterms:created>
  <dcterms:modified xsi:type="dcterms:W3CDTF">2017-11-04T19:17:06Z</dcterms:modified>
</cp:coreProperties>
</file>