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300" r:id="rId3"/>
    <p:sldId id="283" r:id="rId4"/>
    <p:sldId id="301" r:id="rId5"/>
    <p:sldId id="291" r:id="rId6"/>
    <p:sldId id="297" r:id="rId7"/>
    <p:sldId id="302"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TotalTime>
  <Words>3831</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373</cp:revision>
  <dcterms:created xsi:type="dcterms:W3CDTF">2016-09-28T22:08:47Z</dcterms:created>
  <dcterms:modified xsi:type="dcterms:W3CDTF">2017-11-14T15:50:13Z</dcterms:modified>
</cp:coreProperties>
</file>