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D1D1D1"/>
    <a:srgbClr val="E4E4E4"/>
    <a:srgbClr val="DDDDDD"/>
    <a:srgbClr val="D5D5D5"/>
    <a:srgbClr val="CBCBCB"/>
    <a:srgbClr val="44546B"/>
    <a:srgbClr val="62768F"/>
    <a:srgbClr val="2C3749"/>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00B0F0"/>
              </a:solidFill>
              <a:round/>
            </a:ln>
            <a:effectLst/>
          </c:spPr>
          <c:marker>
            <c:symbol val="circle"/>
            <c:size val="5"/>
            <c:spPr>
              <a:solidFill>
                <a:srgbClr val="179D83"/>
              </a:solidFill>
              <a:ln w="9525">
                <a:solidFill>
                  <a:srgbClr val="179D83"/>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F49D15"/>
              </a:solidFill>
              <a:round/>
            </a:ln>
            <a:effectLst/>
          </c:spPr>
          <c:marker>
            <c:symbol val="circle"/>
            <c:size val="5"/>
            <c:spPr>
              <a:solidFill>
                <a:srgbClr val="F49D15"/>
              </a:solidFill>
              <a:ln w="9525">
                <a:solidFill>
                  <a:srgbClr val="F49D15"/>
                </a:solidFill>
              </a:ln>
              <a:effectLst/>
            </c:spPr>
          </c:marker>
          <c:dPt>
            <c:idx val="4"/>
            <c:marker>
              <c:symbol val="circle"/>
              <c:size val="5"/>
              <c:spPr>
                <a:solidFill>
                  <a:srgbClr val="F49D15"/>
                </a:solidFill>
                <a:ln w="9525">
                  <a:solidFill>
                    <a:srgbClr val="F49D15"/>
                  </a:solidFill>
                </a:ln>
                <a:effectLst/>
              </c:spPr>
            </c:marker>
            <c:bubble3D val="0"/>
            <c:spPr>
              <a:ln w="12700" cap="rnd">
                <a:solidFill>
                  <a:srgbClr val="ED7D3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rgbClr val="4C4F54"/>
            </a:solidFill>
            <a:round/>
          </a:ln>
          <a:effectLst/>
        </c:spPr>
        <c:txPr>
          <a:bodyPr rot="-60000000" spcFirstLastPara="1" vertOverflow="ellipsis" vert="horz" wrap="square" anchor="ctr" anchorCtr="1"/>
          <a:lstStyle/>
          <a:p>
            <a:pPr>
              <a:defRPr sz="1197" b="0" i="0" u="none" strike="noStrike" kern="1200" baseline="0">
                <a:solidFill>
                  <a:srgbClr val="4C4F54"/>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rgbClr val="4C4F54"/>
              </a:solidFill>
              <a:round/>
            </a:ln>
            <a:effectLst/>
          </c:spPr>
        </c:majorGridlines>
        <c:numFmt formatCode="General" sourceLinked="1"/>
        <c:majorTickMark val="none"/>
        <c:minorTickMark val="none"/>
        <c:tickLblPos val="nextTo"/>
        <c:crossAx val="166543216"/>
        <c:crosses val="autoZero"/>
        <c:crossBetween val="between"/>
      </c:valAx>
      <c:spPr>
        <a:noFill/>
        <a:ln>
          <a:solidFill>
            <a:srgbClr val="4C4F54"/>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86092" y="427327"/>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20,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098822" y="471723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rgbClr val="4C4F54"/>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2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1">
              <a:alpha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b="1"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2">
                      <a:lumMod val="10000"/>
                    </a:schemeClr>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59" name="Group 58"/>
          <p:cNvGrpSpPr/>
          <p:nvPr/>
        </p:nvGrpSpPr>
        <p:grpSpPr>
          <a:xfrm>
            <a:off x="3857453" y="1946166"/>
            <a:ext cx="510117" cy="527051"/>
            <a:chOff x="3775075" y="1663700"/>
            <a:chExt cx="382588" cy="395288"/>
          </a:xfrm>
          <a:solidFill>
            <a:schemeClr val="bg2">
              <a:lumMod val="25000"/>
            </a:schemeClr>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2">
              <a:lumMod val="25000"/>
            </a:schemeClr>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2">
              <a:lumMod val="25000"/>
            </a:schemeClr>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2">
              <a:lumMod val="25000"/>
            </a:schemeClr>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2">
              <a:lumMod val="25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2">
                <a:lumMod val="10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2">
                      <a:lumMod val="25000"/>
                    </a:schemeClr>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2">
                      <a:lumMod val="10000"/>
                    </a:schemeClr>
                  </a:solidFill>
                  <a:latin typeface="Calibri" panose="020F0502020204030204" pitchFamily="34" charset="0"/>
                </a:rPr>
                <a:t>Lorem ipsum dolor sit amet, consectetur adipiscing elit, sed do eiusmod tempor incididunt.</a:t>
              </a:r>
              <a:endParaRPr lang="en-US" sz="1200" dirty="0">
                <a:solidFill>
                  <a:schemeClr val="bg2">
                    <a:lumMod val="10000"/>
                  </a:schemeClr>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2851</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2017-05-22T16:06:34Z</dcterms:modified>
</cp:coreProperties>
</file>