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84" y="8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5628</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2016-12-10T22:09:33Z</dcterms:modified>
</cp:coreProperties>
</file>