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54" r:id="rId3"/>
    <p:sldId id="455" r:id="rId4"/>
    <p:sldId id="456" r:id="rId5"/>
    <p:sldId id="457" r:id="rId6"/>
    <p:sldId id="459" r:id="rId7"/>
    <p:sldId id="458" r:id="rId8"/>
    <p:sldId id="464" r:id="rId9"/>
    <p:sldId id="460" r:id="rId10"/>
    <p:sldId id="461" r:id="rId11"/>
    <p:sldId id="444" r:id="rId12"/>
    <p:sldId id="463" r:id="rId13"/>
    <p:sldId id="462" r:id="rId14"/>
    <p:sldId id="448" r:id="rId15"/>
    <p:sldId id="449" r:id="rId16"/>
    <p:sldId id="450" r:id="rId17"/>
    <p:sldId id="451" r:id="rId18"/>
    <p:sldId id="453" r:id="rId19"/>
    <p:sldId id="430" r:id="rId20"/>
    <p:sldId id="429" r:id="rId21"/>
    <p:sldId id="422" r:id="rId22"/>
    <p:sldId id="383" r:id="rId23"/>
    <p:sldId id="382" r:id="rId24"/>
    <p:sldId id="452"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A7A7A"/>
    <a:srgbClr val="FE4A1E"/>
    <a:srgbClr val="5C9AD3"/>
    <a:srgbClr val="44546B"/>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7" d="100"/>
          <a:sy n="67" d="100"/>
        </p:scale>
        <p:origin x="90" y="88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a:lstStyle/>
          <a:p>
            <a:pPr lvl="0"/>
            <a:endParaRPr lang="ru-RU"/>
          </a:p>
        </c:rich>
      </c:tx>
      <c:overlay val="1"/>
    </c:title>
    <c:autoTitleDeleted val="0"/>
    <c:plotArea>
      <c:layout>
        <c:manualLayout>
          <c:layoutTarget val="inner"/>
          <c:xMode val="edge"/>
          <c:yMode val="edge"/>
          <c:x val="5.0000000000000001E-3"/>
          <c:y val="5.0000000000000001E-3"/>
          <c:w val="1"/>
          <c:h val="1"/>
        </c:manualLayout>
      </c:layout>
      <c:pieChart>
        <c:varyColors val="0"/>
        <c:ser>
          <c:idx val="0"/>
          <c:order val="0"/>
          <c:tx>
            <c:strRef>
              <c:f>Sheet1!$A$2</c:f>
              <c:strCache>
                <c:ptCount val="1"/>
                <c:pt idx="0">
                  <c:v>Region 1</c:v>
                </c:pt>
              </c:strCache>
            </c:strRef>
          </c:tx>
          <c:spPr>
            <a:solidFill>
              <a:srgbClr val="3F454D"/>
            </a:solidFill>
            <a:ln w="12700" cap="flat">
              <a:noFill/>
              <a:miter lim="400000"/>
            </a:ln>
            <a:effectLst/>
          </c:spPr>
          <c:dPt>
            <c:idx val="0"/>
            <c:bubble3D val="0"/>
            <c:spPr>
              <a:solidFill>
                <a:srgbClr val="5C9AD3"/>
              </a:solidFill>
              <a:ln w="12700" cap="flat">
                <a:noFill/>
                <a:miter lim="400000"/>
              </a:ln>
              <a:effectLst/>
            </c:spPr>
            <c:extLst>
              <c:ext xmlns:c16="http://schemas.microsoft.com/office/drawing/2014/chart" uri="{C3380CC4-5D6E-409C-BE32-E72D297353CC}">
                <c16:uniqueId val="{00000001-E5F7-4093-8C1D-61C834D814F6}"/>
              </c:ext>
            </c:extLst>
          </c:dPt>
          <c:dPt>
            <c:idx val="1"/>
            <c:bubble3D val="0"/>
            <c:spPr>
              <a:solidFill>
                <a:srgbClr val="44546B"/>
              </a:solidFill>
              <a:ln w="12700" cap="flat">
                <a:noFill/>
                <a:miter lim="400000"/>
              </a:ln>
              <a:effectLst/>
            </c:spPr>
            <c:extLst>
              <c:ext xmlns:c16="http://schemas.microsoft.com/office/drawing/2014/chart" uri="{C3380CC4-5D6E-409C-BE32-E72D297353CC}">
                <c16:uniqueId val="{00000003-E5F7-4093-8C1D-61C834D814F6}"/>
              </c:ext>
            </c:extLst>
          </c:dPt>
          <c:dPt>
            <c:idx val="2"/>
            <c:bubble3D val="0"/>
            <c:spPr>
              <a:solidFill>
                <a:srgbClr val="7A7A7A"/>
              </a:solidFill>
              <a:ln w="12700" cap="flat">
                <a:noFill/>
                <a:miter lim="400000"/>
              </a:ln>
              <a:effectLst/>
            </c:spPr>
            <c:extLst>
              <c:ext xmlns:c16="http://schemas.microsoft.com/office/drawing/2014/chart" uri="{C3380CC4-5D6E-409C-BE32-E72D297353CC}">
                <c16:uniqueId val="{00000005-E5F7-4093-8C1D-61C834D814F6}"/>
              </c:ext>
            </c:extLst>
          </c:dPt>
          <c:dPt>
            <c:idx val="3"/>
            <c:bubble3D val="0"/>
            <c:spPr>
              <a:solidFill>
                <a:srgbClr val="FE4A1E"/>
              </a:solidFill>
              <a:ln w="12700" cap="flat">
                <a:noFill/>
                <a:miter lim="400000"/>
              </a:ln>
              <a:effectLst/>
            </c:spPr>
            <c:extLst>
              <c:ext xmlns:c16="http://schemas.microsoft.com/office/drawing/2014/chart" uri="{C3380CC4-5D6E-409C-BE32-E72D297353CC}">
                <c16:uniqueId val="{00000007-E5F7-4093-8C1D-61C834D814F6}"/>
              </c:ext>
            </c:extLst>
          </c:dPt>
          <c:cat>
            <c:strRef>
              <c:f>Sheet1!$B$1:$E$1</c:f>
              <c:strCache>
                <c:ptCount val="4"/>
                <c:pt idx="0">
                  <c:v>April</c:v>
                </c:pt>
                <c:pt idx="1">
                  <c:v>May</c:v>
                </c:pt>
                <c:pt idx="2">
                  <c:v>June</c:v>
                </c:pt>
                <c:pt idx="3">
                  <c:v>July</c:v>
                </c:pt>
              </c:strCache>
            </c:strRef>
          </c:cat>
          <c:val>
            <c:numRef>
              <c:f>Sheet1!$B$2:$E$2</c:f>
              <c:numCache>
                <c:formatCode>General</c:formatCode>
                <c:ptCount val="4"/>
                <c:pt idx="0">
                  <c:v>25</c:v>
                </c:pt>
                <c:pt idx="1">
                  <c:v>25</c:v>
                </c:pt>
                <c:pt idx="2">
                  <c:v>25</c:v>
                </c:pt>
                <c:pt idx="3">
                  <c:v>25</c:v>
                </c:pt>
              </c:numCache>
            </c:numRef>
          </c:val>
          <c:extLst>
            <c:ext xmlns:c16="http://schemas.microsoft.com/office/drawing/2014/chart" uri="{C3380CC4-5D6E-409C-BE32-E72D297353CC}">
              <c16:uniqueId val="{00000008-E5F7-4093-8C1D-61C834D814F6}"/>
            </c:ext>
          </c:extLst>
        </c:ser>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3/26/2017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331074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9</a:t>
            </a:fld>
            <a:endParaRPr lang="en-US"/>
          </a:p>
        </p:txBody>
      </p:sp>
    </p:spTree>
    <p:extLst>
      <p:ext uri="{BB962C8B-B14F-4D97-AF65-F5344CB8AC3E}">
        <p14:creationId xmlns:p14="http://schemas.microsoft.com/office/powerpoint/2010/main" val="26379235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rot="20906495">
            <a:off x="6532425"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rot="20906495">
            <a:off x="2773224"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058311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899364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828108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3/26/2017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3" r:id="rId15"/>
    <p:sldLayoutId id="2147483675" r:id="rId16"/>
    <p:sldLayoutId id="2147483676" r:id="rId17"/>
    <p:sldLayoutId id="2147483677"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7.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7.jpg"/></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2.jpg"/></Relationships>
</file>

<file path=ppt/slides/_rels/slide21.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38.png"/><Relationship Id="rId5" Type="http://schemas.openxmlformats.org/officeDocument/2006/relationships/hyperlink" Target="http://powerpoint.sage-fox.com/" TargetMode="External"/><Relationship Id="rId4" Type="http://schemas.openxmlformats.org/officeDocument/2006/relationships/image" Target="../media/image37.jp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1.jpg"/><Relationship Id="rId4" Type="http://schemas.openxmlformats.org/officeDocument/2006/relationships/image" Target="../media/image40.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5212584" y="4168924"/>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rgbClr val="7A7A7A">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26,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44546B"/>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5C9AD3"/>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E4A1E"/>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3613213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5C9AD3"/>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44546B"/>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E4A1E"/>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060177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939393"/>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BFBFBF"/>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FE4A1E"/>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BFBFB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93939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19259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2400" b="1" dirty="0">
                <a:solidFill>
                  <a:schemeClr val="bg1"/>
                </a:solidFill>
                <a:latin typeface="Candara" panose="020E0502030303020204" pitchFamily="34" charset="0"/>
              </a:rPr>
              <a:t>Lorem Ipsum Dolor</a:t>
            </a:r>
          </a:p>
          <a:p>
            <a:endParaRPr lang="en-US" sz="1400" dirty="0">
              <a:solidFill>
                <a:schemeClr val="bg2">
                  <a:lumMod val="10000"/>
                </a:schemeClr>
              </a:solidFill>
            </a:endParaRP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p:grpSpPr>
        <p:grpSp>
          <p:nvGrpSpPr>
            <p:cNvPr id="51" name="Group 50"/>
            <p:cNvGrpSpPr/>
            <p:nvPr/>
          </p:nvGrpSpPr>
          <p:grpSpPr>
            <a:xfrm>
              <a:off x="4601025" y="0"/>
              <a:ext cx="7590976" cy="5882990"/>
              <a:chOff x="4601025" y="0"/>
              <a:chExt cx="7590976" cy="5882990"/>
            </a:xfrm>
            <a:blipFill>
              <a:blip r:embed="rId3"/>
              <a:stretch>
                <a:fillRect/>
              </a:stretch>
            </a:bli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68456" y="205101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chemeClr val="accent1"/>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12" name="TextBox 11"/>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9388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750" fill="hold"/>
                                        <p:tgtEl>
                                          <p:spTgt spid="52"/>
                                        </p:tgtEl>
                                        <p:attrNameLst>
                                          <p:attrName>ppt_w</p:attrName>
                                        </p:attrNameLst>
                                      </p:cBhvr>
                                      <p:tavLst>
                                        <p:tav tm="0">
                                          <p:val>
                                            <p:strVal val="(6*min(max(#ppt_w*#ppt_h,.3),1)-7.4)/-.7*#ppt_w"/>
                                          </p:val>
                                        </p:tav>
                                        <p:tav tm="100000">
                                          <p:val>
                                            <p:strVal val="#ppt_w"/>
                                          </p:val>
                                        </p:tav>
                                      </p:tavLst>
                                    </p:anim>
                                    <p:anim calcmode="lin" valueType="num">
                                      <p:cBhvr>
                                        <p:cTn id="12" dur="750" fill="hold"/>
                                        <p:tgtEl>
                                          <p:spTgt spid="52"/>
                                        </p:tgtEl>
                                        <p:attrNameLst>
                                          <p:attrName>ppt_h</p:attrName>
                                        </p:attrNameLst>
                                      </p:cBhvr>
                                      <p:tavLst>
                                        <p:tav tm="0">
                                          <p:val>
                                            <p:strVal val="(6*min(max(#ppt_w*#ppt_h,.3),1)-7.4)/-.7*#ppt_h"/>
                                          </p:val>
                                        </p:tav>
                                        <p:tav tm="100000">
                                          <p:val>
                                            <p:strVal val="#ppt_h"/>
                                          </p:val>
                                        </p:tav>
                                      </p:tavLst>
                                    </p:anim>
                                    <p:anim calcmode="lin" valueType="num">
                                      <p:cBhvr>
                                        <p:cTn id="13" dur="750" fill="hold"/>
                                        <p:tgtEl>
                                          <p:spTgt spid="52"/>
                                        </p:tgtEl>
                                        <p:attrNameLst>
                                          <p:attrName>ppt_x</p:attrName>
                                        </p:attrNameLst>
                                      </p:cBhvr>
                                      <p:tavLst>
                                        <p:tav tm="0">
                                          <p:val>
                                            <p:fltVal val="0.5"/>
                                          </p:val>
                                        </p:tav>
                                        <p:tav tm="100000">
                                          <p:val>
                                            <p:strVal val="#ppt_x"/>
                                          </p:val>
                                        </p:tav>
                                      </p:tavLst>
                                    </p:anim>
                                    <p:anim calcmode="lin" valueType="num">
                                      <p:cBhvr>
                                        <p:cTn id="14"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750"/>
                                        <p:tgtEl>
                                          <p:spTgt spid="4"/>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Isosceles Triangle 1"/>
          <p:cNvSpPr/>
          <p:nvPr/>
        </p:nvSpPr>
        <p:spPr>
          <a:xfrm rot="10800000">
            <a:off x="1935120" y="-2"/>
            <a:ext cx="5826641" cy="5798635"/>
          </a:xfrm>
          <a:prstGeom prst="triangle">
            <a:avLst/>
          </a:prstGeom>
          <a:blipFill dpi="0" rotWithShape="0">
            <a:blip r:embed="rId3"/>
            <a:srcRect/>
            <a:stretch>
              <a:fillRect/>
            </a:stretch>
          </a:blipFill>
          <a:ln>
            <a:solidFill>
              <a:srgbClr val="FE4A1E"/>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p:cNvSpPr/>
          <p:nvPr/>
        </p:nvSpPr>
        <p:spPr>
          <a:xfrm>
            <a:off x="1" y="1949301"/>
            <a:ext cx="4986670" cy="4908699"/>
          </a:xfrm>
          <a:prstGeom prst="triangle">
            <a:avLst/>
          </a:prstGeom>
          <a:blipFill>
            <a:blip r:embed="rId4"/>
            <a:stretch>
              <a:fillRect/>
            </a:stretch>
          </a:blipFill>
          <a:ln>
            <a:solidFill>
              <a:srgbClr val="5C9AD3"/>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a:off x="4699580" y="3841897"/>
            <a:ext cx="3182679" cy="3016103"/>
          </a:xfrm>
          <a:prstGeom prst="triangle">
            <a:avLst/>
          </a:prstGeom>
          <a:blipFill>
            <a:blip r:embed="rId5"/>
            <a:stretch>
              <a:fillRect/>
            </a:stretch>
          </a:blipFill>
          <a:ln>
            <a:solidFill>
              <a:srgbClr val="44546B"/>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Box 10"/>
          <p:cNvSpPr txBox="1">
            <a:spLocks noChangeArrowheads="1"/>
          </p:cNvSpPr>
          <p:nvPr/>
        </p:nvSpPr>
        <p:spPr bwMode="auto">
          <a:xfrm>
            <a:off x="8115557" y="2824591"/>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FE4A1E"/>
                </a:solidFill>
                <a:latin typeface="Candara" panose="020E0502030303020204" pitchFamily="34" charset="0"/>
              </a:rPr>
              <a:t>Lorem ipsum dolor sit amet, consectetur adipiscing elit, sed do eiusmod tempor incididunt ut labore et dolore magna aliqua.</a:t>
            </a:r>
          </a:p>
        </p:txBody>
      </p:sp>
      <p:sp>
        <p:nvSpPr>
          <p:cNvPr id="12" name="TextBox 11"/>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4" name="Text Box 10"/>
          <p:cNvSpPr txBox="1">
            <a:spLocks noChangeArrowheads="1"/>
          </p:cNvSpPr>
          <p:nvPr/>
        </p:nvSpPr>
        <p:spPr bwMode="auto">
          <a:xfrm>
            <a:off x="8115558" y="5267845"/>
            <a:ext cx="3162641" cy="1144929"/>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44546B"/>
                </a:solidFill>
                <a:latin typeface="Candara" panose="020E0502030303020204" pitchFamily="34" charset="0"/>
              </a:rPr>
              <a:t>Lorem ipsum dolor sit amet, consectetur adipiscing elit, sed do eiusmod tempor incididunt ut labore et dolore magna aliqua.</a:t>
            </a:r>
          </a:p>
          <a:p>
            <a:pPr defTabSz="1219170">
              <a:spcBef>
                <a:spcPct val="20000"/>
              </a:spcBef>
              <a:defRPr/>
            </a:pPr>
            <a:endParaRPr lang="en-US" sz="1200" dirty="0">
              <a:solidFill>
                <a:schemeClr val="bg1"/>
              </a:solidFill>
              <a:latin typeface="Candara" panose="020E0502030303020204" pitchFamily="34" charset="0"/>
            </a:endParaRPr>
          </a:p>
        </p:txBody>
      </p:sp>
      <p:sp>
        <p:nvSpPr>
          <p:cNvPr id="15" name="Text Box 10"/>
          <p:cNvSpPr txBox="1">
            <a:spLocks noChangeArrowheads="1"/>
          </p:cNvSpPr>
          <p:nvPr/>
        </p:nvSpPr>
        <p:spPr bwMode="auto">
          <a:xfrm>
            <a:off x="8115558" y="4104778"/>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5C9AD3"/>
                </a:solidFill>
                <a:latin typeface="Candara" panose="020E0502030303020204" pitchFamily="34" charset="0"/>
              </a:rPr>
              <a:t>Lorem ipsum dolor sit amet, consectetur adipiscing elit, sed do eiusmod tempor incididunt ut labore et dolore magna aliqua.</a:t>
            </a:r>
          </a:p>
        </p:txBody>
      </p:sp>
      <p:sp>
        <p:nvSpPr>
          <p:cNvPr id="16" name="Text Box 10"/>
          <p:cNvSpPr txBox="1">
            <a:spLocks noChangeArrowheads="1"/>
          </p:cNvSpPr>
          <p:nvPr/>
        </p:nvSpPr>
        <p:spPr bwMode="auto">
          <a:xfrm>
            <a:off x="7483657" y="2142395"/>
            <a:ext cx="3162641"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24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2905444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0-#ppt_h/2"/>
                                          </p:val>
                                        </p:tav>
                                        <p:tav tm="100000">
                                          <p:val>
                                            <p:strVal val="#ppt_y"/>
                                          </p:val>
                                        </p:tav>
                                      </p:tavLst>
                                    </p:anim>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1000"/>
                                        <p:tgtEl>
                                          <p:spTgt spid="14"/>
                                        </p:tgtEl>
                                      </p:cBhvr>
                                    </p:animEffect>
                                    <p:anim calcmode="lin" valueType="num">
                                      <p:cBhvr>
                                        <p:cTn id="45" dur="1000" fill="hold"/>
                                        <p:tgtEl>
                                          <p:spTgt spid="14"/>
                                        </p:tgtEl>
                                        <p:attrNameLst>
                                          <p:attrName>ppt_x</p:attrName>
                                        </p:attrNameLst>
                                      </p:cBhvr>
                                      <p:tavLst>
                                        <p:tav tm="0">
                                          <p:val>
                                            <p:strVal val="#ppt_x"/>
                                          </p:val>
                                        </p:tav>
                                        <p:tav tm="100000">
                                          <p:val>
                                            <p:strVal val="#ppt_x"/>
                                          </p:val>
                                        </p:tav>
                                      </p:tavLst>
                                    </p:anim>
                                    <p:anim calcmode="lin" valueType="num">
                                      <p:cBhvr>
                                        <p:cTn id="4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1" grpId="0"/>
      <p:bldP spid="12" grpId="0"/>
      <p:bldP spid="14" grpId="0"/>
      <p:bldP spid="15" grpId="0"/>
      <p:bldP spid="1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Freeform: Shape 23"/>
          <p:cNvSpPr/>
          <p:nvPr/>
        </p:nvSpPr>
        <p:spPr>
          <a:xfrm>
            <a:off x="1" y="0"/>
            <a:ext cx="12192000" cy="6855217"/>
          </a:xfrm>
          <a:custGeom>
            <a:avLst/>
            <a:gdLst>
              <a:gd name="connsiteX0" fmla="*/ 0 w 12192000"/>
              <a:gd name="connsiteY0" fmla="*/ 0 h 6855217"/>
              <a:gd name="connsiteX1" fmla="*/ 12192000 w 12192000"/>
              <a:gd name="connsiteY1" fmla="*/ 0 h 6855217"/>
              <a:gd name="connsiteX2" fmla="*/ 12192000 w 12192000"/>
              <a:gd name="connsiteY2" fmla="*/ 2783 h 6855217"/>
              <a:gd name="connsiteX3" fmla="*/ 8481980 w 12192000"/>
              <a:gd name="connsiteY3" fmla="*/ 2783 h 6855217"/>
              <a:gd name="connsiteX4" fmla="*/ 8481980 w 12192000"/>
              <a:gd name="connsiteY4" fmla="*/ 2 h 6855217"/>
              <a:gd name="connsiteX5" fmla="*/ 8479697 w 12192000"/>
              <a:gd name="connsiteY5" fmla="*/ 2783 h 6855217"/>
              <a:gd name="connsiteX6" fmla="*/ 8475175 w 12192000"/>
              <a:gd name="connsiteY6" fmla="*/ 2783 h 6855217"/>
              <a:gd name="connsiteX7" fmla="*/ 8475175 w 12192000"/>
              <a:gd name="connsiteY7" fmla="*/ 8293 h 6855217"/>
              <a:gd name="connsiteX8" fmla="*/ 2855201 w 12192000"/>
              <a:gd name="connsiteY8" fmla="*/ 6855217 h 6855217"/>
              <a:gd name="connsiteX9" fmla="*/ 0 w 12192000"/>
              <a:gd name="connsiteY9" fmla="*/ 6855217 h 6855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5217">
                <a:moveTo>
                  <a:pt x="0" y="0"/>
                </a:moveTo>
                <a:lnTo>
                  <a:pt x="12192000" y="0"/>
                </a:lnTo>
                <a:lnTo>
                  <a:pt x="12192000" y="2783"/>
                </a:lnTo>
                <a:lnTo>
                  <a:pt x="8481980" y="2783"/>
                </a:lnTo>
                <a:lnTo>
                  <a:pt x="8481980" y="2"/>
                </a:lnTo>
                <a:lnTo>
                  <a:pt x="8479697" y="2783"/>
                </a:lnTo>
                <a:lnTo>
                  <a:pt x="8475175" y="2783"/>
                </a:lnTo>
                <a:lnTo>
                  <a:pt x="8475175" y="8293"/>
                </a:lnTo>
                <a:lnTo>
                  <a:pt x="2855201" y="6855217"/>
                </a:lnTo>
                <a:lnTo>
                  <a:pt x="0" y="6855217"/>
                </a:lnTo>
                <a:close/>
              </a:path>
            </a:pathLst>
          </a:custGeom>
          <a:solidFill>
            <a:schemeClr val="bg2">
              <a:lumMod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V="1">
            <a:off x="2855384" y="-2780"/>
            <a:ext cx="9347902" cy="6857998"/>
          </a:xfrm>
          <a:custGeom>
            <a:avLst/>
            <a:gdLst>
              <a:gd name="connsiteX0" fmla="*/ 5629064 w 9347902"/>
              <a:gd name="connsiteY0" fmla="*/ 6857998 h 6857998"/>
              <a:gd name="connsiteX1" fmla="*/ 5629064 w 9347902"/>
              <a:gd name="connsiteY1" fmla="*/ 6855217 h 6857998"/>
              <a:gd name="connsiteX2" fmla="*/ 9347902 w 9347902"/>
              <a:gd name="connsiteY2" fmla="*/ 6855217 h 6857998"/>
              <a:gd name="connsiteX3" fmla="*/ 9347902 w 9347902"/>
              <a:gd name="connsiteY3" fmla="*/ 0 h 6857998"/>
              <a:gd name="connsiteX4" fmla="*/ 6944863 w 9347902"/>
              <a:gd name="connsiteY4" fmla="*/ 0 h 6857998"/>
              <a:gd name="connsiteX5" fmla="*/ 5629064 w 9347902"/>
              <a:gd name="connsiteY5" fmla="*/ 0 h 6857998"/>
              <a:gd name="connsiteX6" fmla="*/ 5622259 w 9347902"/>
              <a:gd name="connsiteY6" fmla="*/ 0 h 6857998"/>
              <a:gd name="connsiteX7" fmla="*/ 4308969 w 9347902"/>
              <a:gd name="connsiteY7" fmla="*/ 0 h 6857998"/>
              <a:gd name="connsiteX8" fmla="*/ 0 w 9347902"/>
              <a:gd name="connsiteY8" fmla="*/ 0 h 6857998"/>
              <a:gd name="connsiteX9" fmla="*/ 5622259 w 9347902"/>
              <a:gd name="connsiteY9" fmla="*/ 6849707 h 6857998"/>
              <a:gd name="connsiteX10" fmla="*/ 5622259 w 9347902"/>
              <a:gd name="connsiteY10" fmla="*/ 6855217 h 6857998"/>
              <a:gd name="connsiteX11" fmla="*/ 5626781 w 9347902"/>
              <a:gd name="connsiteY11" fmla="*/ 6855217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347902" h="6857998">
                <a:moveTo>
                  <a:pt x="5629064" y="6857998"/>
                </a:moveTo>
                <a:lnTo>
                  <a:pt x="5629064" y="6855217"/>
                </a:lnTo>
                <a:lnTo>
                  <a:pt x="9347902" y="6855217"/>
                </a:lnTo>
                <a:lnTo>
                  <a:pt x="9347902" y="0"/>
                </a:lnTo>
                <a:lnTo>
                  <a:pt x="6944863" y="0"/>
                </a:lnTo>
                <a:lnTo>
                  <a:pt x="5629064" y="0"/>
                </a:lnTo>
                <a:lnTo>
                  <a:pt x="5622259" y="0"/>
                </a:lnTo>
                <a:lnTo>
                  <a:pt x="4308969" y="0"/>
                </a:lnTo>
                <a:lnTo>
                  <a:pt x="0" y="0"/>
                </a:lnTo>
                <a:lnTo>
                  <a:pt x="5622259" y="6849707"/>
                </a:lnTo>
                <a:lnTo>
                  <a:pt x="5622259" y="6855217"/>
                </a:lnTo>
                <a:lnTo>
                  <a:pt x="5626781" y="6855217"/>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13"/>
          <p:cNvSpPr/>
          <p:nvPr/>
        </p:nvSpPr>
        <p:spPr>
          <a:xfrm>
            <a:off x="1473201" y="4035813"/>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44546B">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596447" y="2692432"/>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5C9AD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a:off x="383823" y="5379194"/>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7A7A7A">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3736624" y="1349051"/>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FE4A1E">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84668" y="408174"/>
            <a:ext cx="5508978" cy="954108"/>
            <a:chOff x="3341511" y="258228"/>
            <a:chExt cx="5508978" cy="954108"/>
          </a:xfrm>
        </p:grpSpPr>
        <p:sp>
          <p:nvSpPr>
            <p:cNvPr id="19" name="TextBox 1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6" name="Group 25"/>
          <p:cNvGrpSpPr/>
          <p:nvPr/>
        </p:nvGrpSpPr>
        <p:grpSpPr>
          <a:xfrm>
            <a:off x="1055935" y="5467509"/>
            <a:ext cx="5056575" cy="646331"/>
            <a:chOff x="4368096" y="1437366"/>
            <a:chExt cx="5056575" cy="646331"/>
          </a:xfrm>
        </p:grpSpPr>
        <p:sp>
          <p:nvSpPr>
            <p:cNvPr id="21" name="TextBox 20"/>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04</a:t>
              </a:r>
            </a:p>
          </p:txBody>
        </p:sp>
        <p:sp>
          <p:nvSpPr>
            <p:cNvPr id="22" name="TextBox 2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7" name="Group 26"/>
          <p:cNvGrpSpPr/>
          <p:nvPr/>
        </p:nvGrpSpPr>
        <p:grpSpPr>
          <a:xfrm>
            <a:off x="3268559" y="2785635"/>
            <a:ext cx="5056575" cy="646331"/>
            <a:chOff x="4368096" y="1437366"/>
            <a:chExt cx="5056575" cy="646331"/>
          </a:xfrm>
        </p:grpSpPr>
        <p:sp>
          <p:nvSpPr>
            <p:cNvPr id="28" name="TextBox 27"/>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02</a:t>
              </a:r>
            </a:p>
          </p:txBody>
        </p:sp>
        <p:sp>
          <p:nvSpPr>
            <p:cNvPr id="29" name="TextBox 28"/>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0" name="Group 29"/>
          <p:cNvGrpSpPr/>
          <p:nvPr/>
        </p:nvGrpSpPr>
        <p:grpSpPr>
          <a:xfrm>
            <a:off x="2145313" y="4177490"/>
            <a:ext cx="5056575" cy="548640"/>
            <a:chOff x="4368096" y="1486211"/>
            <a:chExt cx="5056575" cy="548640"/>
          </a:xfrm>
        </p:grpSpPr>
        <p:sp>
          <p:nvSpPr>
            <p:cNvPr id="31" name="TextBox 30"/>
            <p:cNvSpPr txBox="1"/>
            <p:nvPr/>
          </p:nvSpPr>
          <p:spPr>
            <a:xfrm>
              <a:off x="8693151" y="1486211"/>
              <a:ext cx="731520" cy="548640"/>
            </a:xfrm>
            <a:prstGeom prst="rect">
              <a:avLst/>
            </a:prstGeom>
            <a:noFill/>
          </p:spPr>
          <p:txBody>
            <a:bodyPr wrap="square" rtlCol="0" anchor="ctr" anchorCtr="1">
              <a:spAutoFit/>
            </a:bodyPr>
            <a:lstStyle/>
            <a:p>
              <a:pPr algn="ctr"/>
              <a:r>
                <a:rPr lang="en-US" sz="3600" dirty="0">
                  <a:solidFill>
                    <a:schemeClr val="bg1"/>
                  </a:solidFill>
                  <a:latin typeface="Lato"/>
                </a:rPr>
                <a:t>03</a:t>
              </a:r>
            </a:p>
          </p:txBody>
        </p:sp>
        <p:sp>
          <p:nvSpPr>
            <p:cNvPr id="32" name="TextBox 3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3" name="Group 32"/>
          <p:cNvGrpSpPr/>
          <p:nvPr/>
        </p:nvGrpSpPr>
        <p:grpSpPr>
          <a:xfrm>
            <a:off x="4408736" y="1443981"/>
            <a:ext cx="5056575" cy="646331"/>
            <a:chOff x="4368096" y="1437366"/>
            <a:chExt cx="5056575" cy="646331"/>
          </a:xfrm>
        </p:grpSpPr>
        <p:sp>
          <p:nvSpPr>
            <p:cNvPr id="34" name="TextBox 33"/>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01</a:t>
              </a:r>
            </a:p>
          </p:txBody>
        </p:sp>
        <p:sp>
          <p:nvSpPr>
            <p:cNvPr id="35" name="TextBox 34"/>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1100135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750"/>
                                        <p:tgtEl>
                                          <p:spTgt spid="1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1000"/>
                                        <p:tgtEl>
                                          <p:spTgt spid="25"/>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250"/>
                            </p:stCondLst>
                            <p:childTnLst>
                              <p:par>
                                <p:cTn id="17" presetID="42" presetClass="entr" presetSubtype="0"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1000"/>
                                        <p:tgtEl>
                                          <p:spTgt spid="33"/>
                                        </p:tgtEl>
                                      </p:cBhvr>
                                    </p:animEffect>
                                    <p:anim calcmode="lin" valueType="num">
                                      <p:cBhvr>
                                        <p:cTn id="20" dur="1000" fill="hold"/>
                                        <p:tgtEl>
                                          <p:spTgt spid="33"/>
                                        </p:tgtEl>
                                        <p:attrNameLst>
                                          <p:attrName>ppt_x</p:attrName>
                                        </p:attrNameLst>
                                      </p:cBhvr>
                                      <p:tavLst>
                                        <p:tav tm="0">
                                          <p:val>
                                            <p:strVal val="#ppt_x"/>
                                          </p:val>
                                        </p:tav>
                                        <p:tav tm="100000">
                                          <p:val>
                                            <p:strVal val="#ppt_x"/>
                                          </p:val>
                                        </p:tav>
                                      </p:tavLst>
                                    </p:anim>
                                    <p:anim calcmode="lin" valueType="num">
                                      <p:cBhvr>
                                        <p:cTn id="21" dur="1000" fill="hold"/>
                                        <p:tgtEl>
                                          <p:spTgt spid="33"/>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500"/>
                                        <p:tgtEl>
                                          <p:spTgt spid="15"/>
                                        </p:tgtEl>
                                      </p:cBhvr>
                                    </p:animEffect>
                                  </p:childTnLst>
                                </p:cTn>
                              </p:par>
                            </p:childTnLst>
                          </p:cTn>
                        </p:par>
                        <p:par>
                          <p:cTn id="26" fill="hold">
                            <p:stCondLst>
                              <p:cond delay="3750"/>
                            </p:stCondLst>
                            <p:childTnLst>
                              <p:par>
                                <p:cTn id="27" presetID="42" presetClass="entr" presetSubtype="0" fill="hold" nodeType="after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1000"/>
                                        <p:tgtEl>
                                          <p:spTgt spid="27"/>
                                        </p:tgtEl>
                                      </p:cBhvr>
                                    </p:animEffect>
                                    <p:anim calcmode="lin" valueType="num">
                                      <p:cBhvr>
                                        <p:cTn id="30" dur="1000" fill="hold"/>
                                        <p:tgtEl>
                                          <p:spTgt spid="27"/>
                                        </p:tgtEl>
                                        <p:attrNameLst>
                                          <p:attrName>ppt_x</p:attrName>
                                        </p:attrNameLst>
                                      </p:cBhvr>
                                      <p:tavLst>
                                        <p:tav tm="0">
                                          <p:val>
                                            <p:strVal val="#ppt_x"/>
                                          </p:val>
                                        </p:tav>
                                        <p:tav tm="100000">
                                          <p:val>
                                            <p:strVal val="#ppt_x"/>
                                          </p:val>
                                        </p:tav>
                                      </p:tavLst>
                                    </p:anim>
                                    <p:anim calcmode="lin" valueType="num">
                                      <p:cBhvr>
                                        <p:cTn id="31" dur="1000" fill="hold"/>
                                        <p:tgtEl>
                                          <p:spTgt spid="27"/>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5250"/>
                            </p:stCondLst>
                            <p:childTnLst>
                              <p:par>
                                <p:cTn id="37" presetID="42"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1000" fill="hold"/>
                                        <p:tgtEl>
                                          <p:spTgt spid="30"/>
                                        </p:tgtEl>
                                        <p:attrNameLst>
                                          <p:attrName>ppt_y</p:attrName>
                                        </p:attrNameLst>
                                      </p:cBhvr>
                                      <p:tavLst>
                                        <p:tav tm="0">
                                          <p:val>
                                            <p:strVal val="#ppt_y+.1"/>
                                          </p:val>
                                        </p:tav>
                                        <p:tav tm="100000">
                                          <p:val>
                                            <p:strVal val="#ppt_y"/>
                                          </p:val>
                                        </p:tav>
                                      </p:tavLst>
                                    </p:anim>
                                  </p:childTnLst>
                                </p:cTn>
                              </p:par>
                            </p:childTnLst>
                          </p:cTn>
                        </p:par>
                        <p:par>
                          <p:cTn id="42" fill="hold">
                            <p:stCondLst>
                              <p:cond delay="6250"/>
                            </p:stCondLst>
                            <p:childTnLst>
                              <p:par>
                                <p:cTn id="43" presetID="22" presetClass="entr" presetSubtype="8"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left)">
                                      <p:cBhvr>
                                        <p:cTn id="45" dur="500"/>
                                        <p:tgtEl>
                                          <p:spTgt spid="16"/>
                                        </p:tgtEl>
                                      </p:cBhvr>
                                    </p:animEffect>
                                  </p:childTnLst>
                                </p:cTn>
                              </p:par>
                            </p:childTnLst>
                          </p:cTn>
                        </p:par>
                        <p:par>
                          <p:cTn id="46" fill="hold">
                            <p:stCondLst>
                              <p:cond delay="6750"/>
                            </p:stCondLst>
                            <p:childTnLst>
                              <p:par>
                                <p:cTn id="47" presetID="42" presetClass="entr" presetSubtype="0" fill="hold"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1000"/>
                                        <p:tgtEl>
                                          <p:spTgt spid="26"/>
                                        </p:tgtEl>
                                      </p:cBhvr>
                                    </p:animEffect>
                                    <p:anim calcmode="lin" valueType="num">
                                      <p:cBhvr>
                                        <p:cTn id="50" dur="1000" fill="hold"/>
                                        <p:tgtEl>
                                          <p:spTgt spid="26"/>
                                        </p:tgtEl>
                                        <p:attrNameLst>
                                          <p:attrName>ppt_x</p:attrName>
                                        </p:attrNameLst>
                                      </p:cBhvr>
                                      <p:tavLst>
                                        <p:tav tm="0">
                                          <p:val>
                                            <p:strVal val="#ppt_x"/>
                                          </p:val>
                                        </p:tav>
                                        <p:tav tm="100000">
                                          <p:val>
                                            <p:strVal val="#ppt_x"/>
                                          </p:val>
                                        </p:tav>
                                      </p:tavLst>
                                    </p:anim>
                                    <p:anim calcmode="lin" valueType="num">
                                      <p:cBhvr>
                                        <p:cTn id="5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4" grpId="0" animBg="1"/>
      <p:bldP spid="15" grpId="0" animBg="1"/>
      <p:bldP spid="16" grpId="0" animBg="1"/>
      <p:bldP spid="1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3564136"/>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TextBox 10"/>
          <p:cNvSpPr txBox="1"/>
          <p:nvPr/>
        </p:nvSpPr>
        <p:spPr>
          <a:xfrm>
            <a:off x="3446150" y="5196007"/>
            <a:ext cx="540433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 name="Rectangle 1"/>
          <p:cNvSpPr/>
          <p:nvPr/>
        </p:nvSpPr>
        <p:spPr>
          <a:xfrm>
            <a:off x="3251201" y="0"/>
            <a:ext cx="5689600" cy="3379470"/>
          </a:xfrm>
          <a:prstGeom prst="rect">
            <a:avLst/>
          </a:prstGeom>
          <a:blipFill>
            <a:blip r:embed="rId3"/>
            <a:stretch>
              <a:fillRect/>
            </a:stretch>
          </a:blipFill>
          <a:ln w="25400">
            <a:solidFill>
              <a:srgbClr val="5C9AD3"/>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9019822" y="-2"/>
            <a:ext cx="3172178" cy="4114800"/>
          </a:xfrm>
          <a:prstGeom prst="rect">
            <a:avLst/>
          </a:prstGeom>
          <a:blipFill>
            <a:blip r:embed="rId4"/>
            <a:stretch>
              <a:fillRect/>
            </a:stretch>
          </a:blipFill>
          <a:ln w="25400">
            <a:solidFill>
              <a:srgbClr val="44546B"/>
            </a:solid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114800"/>
          </a:xfrm>
          <a:prstGeom prst="rect">
            <a:avLst/>
          </a:prstGeom>
          <a:blipFill>
            <a:blip r:embed="rId5"/>
            <a:stretch>
              <a:fillRect/>
            </a:stretch>
          </a:blipFill>
          <a:ln w="25400">
            <a:solidFill>
              <a:srgbClr val="FE4A1E"/>
            </a:solid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94511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animEffect transition="in" filter="fade">
                                      <p:cBhvr>
                                        <p:cTn id="25" dur="500"/>
                                        <p:tgtEl>
                                          <p:spTgt spid="13"/>
                                        </p:tgtEl>
                                      </p:cBhvr>
                                    </p:animEffect>
                                    <p:anim calcmode="lin" valueType="num">
                                      <p:cBhvr>
                                        <p:cTn id="26" dur="500" fill="hold"/>
                                        <p:tgtEl>
                                          <p:spTgt spid="13"/>
                                        </p:tgtEl>
                                        <p:attrNameLst>
                                          <p:attrName>ppt_x</p:attrName>
                                        </p:attrNameLst>
                                      </p:cBhvr>
                                      <p:tavLst>
                                        <p:tav tm="0">
                                          <p:val>
                                            <p:fltVal val="0.5"/>
                                          </p:val>
                                        </p:tav>
                                        <p:tav tm="100000">
                                          <p:val>
                                            <p:strVal val="#ppt_x"/>
                                          </p:val>
                                        </p:tav>
                                      </p:tavLst>
                                    </p:anim>
                                    <p:anim calcmode="lin" valueType="num">
                                      <p:cBhvr>
                                        <p:cTn id="27" dur="500" fill="hold"/>
                                        <p:tgtEl>
                                          <p:spTgt spid="13"/>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up)">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animBg="1"/>
      <p:bldP spid="13" grpId="0" animBg="1"/>
      <p:bldP spid="1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8" name="Picture Placeholder 7"/>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l="104" r="104"/>
          <a:stretch>
            <a:fillRect/>
          </a:stretch>
        </p:blipFill>
        <p:spPr>
          <a:ln>
            <a:solidFill>
              <a:srgbClr val="FE4A1E"/>
            </a:solidFill>
          </a:ln>
        </p:spPr>
      </p:pic>
      <p:pic>
        <p:nvPicPr>
          <p:cNvPr id="9" name="Picture Placeholder 8"/>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104" r="104"/>
          <a:stretch>
            <a:fillRect/>
          </a:stretch>
        </p:blipFill>
        <p:spPr>
          <a:ln>
            <a:solidFill>
              <a:srgbClr val="5C9AD3"/>
            </a:solidFill>
          </a:ln>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769296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29" name="Freeform 5"/>
          <p:cNvSpPr>
            <a:spLocks/>
          </p:cNvSpPr>
          <p:nvPr/>
        </p:nvSpPr>
        <p:spPr bwMode="auto">
          <a:xfrm>
            <a:off x="3672840" y="1616322"/>
            <a:ext cx="2423161" cy="3638607"/>
          </a:xfrm>
          <a:custGeom>
            <a:avLst/>
            <a:gdLst/>
            <a:ahLst/>
            <a:cxnLst>
              <a:cxn ang="0">
                <a:pos x="422" y="0"/>
              </a:cxn>
              <a:cxn ang="0">
                <a:pos x="0" y="421"/>
              </a:cxn>
              <a:cxn ang="0">
                <a:pos x="57" y="632"/>
              </a:cxn>
              <a:cxn ang="0">
                <a:pos x="422" y="421"/>
              </a:cxn>
              <a:cxn ang="0">
                <a:pos x="422" y="0"/>
              </a:cxn>
            </a:cxnLst>
            <a:rect l="0" t="0" r="r" b="b"/>
            <a:pathLst>
              <a:path w="422" h="632">
                <a:moveTo>
                  <a:pt x="422" y="0"/>
                </a:moveTo>
                <a:cubicBezTo>
                  <a:pt x="189" y="0"/>
                  <a:pt x="0" y="188"/>
                  <a:pt x="0" y="421"/>
                </a:cubicBezTo>
                <a:cubicBezTo>
                  <a:pt x="0" y="498"/>
                  <a:pt x="21" y="570"/>
                  <a:pt x="57" y="632"/>
                </a:cubicBezTo>
                <a:cubicBezTo>
                  <a:pt x="422" y="421"/>
                  <a:pt x="422" y="421"/>
                  <a:pt x="422" y="421"/>
                </a:cubicBezTo>
                <a:lnTo>
                  <a:pt x="422"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6095999" y="1616322"/>
            <a:ext cx="2423161" cy="3638607"/>
          </a:xfrm>
          <a:custGeom>
            <a:avLst/>
            <a:gdLst/>
            <a:ahLst/>
            <a:cxnLst>
              <a:cxn ang="0">
                <a:pos x="364" y="632"/>
              </a:cxn>
              <a:cxn ang="0">
                <a:pos x="421" y="421"/>
              </a:cxn>
              <a:cxn ang="0">
                <a:pos x="0" y="0"/>
              </a:cxn>
              <a:cxn ang="0">
                <a:pos x="0" y="421"/>
              </a:cxn>
              <a:cxn ang="0">
                <a:pos x="364" y="632"/>
              </a:cxn>
            </a:cxnLst>
            <a:rect l="0" t="0" r="r" b="b"/>
            <a:pathLst>
              <a:path w="421" h="632">
                <a:moveTo>
                  <a:pt x="364" y="632"/>
                </a:moveTo>
                <a:cubicBezTo>
                  <a:pt x="400" y="570"/>
                  <a:pt x="421" y="498"/>
                  <a:pt x="421" y="421"/>
                </a:cubicBezTo>
                <a:cubicBezTo>
                  <a:pt x="421" y="188"/>
                  <a:pt x="232" y="0"/>
                  <a:pt x="0" y="0"/>
                </a:cubicBezTo>
                <a:cubicBezTo>
                  <a:pt x="0" y="421"/>
                  <a:pt x="0" y="421"/>
                  <a:pt x="0" y="421"/>
                </a:cubicBezTo>
                <a:lnTo>
                  <a:pt x="364" y="632"/>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3997991" y="4039481"/>
            <a:ext cx="4196008" cy="2423161"/>
          </a:xfrm>
          <a:custGeom>
            <a:avLst/>
            <a:gdLst/>
            <a:ahLst/>
            <a:cxnLst>
              <a:cxn ang="0">
                <a:pos x="365" y="0"/>
              </a:cxn>
              <a:cxn ang="0">
                <a:pos x="0" y="211"/>
              </a:cxn>
              <a:cxn ang="0">
                <a:pos x="365" y="421"/>
              </a:cxn>
              <a:cxn ang="0">
                <a:pos x="729" y="211"/>
              </a:cxn>
              <a:cxn ang="0">
                <a:pos x="365" y="0"/>
              </a:cxn>
            </a:cxnLst>
            <a:rect l="0" t="0" r="r" b="b"/>
            <a:pathLst>
              <a:path w="729" h="421">
                <a:moveTo>
                  <a:pt x="365" y="0"/>
                </a:moveTo>
                <a:cubicBezTo>
                  <a:pt x="0" y="211"/>
                  <a:pt x="0" y="211"/>
                  <a:pt x="0" y="211"/>
                </a:cubicBezTo>
                <a:cubicBezTo>
                  <a:pt x="73" y="337"/>
                  <a:pt x="209" y="421"/>
                  <a:pt x="365" y="421"/>
                </a:cubicBezTo>
                <a:cubicBezTo>
                  <a:pt x="520" y="421"/>
                  <a:pt x="656" y="337"/>
                  <a:pt x="729" y="211"/>
                </a:cubicBezTo>
                <a:lnTo>
                  <a:pt x="365" y="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3" name="Group 42"/>
          <p:cNvGrpSpPr/>
          <p:nvPr/>
        </p:nvGrpSpPr>
        <p:grpSpPr>
          <a:xfrm>
            <a:off x="4013420" y="3055257"/>
            <a:ext cx="756486" cy="479108"/>
            <a:chOff x="3175000" y="3792538"/>
            <a:chExt cx="190500" cy="120650"/>
          </a:xfrm>
          <a:solidFill>
            <a:schemeClr val="bg1"/>
          </a:solidFill>
        </p:grpSpPr>
        <p:sp>
          <p:nvSpPr>
            <p:cNvPr id="4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7368571" y="3031492"/>
            <a:ext cx="691612" cy="526638"/>
            <a:chOff x="3694113" y="3481388"/>
            <a:chExt cx="173038" cy="131763"/>
          </a:xfrm>
          <a:solidFill>
            <a:schemeClr val="bg1"/>
          </a:solidFill>
        </p:grpSpPr>
        <p:sp>
          <p:nvSpPr>
            <p:cNvPr id="52"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5720483" y="5395880"/>
            <a:ext cx="751030" cy="808258"/>
            <a:chOff x="4184650" y="3094038"/>
            <a:chExt cx="166688" cy="179388"/>
          </a:xfrm>
          <a:solidFill>
            <a:schemeClr val="bg1"/>
          </a:solidFill>
        </p:grpSpPr>
        <p:sp>
          <p:nvSpPr>
            <p:cNvPr id="57" name="Freeform 42"/>
            <p:cNvSpPr>
              <a:spLocks noEditPoints="1"/>
            </p:cNvSpPr>
            <p:nvPr/>
          </p:nvSpPr>
          <p:spPr bwMode="auto">
            <a:xfrm>
              <a:off x="4184650" y="3094038"/>
              <a:ext cx="166688" cy="179388"/>
            </a:xfrm>
            <a:custGeom>
              <a:avLst/>
              <a:gdLst/>
              <a:ahLst/>
              <a:cxnLst>
                <a:cxn ang="0">
                  <a:pos x="25" y="17"/>
                </a:cxn>
                <a:cxn ang="0">
                  <a:pos x="22" y="25"/>
                </a:cxn>
                <a:cxn ang="0">
                  <a:pos x="21" y="20"/>
                </a:cxn>
                <a:cxn ang="0">
                  <a:pos x="19" y="18"/>
                </a:cxn>
                <a:cxn ang="0">
                  <a:pos x="19" y="18"/>
                </a:cxn>
                <a:cxn ang="0">
                  <a:pos x="17" y="18"/>
                </a:cxn>
                <a:cxn ang="0">
                  <a:pos x="16" y="21"/>
                </a:cxn>
                <a:cxn ang="0">
                  <a:pos x="15" y="22"/>
                </a:cxn>
                <a:cxn ang="0">
                  <a:pos x="15" y="19"/>
                </a:cxn>
                <a:cxn ang="0">
                  <a:pos x="15" y="18"/>
                </a:cxn>
                <a:cxn ang="0">
                  <a:pos x="15" y="18"/>
                </a:cxn>
                <a:cxn ang="0">
                  <a:pos x="14" y="18"/>
                </a:cxn>
                <a:cxn ang="0">
                  <a:pos x="14" y="19"/>
                </a:cxn>
                <a:cxn ang="0">
                  <a:pos x="14" y="22"/>
                </a:cxn>
                <a:cxn ang="0">
                  <a:pos x="13" y="21"/>
                </a:cxn>
                <a:cxn ang="0">
                  <a:pos x="12" y="18"/>
                </a:cxn>
                <a:cxn ang="0">
                  <a:pos x="10" y="18"/>
                </a:cxn>
                <a:cxn ang="0">
                  <a:pos x="10" y="18"/>
                </a:cxn>
                <a:cxn ang="0">
                  <a:pos x="7" y="20"/>
                </a:cxn>
                <a:cxn ang="0">
                  <a:pos x="7" y="24"/>
                </a:cxn>
                <a:cxn ang="0">
                  <a:pos x="4" y="17"/>
                </a:cxn>
                <a:cxn ang="0">
                  <a:pos x="14" y="6"/>
                </a:cxn>
                <a:cxn ang="0">
                  <a:pos x="14" y="8"/>
                </a:cxn>
                <a:cxn ang="0">
                  <a:pos x="16" y="8"/>
                </a:cxn>
                <a:cxn ang="0">
                  <a:pos x="17" y="7"/>
                </a:cxn>
                <a:cxn ang="0">
                  <a:pos x="20" y="6"/>
                </a:cxn>
                <a:cxn ang="0">
                  <a:pos x="22" y="5"/>
                </a:cxn>
                <a:cxn ang="0">
                  <a:pos x="22" y="3"/>
                </a:cxn>
                <a:cxn ang="0">
                  <a:pos x="20" y="2"/>
                </a:cxn>
                <a:cxn ang="0">
                  <a:pos x="17" y="1"/>
                </a:cxn>
                <a:cxn ang="0">
                  <a:pos x="16" y="0"/>
                </a:cxn>
                <a:cxn ang="0">
                  <a:pos x="14" y="1"/>
                </a:cxn>
                <a:cxn ang="0">
                  <a:pos x="14" y="3"/>
                </a:cxn>
                <a:cxn ang="0">
                  <a:pos x="0" y="17"/>
                </a:cxn>
                <a:cxn ang="0">
                  <a:pos x="15" y="31"/>
                </a:cxn>
                <a:cxn ang="0">
                  <a:pos x="29" y="17"/>
                </a:cxn>
                <a:cxn ang="0">
                  <a:pos x="25" y="17"/>
                </a:cxn>
                <a:cxn ang="0">
                  <a:pos x="19" y="22"/>
                </a:cxn>
                <a:cxn ang="0">
                  <a:pos x="19" y="22"/>
                </a:cxn>
                <a:cxn ang="0">
                  <a:pos x="19" y="26"/>
                </a:cxn>
                <a:cxn ang="0">
                  <a:pos x="19" y="26"/>
                </a:cxn>
                <a:cxn ang="0">
                  <a:pos x="19" y="22"/>
                </a:cxn>
                <a:cxn ang="0">
                  <a:pos x="19" y="22"/>
                </a:cxn>
                <a:cxn ang="0">
                  <a:pos x="10" y="22"/>
                </a:cxn>
                <a:cxn ang="0">
                  <a:pos x="10" y="26"/>
                </a:cxn>
                <a:cxn ang="0">
                  <a:pos x="9" y="26"/>
                </a:cxn>
                <a:cxn ang="0">
                  <a:pos x="9" y="22"/>
                </a:cxn>
                <a:cxn ang="0">
                  <a:pos x="10" y="22"/>
                </a:cxn>
              </a:cxnLst>
              <a:rect l="0" t="0" r="r" b="b"/>
              <a:pathLst>
                <a:path w="29" h="31">
                  <a:moveTo>
                    <a:pt x="25" y="17"/>
                  </a:moveTo>
                  <a:cubicBezTo>
                    <a:pt x="25" y="20"/>
                    <a:pt x="24" y="23"/>
                    <a:pt x="22" y="25"/>
                  </a:cubicBezTo>
                  <a:cubicBezTo>
                    <a:pt x="22" y="22"/>
                    <a:pt x="22" y="20"/>
                    <a:pt x="21" y="20"/>
                  </a:cubicBezTo>
                  <a:cubicBezTo>
                    <a:pt x="21" y="18"/>
                    <a:pt x="19" y="18"/>
                    <a:pt x="19" y="18"/>
                  </a:cubicBezTo>
                  <a:cubicBezTo>
                    <a:pt x="19" y="18"/>
                    <a:pt x="19" y="18"/>
                    <a:pt x="19" y="18"/>
                  </a:cubicBezTo>
                  <a:cubicBezTo>
                    <a:pt x="17" y="18"/>
                    <a:pt x="17" y="18"/>
                    <a:pt x="17" y="18"/>
                  </a:cubicBezTo>
                  <a:cubicBezTo>
                    <a:pt x="16" y="21"/>
                    <a:pt x="16" y="21"/>
                    <a:pt x="16" y="21"/>
                  </a:cubicBezTo>
                  <a:cubicBezTo>
                    <a:pt x="15" y="22"/>
                    <a:pt x="15" y="22"/>
                    <a:pt x="15" y="22"/>
                  </a:cubicBezTo>
                  <a:cubicBezTo>
                    <a:pt x="15" y="19"/>
                    <a:pt x="15" y="19"/>
                    <a:pt x="15" y="19"/>
                  </a:cubicBezTo>
                  <a:cubicBezTo>
                    <a:pt x="15" y="19"/>
                    <a:pt x="15" y="18"/>
                    <a:pt x="15" y="18"/>
                  </a:cubicBezTo>
                  <a:cubicBezTo>
                    <a:pt x="15" y="18"/>
                    <a:pt x="15" y="18"/>
                    <a:pt x="15" y="18"/>
                  </a:cubicBezTo>
                  <a:cubicBezTo>
                    <a:pt x="14" y="18"/>
                    <a:pt x="14" y="18"/>
                    <a:pt x="14" y="18"/>
                  </a:cubicBezTo>
                  <a:cubicBezTo>
                    <a:pt x="14" y="18"/>
                    <a:pt x="14" y="19"/>
                    <a:pt x="14" y="19"/>
                  </a:cubicBezTo>
                  <a:cubicBezTo>
                    <a:pt x="14" y="22"/>
                    <a:pt x="14" y="22"/>
                    <a:pt x="14" y="22"/>
                  </a:cubicBezTo>
                  <a:cubicBezTo>
                    <a:pt x="13" y="21"/>
                    <a:pt x="13" y="21"/>
                    <a:pt x="13" y="21"/>
                  </a:cubicBezTo>
                  <a:cubicBezTo>
                    <a:pt x="12" y="18"/>
                    <a:pt x="12" y="18"/>
                    <a:pt x="12" y="18"/>
                  </a:cubicBezTo>
                  <a:cubicBezTo>
                    <a:pt x="10" y="18"/>
                    <a:pt x="10" y="18"/>
                    <a:pt x="10" y="18"/>
                  </a:cubicBezTo>
                  <a:cubicBezTo>
                    <a:pt x="10" y="18"/>
                    <a:pt x="10" y="18"/>
                    <a:pt x="10" y="18"/>
                  </a:cubicBezTo>
                  <a:cubicBezTo>
                    <a:pt x="9" y="18"/>
                    <a:pt x="8" y="19"/>
                    <a:pt x="7" y="20"/>
                  </a:cubicBezTo>
                  <a:cubicBezTo>
                    <a:pt x="7" y="20"/>
                    <a:pt x="7" y="22"/>
                    <a:pt x="7" y="24"/>
                  </a:cubicBezTo>
                  <a:cubicBezTo>
                    <a:pt x="5" y="22"/>
                    <a:pt x="4" y="20"/>
                    <a:pt x="4" y="17"/>
                  </a:cubicBezTo>
                  <a:cubicBezTo>
                    <a:pt x="4" y="11"/>
                    <a:pt x="9" y="6"/>
                    <a:pt x="14" y="6"/>
                  </a:cubicBezTo>
                  <a:cubicBezTo>
                    <a:pt x="14" y="8"/>
                    <a:pt x="14" y="8"/>
                    <a:pt x="14" y="8"/>
                  </a:cubicBezTo>
                  <a:cubicBezTo>
                    <a:pt x="14" y="8"/>
                    <a:pt x="15" y="9"/>
                    <a:pt x="16" y="8"/>
                  </a:cubicBezTo>
                  <a:cubicBezTo>
                    <a:pt x="17" y="7"/>
                    <a:pt x="17" y="7"/>
                    <a:pt x="17" y="7"/>
                  </a:cubicBezTo>
                  <a:cubicBezTo>
                    <a:pt x="18" y="7"/>
                    <a:pt x="19" y="6"/>
                    <a:pt x="20" y="6"/>
                  </a:cubicBezTo>
                  <a:cubicBezTo>
                    <a:pt x="22" y="5"/>
                    <a:pt x="22" y="5"/>
                    <a:pt x="22" y="5"/>
                  </a:cubicBezTo>
                  <a:cubicBezTo>
                    <a:pt x="22" y="4"/>
                    <a:pt x="22" y="4"/>
                    <a:pt x="22" y="3"/>
                  </a:cubicBezTo>
                  <a:cubicBezTo>
                    <a:pt x="20" y="2"/>
                    <a:pt x="20" y="2"/>
                    <a:pt x="20" y="2"/>
                  </a:cubicBezTo>
                  <a:cubicBezTo>
                    <a:pt x="19" y="2"/>
                    <a:pt x="18" y="1"/>
                    <a:pt x="17" y="1"/>
                  </a:cubicBezTo>
                  <a:cubicBezTo>
                    <a:pt x="16" y="0"/>
                    <a:pt x="16" y="0"/>
                    <a:pt x="16" y="0"/>
                  </a:cubicBezTo>
                  <a:cubicBezTo>
                    <a:pt x="15" y="0"/>
                    <a:pt x="14" y="0"/>
                    <a:pt x="14" y="1"/>
                  </a:cubicBezTo>
                  <a:cubicBezTo>
                    <a:pt x="14" y="3"/>
                    <a:pt x="14" y="3"/>
                    <a:pt x="14" y="3"/>
                  </a:cubicBezTo>
                  <a:cubicBezTo>
                    <a:pt x="7" y="3"/>
                    <a:pt x="0" y="9"/>
                    <a:pt x="0" y="17"/>
                  </a:cubicBezTo>
                  <a:cubicBezTo>
                    <a:pt x="0" y="24"/>
                    <a:pt x="7" y="31"/>
                    <a:pt x="15" y="31"/>
                  </a:cubicBezTo>
                  <a:cubicBezTo>
                    <a:pt x="22" y="31"/>
                    <a:pt x="29" y="24"/>
                    <a:pt x="29" y="17"/>
                  </a:cubicBezTo>
                  <a:lnTo>
                    <a:pt x="25" y="17"/>
                  </a:lnTo>
                  <a:close/>
                  <a:moveTo>
                    <a:pt x="19" y="22"/>
                  </a:moveTo>
                  <a:cubicBezTo>
                    <a:pt x="19" y="22"/>
                    <a:pt x="19" y="22"/>
                    <a:pt x="19" y="22"/>
                  </a:cubicBezTo>
                  <a:cubicBezTo>
                    <a:pt x="19" y="26"/>
                    <a:pt x="19" y="26"/>
                    <a:pt x="19" y="26"/>
                  </a:cubicBezTo>
                  <a:cubicBezTo>
                    <a:pt x="19" y="26"/>
                    <a:pt x="19" y="26"/>
                    <a:pt x="19" y="26"/>
                  </a:cubicBezTo>
                  <a:cubicBezTo>
                    <a:pt x="19" y="22"/>
                    <a:pt x="19" y="22"/>
                    <a:pt x="19" y="22"/>
                  </a:cubicBezTo>
                  <a:cubicBezTo>
                    <a:pt x="19" y="22"/>
                    <a:pt x="19" y="22"/>
                    <a:pt x="19" y="22"/>
                  </a:cubicBezTo>
                  <a:close/>
                  <a:moveTo>
                    <a:pt x="10" y="22"/>
                  </a:moveTo>
                  <a:cubicBezTo>
                    <a:pt x="10" y="26"/>
                    <a:pt x="10" y="26"/>
                    <a:pt x="10" y="26"/>
                  </a:cubicBezTo>
                  <a:cubicBezTo>
                    <a:pt x="10" y="26"/>
                    <a:pt x="9" y="26"/>
                    <a:pt x="9" y="26"/>
                  </a:cubicBezTo>
                  <a:cubicBezTo>
                    <a:pt x="9" y="22"/>
                    <a:pt x="9" y="22"/>
                    <a:pt x="9" y="22"/>
                  </a:cubicBezTo>
                  <a:cubicBezTo>
                    <a:pt x="9" y="22"/>
                    <a:pt x="9" y="22"/>
                    <a:pt x="10"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Oval 43"/>
            <p:cNvSpPr>
              <a:spLocks noChangeArrowheads="1"/>
            </p:cNvSpPr>
            <p:nvPr/>
          </p:nvSpPr>
          <p:spPr bwMode="auto">
            <a:xfrm>
              <a:off x="4248150" y="3157538"/>
              <a:ext cx="39688" cy="349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2" name="Freeform 8"/>
          <p:cNvSpPr>
            <a:spLocks/>
          </p:cNvSpPr>
          <p:nvPr/>
        </p:nvSpPr>
        <p:spPr bwMode="auto">
          <a:xfrm>
            <a:off x="4973447" y="2916929"/>
            <a:ext cx="2245097" cy="2245097"/>
          </a:xfrm>
          <a:custGeom>
            <a:avLst/>
            <a:gdLst/>
            <a:ahLst/>
            <a:cxnLst>
              <a:cxn ang="0">
                <a:pos x="385" y="156"/>
              </a:cxn>
              <a:cxn ang="0">
                <a:pos x="255" y="11"/>
              </a:cxn>
              <a:cxn ang="0">
                <a:pos x="206" y="1"/>
              </a:cxn>
              <a:cxn ang="0">
                <a:pos x="155" y="5"/>
              </a:cxn>
              <a:cxn ang="0">
                <a:pos x="10" y="134"/>
              </a:cxn>
              <a:cxn ang="0">
                <a:pos x="1" y="184"/>
              </a:cxn>
              <a:cxn ang="0">
                <a:pos x="5" y="234"/>
              </a:cxn>
              <a:cxn ang="0">
                <a:pos x="134" y="379"/>
              </a:cxn>
              <a:cxn ang="0">
                <a:pos x="184" y="389"/>
              </a:cxn>
              <a:cxn ang="0">
                <a:pos x="234" y="385"/>
              </a:cxn>
              <a:cxn ang="0">
                <a:pos x="379" y="255"/>
              </a:cxn>
              <a:cxn ang="0">
                <a:pos x="388" y="206"/>
              </a:cxn>
              <a:cxn ang="0">
                <a:pos x="385" y="156"/>
              </a:cxn>
            </a:cxnLst>
            <a:rect l="0" t="0" r="r" b="b"/>
            <a:pathLst>
              <a:path w="389" h="390">
                <a:moveTo>
                  <a:pt x="385" y="156"/>
                </a:moveTo>
                <a:cubicBezTo>
                  <a:pt x="371" y="88"/>
                  <a:pt x="321" y="32"/>
                  <a:pt x="255" y="11"/>
                </a:cubicBezTo>
                <a:cubicBezTo>
                  <a:pt x="239" y="5"/>
                  <a:pt x="223" y="2"/>
                  <a:pt x="206" y="1"/>
                </a:cubicBezTo>
                <a:cubicBezTo>
                  <a:pt x="188" y="0"/>
                  <a:pt x="171" y="2"/>
                  <a:pt x="155" y="5"/>
                </a:cubicBezTo>
                <a:cubicBezTo>
                  <a:pt x="87" y="19"/>
                  <a:pt x="32" y="69"/>
                  <a:pt x="10" y="134"/>
                </a:cubicBezTo>
                <a:cubicBezTo>
                  <a:pt x="5" y="150"/>
                  <a:pt x="2" y="167"/>
                  <a:pt x="1" y="184"/>
                </a:cubicBezTo>
                <a:cubicBezTo>
                  <a:pt x="0" y="201"/>
                  <a:pt x="1" y="218"/>
                  <a:pt x="5" y="234"/>
                </a:cubicBezTo>
                <a:cubicBezTo>
                  <a:pt x="19" y="302"/>
                  <a:pt x="68" y="358"/>
                  <a:pt x="134" y="379"/>
                </a:cubicBezTo>
                <a:cubicBezTo>
                  <a:pt x="150" y="384"/>
                  <a:pt x="166" y="388"/>
                  <a:pt x="184" y="389"/>
                </a:cubicBezTo>
                <a:cubicBezTo>
                  <a:pt x="201" y="390"/>
                  <a:pt x="218" y="388"/>
                  <a:pt x="234" y="385"/>
                </a:cubicBezTo>
                <a:cubicBezTo>
                  <a:pt x="302" y="371"/>
                  <a:pt x="357" y="321"/>
                  <a:pt x="379" y="255"/>
                </a:cubicBezTo>
                <a:cubicBezTo>
                  <a:pt x="384" y="240"/>
                  <a:pt x="387" y="223"/>
                  <a:pt x="388" y="206"/>
                </a:cubicBezTo>
                <a:cubicBezTo>
                  <a:pt x="389" y="189"/>
                  <a:pt x="388" y="172"/>
                  <a:pt x="385" y="156"/>
                </a:cubicBezTo>
                <a:close/>
              </a:path>
            </a:pathLst>
          </a:custGeom>
          <a:solidFill>
            <a:srgbClr val="FDFDFE"/>
          </a:solidFill>
          <a:ln w="28575">
            <a:solidFill>
              <a:srgbClr val="0E0F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p:nvPr/>
        </p:nvGrpSpPr>
        <p:grpSpPr>
          <a:xfrm>
            <a:off x="8632316" y="1999962"/>
            <a:ext cx="2778313" cy="1372383"/>
            <a:chOff x="8453900" y="1988811"/>
            <a:chExt cx="2778313" cy="1372383"/>
          </a:xfrm>
        </p:grpSpPr>
        <p:sp>
          <p:nvSpPr>
            <p:cNvPr id="32" name="TextBox 31"/>
            <p:cNvSpPr txBox="1"/>
            <p:nvPr/>
          </p:nvSpPr>
          <p:spPr>
            <a:xfrm>
              <a:off x="8791989" y="1988811"/>
              <a:ext cx="2105107"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LOREM IPSUM</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33" name="TextBox 32"/>
            <p:cNvSpPr txBox="1"/>
            <p:nvPr/>
          </p:nvSpPr>
          <p:spPr>
            <a:xfrm>
              <a:off x="8453900" y="2345531"/>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34" name="Group 33"/>
          <p:cNvGrpSpPr/>
          <p:nvPr/>
        </p:nvGrpSpPr>
        <p:grpSpPr>
          <a:xfrm>
            <a:off x="471956" y="2009628"/>
            <a:ext cx="3007524" cy="1351566"/>
            <a:chOff x="706128" y="2009628"/>
            <a:chExt cx="3007524" cy="1351566"/>
          </a:xfrm>
        </p:grpSpPr>
        <p:sp>
          <p:nvSpPr>
            <p:cNvPr id="35" name="TextBox 34"/>
            <p:cNvSpPr txBox="1"/>
            <p:nvPr/>
          </p:nvSpPr>
          <p:spPr>
            <a:xfrm>
              <a:off x="935339" y="2345531"/>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6" name="TextBox 35"/>
            <p:cNvSpPr txBox="1"/>
            <p:nvPr/>
          </p:nvSpPr>
          <p:spPr>
            <a:xfrm>
              <a:off x="706128" y="2009628"/>
              <a:ext cx="2630808" cy="338554"/>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ea typeface="Roboto Light" panose="02000000000000000000" pitchFamily="2" charset="0"/>
                </a:rPr>
                <a:t>LOREM IPSUM</a:t>
              </a:r>
              <a:endParaRPr lang="ru-RU" sz="1600" b="1" dirty="0">
                <a:solidFill>
                  <a:srgbClr val="FE4A1E"/>
                </a:solidFill>
                <a:latin typeface="Candara" panose="020E0502030303020204" pitchFamily="34" charset="0"/>
                <a:ea typeface="Roboto Light" panose="02000000000000000000" pitchFamily="2" charset="0"/>
              </a:endParaRPr>
            </a:p>
          </p:txBody>
        </p:sp>
      </p:grpSp>
      <p:grpSp>
        <p:nvGrpSpPr>
          <p:cNvPr id="37" name="Group 36"/>
          <p:cNvGrpSpPr/>
          <p:nvPr/>
        </p:nvGrpSpPr>
        <p:grpSpPr>
          <a:xfrm>
            <a:off x="426563" y="4039482"/>
            <a:ext cx="3052916" cy="1372375"/>
            <a:chOff x="660736" y="4039482"/>
            <a:chExt cx="3052916" cy="1372375"/>
          </a:xfrm>
        </p:grpSpPr>
        <p:sp>
          <p:nvSpPr>
            <p:cNvPr id="38" name="TextBox 37"/>
            <p:cNvSpPr txBox="1"/>
            <p:nvPr/>
          </p:nvSpPr>
          <p:spPr>
            <a:xfrm>
              <a:off x="935339" y="4396194"/>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9" name="TextBox 38"/>
            <p:cNvSpPr txBox="1"/>
            <p:nvPr/>
          </p:nvSpPr>
          <p:spPr>
            <a:xfrm>
              <a:off x="660736" y="4039482"/>
              <a:ext cx="2630808" cy="338554"/>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ea typeface="Roboto Light" panose="02000000000000000000" pitchFamily="2" charset="0"/>
                </a:rPr>
                <a:t>LOREM IPSUM</a:t>
              </a:r>
              <a:endParaRPr lang="ru-RU" sz="1600" b="1" dirty="0">
                <a:solidFill>
                  <a:srgbClr val="44546B"/>
                </a:solidFill>
                <a:latin typeface="Candara" panose="020E0502030303020204" pitchFamily="34" charset="0"/>
                <a:ea typeface="Roboto Light" panose="02000000000000000000" pitchFamily="2" charset="0"/>
              </a:endParaRPr>
            </a:p>
          </p:txBody>
        </p:sp>
      </p:grpSp>
      <p:sp>
        <p:nvSpPr>
          <p:cNvPr id="40" name="TextBox 3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2" name="Freeform 91"/>
          <p:cNvSpPr>
            <a:spLocks noChangeAspect="1" noEditPoints="1"/>
          </p:cNvSpPr>
          <p:nvPr/>
        </p:nvSpPr>
        <p:spPr bwMode="auto">
          <a:xfrm>
            <a:off x="5433333" y="3412740"/>
            <a:ext cx="1280160" cy="12801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0E0F1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Shape 3686"/>
          <p:cNvSpPr/>
          <p:nvPr/>
        </p:nvSpPr>
        <p:spPr>
          <a:xfrm>
            <a:off x="8722728" y="2067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4" name="Shape 3686"/>
          <p:cNvSpPr/>
          <p:nvPr/>
        </p:nvSpPr>
        <p:spPr>
          <a:xfrm>
            <a:off x="3169670" y="208818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5" name="Shape 3686"/>
          <p:cNvSpPr/>
          <p:nvPr/>
        </p:nvSpPr>
        <p:spPr>
          <a:xfrm>
            <a:off x="3136216" y="410653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Tree>
    <p:extLst>
      <p:ext uri="{BB962C8B-B14F-4D97-AF65-F5344CB8AC3E}">
        <p14:creationId xmlns:p14="http://schemas.microsoft.com/office/powerpoint/2010/main" val="2186538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32"/>
                                        </p:tgtEl>
                                        <p:attrNameLst>
                                          <p:attrName>style.visibility</p:attrName>
                                        </p:attrNameLst>
                                      </p:cBhvr>
                                      <p:to>
                                        <p:strVal val="visible"/>
                                      </p:to>
                                    </p:set>
                                    <p:anim calcmode="lin" valueType="num">
                                      <p:cBhvr>
                                        <p:cTn id="11" dur="500" fill="hold"/>
                                        <p:tgtEl>
                                          <p:spTgt spid="1032"/>
                                        </p:tgtEl>
                                        <p:attrNameLst>
                                          <p:attrName>ppt_w</p:attrName>
                                        </p:attrNameLst>
                                      </p:cBhvr>
                                      <p:tavLst>
                                        <p:tav tm="0">
                                          <p:val>
                                            <p:fltVal val="0"/>
                                          </p:val>
                                        </p:tav>
                                        <p:tav tm="100000">
                                          <p:val>
                                            <p:strVal val="#ppt_w"/>
                                          </p:val>
                                        </p:tav>
                                      </p:tavLst>
                                    </p:anim>
                                    <p:anim calcmode="lin" valueType="num">
                                      <p:cBhvr>
                                        <p:cTn id="12" dur="500" fill="hold"/>
                                        <p:tgtEl>
                                          <p:spTgt spid="1032"/>
                                        </p:tgtEl>
                                        <p:attrNameLst>
                                          <p:attrName>ppt_h</p:attrName>
                                        </p:attrNameLst>
                                      </p:cBhvr>
                                      <p:tavLst>
                                        <p:tav tm="0">
                                          <p:val>
                                            <p:fltVal val="0"/>
                                          </p:val>
                                        </p:tav>
                                        <p:tav tm="100000">
                                          <p:val>
                                            <p:strVal val="#ppt_h"/>
                                          </p:val>
                                        </p:tav>
                                      </p:tavLst>
                                    </p:anim>
                                    <p:animEffect transition="in" filter="fade">
                                      <p:cBhvr>
                                        <p:cTn id="13" dur="500"/>
                                        <p:tgtEl>
                                          <p:spTgt spid="1032"/>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childTnLst>
                          </p:cTn>
                        </p:par>
                        <p:par>
                          <p:cTn id="19" fill="hold">
                            <p:stCondLst>
                              <p:cond delay="1000"/>
                            </p:stCondLst>
                            <p:childTnLst>
                              <p:par>
                                <p:cTn id="20" presetID="22" presetClass="entr" presetSubtype="2" fill="hold" nodeType="after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wipe(right)">
                                      <p:cBhvr>
                                        <p:cTn id="22" dur="500"/>
                                        <p:tgtEl>
                                          <p:spTgt spid="34"/>
                                        </p:tgtEl>
                                      </p:cBhvr>
                                    </p:animEffect>
                                  </p:childTnLst>
                                </p:cTn>
                              </p:par>
                            </p:childTnLst>
                          </p:cTn>
                        </p:par>
                        <p:par>
                          <p:cTn id="23" fill="hold">
                            <p:stCondLst>
                              <p:cond delay="1500"/>
                            </p:stCondLst>
                            <p:childTnLst>
                              <p:par>
                                <p:cTn id="24" presetID="37" presetClass="entr" presetSubtype="0"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Effect transition="in" filter="fade">
                                      <p:cBhvr>
                                        <p:cTn id="26" dur="1000"/>
                                        <p:tgtEl>
                                          <p:spTgt spid="64"/>
                                        </p:tgtEl>
                                      </p:cBhvr>
                                    </p:animEffect>
                                    <p:anim calcmode="lin" valueType="num">
                                      <p:cBhvr>
                                        <p:cTn id="27" dur="1000" fill="hold"/>
                                        <p:tgtEl>
                                          <p:spTgt spid="64"/>
                                        </p:tgtEl>
                                        <p:attrNameLst>
                                          <p:attrName>ppt_x</p:attrName>
                                        </p:attrNameLst>
                                      </p:cBhvr>
                                      <p:tavLst>
                                        <p:tav tm="0">
                                          <p:val>
                                            <p:strVal val="#ppt_x"/>
                                          </p:val>
                                        </p:tav>
                                        <p:tav tm="100000">
                                          <p:val>
                                            <p:strVal val="#ppt_x"/>
                                          </p:val>
                                        </p:tav>
                                      </p:tavLst>
                                    </p:anim>
                                    <p:anim calcmode="lin" valueType="num">
                                      <p:cBhvr>
                                        <p:cTn id="28" dur="900" decel="100000" fill="hold"/>
                                        <p:tgtEl>
                                          <p:spTgt spid="64"/>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0" fill="hold">
                            <p:stCondLst>
                              <p:cond delay="2500"/>
                            </p:stCondLst>
                            <p:childTnLst>
                              <p:par>
                                <p:cTn id="31" presetID="53" presetClass="entr" presetSubtype="528" fill="hold" grpId="0" nodeType="afterEffect">
                                  <p:stCondLst>
                                    <p:cond delay="0"/>
                                  </p:stCondLst>
                                  <p:childTnLst>
                                    <p:set>
                                      <p:cBhvr>
                                        <p:cTn id="32" dur="1" fill="hold">
                                          <p:stCondLst>
                                            <p:cond delay="0"/>
                                          </p:stCondLst>
                                        </p:cTn>
                                        <p:tgtEl>
                                          <p:spTgt spid="1029"/>
                                        </p:tgtEl>
                                        <p:attrNameLst>
                                          <p:attrName>style.visibility</p:attrName>
                                        </p:attrNameLst>
                                      </p:cBhvr>
                                      <p:to>
                                        <p:strVal val="visible"/>
                                      </p:to>
                                    </p:set>
                                    <p:anim calcmode="lin" valueType="num">
                                      <p:cBhvr>
                                        <p:cTn id="33" dur="500" fill="hold"/>
                                        <p:tgtEl>
                                          <p:spTgt spid="1029"/>
                                        </p:tgtEl>
                                        <p:attrNameLst>
                                          <p:attrName>ppt_w</p:attrName>
                                        </p:attrNameLst>
                                      </p:cBhvr>
                                      <p:tavLst>
                                        <p:tav tm="0">
                                          <p:val>
                                            <p:fltVal val="0"/>
                                          </p:val>
                                        </p:tav>
                                        <p:tav tm="100000">
                                          <p:val>
                                            <p:strVal val="#ppt_w"/>
                                          </p:val>
                                        </p:tav>
                                      </p:tavLst>
                                    </p:anim>
                                    <p:anim calcmode="lin" valueType="num">
                                      <p:cBhvr>
                                        <p:cTn id="34" dur="500" fill="hold"/>
                                        <p:tgtEl>
                                          <p:spTgt spid="1029"/>
                                        </p:tgtEl>
                                        <p:attrNameLst>
                                          <p:attrName>ppt_h</p:attrName>
                                        </p:attrNameLst>
                                      </p:cBhvr>
                                      <p:tavLst>
                                        <p:tav tm="0">
                                          <p:val>
                                            <p:fltVal val="0"/>
                                          </p:val>
                                        </p:tav>
                                        <p:tav tm="100000">
                                          <p:val>
                                            <p:strVal val="#ppt_h"/>
                                          </p:val>
                                        </p:tav>
                                      </p:tavLst>
                                    </p:anim>
                                    <p:animEffect transition="in" filter="fade">
                                      <p:cBhvr>
                                        <p:cTn id="35" dur="500"/>
                                        <p:tgtEl>
                                          <p:spTgt spid="1029"/>
                                        </p:tgtEl>
                                      </p:cBhvr>
                                    </p:animEffect>
                                    <p:anim calcmode="lin" valueType="num">
                                      <p:cBhvr>
                                        <p:cTn id="36" dur="500" fill="hold"/>
                                        <p:tgtEl>
                                          <p:spTgt spid="1029"/>
                                        </p:tgtEl>
                                        <p:attrNameLst>
                                          <p:attrName>ppt_x</p:attrName>
                                        </p:attrNameLst>
                                      </p:cBhvr>
                                      <p:tavLst>
                                        <p:tav tm="0">
                                          <p:val>
                                            <p:fltVal val="0.5"/>
                                          </p:val>
                                        </p:tav>
                                        <p:tav tm="100000">
                                          <p:val>
                                            <p:strVal val="#ppt_x"/>
                                          </p:val>
                                        </p:tav>
                                      </p:tavLst>
                                    </p:anim>
                                    <p:anim calcmode="lin" valueType="num">
                                      <p:cBhvr>
                                        <p:cTn id="37" dur="500" fill="hold"/>
                                        <p:tgtEl>
                                          <p:spTgt spid="1029"/>
                                        </p:tgtEl>
                                        <p:attrNameLst>
                                          <p:attrName>ppt_y</p:attrName>
                                        </p:attrNameLst>
                                      </p:cBhvr>
                                      <p:tavLst>
                                        <p:tav tm="0">
                                          <p:val>
                                            <p:fltVal val="0.5"/>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childTnLst>
                          </p:cTn>
                        </p:par>
                        <p:par>
                          <p:cTn id="44" fill="hold">
                            <p:stCondLst>
                              <p:cond delay="3500"/>
                            </p:stCondLst>
                            <p:childTnLst>
                              <p:par>
                                <p:cTn id="45" presetID="22" presetClass="entr" presetSubtype="8"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left)">
                                      <p:cBhvr>
                                        <p:cTn id="47" dur="500"/>
                                        <p:tgtEl>
                                          <p:spTgt spid="31"/>
                                        </p:tgtEl>
                                      </p:cBhvr>
                                    </p:animEffect>
                                  </p:childTnLst>
                                </p:cTn>
                              </p:par>
                            </p:childTnLst>
                          </p:cTn>
                        </p:par>
                        <p:par>
                          <p:cTn id="48" fill="hold">
                            <p:stCondLst>
                              <p:cond delay="4000"/>
                            </p:stCondLst>
                            <p:childTnLst>
                              <p:par>
                                <p:cTn id="49" presetID="37" presetClass="entr" presetSubtype="0" fill="hold" grpId="0" nodeType="afterEffect">
                                  <p:stCondLst>
                                    <p:cond delay="0"/>
                                  </p:stCondLst>
                                  <p:childTnLst>
                                    <p:set>
                                      <p:cBhvr>
                                        <p:cTn id="50" dur="1" fill="hold">
                                          <p:stCondLst>
                                            <p:cond delay="0"/>
                                          </p:stCondLst>
                                        </p:cTn>
                                        <p:tgtEl>
                                          <p:spTgt spid="63"/>
                                        </p:tgtEl>
                                        <p:attrNameLst>
                                          <p:attrName>style.visibility</p:attrName>
                                        </p:attrNameLst>
                                      </p:cBhvr>
                                      <p:to>
                                        <p:strVal val="visible"/>
                                      </p:to>
                                    </p:set>
                                    <p:animEffect transition="in" filter="fade">
                                      <p:cBhvr>
                                        <p:cTn id="51" dur="1000"/>
                                        <p:tgtEl>
                                          <p:spTgt spid="63"/>
                                        </p:tgtEl>
                                      </p:cBhvr>
                                    </p:animEffect>
                                    <p:anim calcmode="lin" valueType="num">
                                      <p:cBhvr>
                                        <p:cTn id="52" dur="1000" fill="hold"/>
                                        <p:tgtEl>
                                          <p:spTgt spid="63"/>
                                        </p:tgtEl>
                                        <p:attrNameLst>
                                          <p:attrName>ppt_x</p:attrName>
                                        </p:attrNameLst>
                                      </p:cBhvr>
                                      <p:tavLst>
                                        <p:tav tm="0">
                                          <p:val>
                                            <p:strVal val="#ppt_x"/>
                                          </p:val>
                                        </p:tav>
                                        <p:tav tm="100000">
                                          <p:val>
                                            <p:strVal val="#ppt_x"/>
                                          </p:val>
                                        </p:tav>
                                      </p:tavLst>
                                    </p:anim>
                                    <p:anim calcmode="lin" valueType="num">
                                      <p:cBhvr>
                                        <p:cTn id="53" dur="900" decel="100000" fill="hold"/>
                                        <p:tgtEl>
                                          <p:spTgt spid="63"/>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1030"/>
                                        </p:tgtEl>
                                        <p:attrNameLst>
                                          <p:attrName>style.visibility</p:attrName>
                                        </p:attrNameLst>
                                      </p:cBhvr>
                                      <p:to>
                                        <p:strVal val="visible"/>
                                      </p:to>
                                    </p:set>
                                    <p:anim calcmode="lin" valueType="num">
                                      <p:cBhvr>
                                        <p:cTn id="58" dur="500" fill="hold"/>
                                        <p:tgtEl>
                                          <p:spTgt spid="1030"/>
                                        </p:tgtEl>
                                        <p:attrNameLst>
                                          <p:attrName>ppt_w</p:attrName>
                                        </p:attrNameLst>
                                      </p:cBhvr>
                                      <p:tavLst>
                                        <p:tav tm="0">
                                          <p:val>
                                            <p:fltVal val="0"/>
                                          </p:val>
                                        </p:tav>
                                        <p:tav tm="100000">
                                          <p:val>
                                            <p:strVal val="#ppt_w"/>
                                          </p:val>
                                        </p:tav>
                                      </p:tavLst>
                                    </p:anim>
                                    <p:anim calcmode="lin" valueType="num">
                                      <p:cBhvr>
                                        <p:cTn id="59" dur="500" fill="hold"/>
                                        <p:tgtEl>
                                          <p:spTgt spid="1030"/>
                                        </p:tgtEl>
                                        <p:attrNameLst>
                                          <p:attrName>ppt_h</p:attrName>
                                        </p:attrNameLst>
                                      </p:cBhvr>
                                      <p:tavLst>
                                        <p:tav tm="0">
                                          <p:val>
                                            <p:fltVal val="0"/>
                                          </p:val>
                                        </p:tav>
                                        <p:tav tm="100000">
                                          <p:val>
                                            <p:strVal val="#ppt_h"/>
                                          </p:val>
                                        </p:tav>
                                      </p:tavLst>
                                    </p:anim>
                                    <p:animEffect transition="in" filter="fade">
                                      <p:cBhvr>
                                        <p:cTn id="60" dur="500"/>
                                        <p:tgtEl>
                                          <p:spTgt spid="1030"/>
                                        </p:tgtEl>
                                      </p:cBhvr>
                                    </p:animEffect>
                                    <p:anim calcmode="lin" valueType="num">
                                      <p:cBhvr>
                                        <p:cTn id="61" dur="500" fill="hold"/>
                                        <p:tgtEl>
                                          <p:spTgt spid="1030"/>
                                        </p:tgtEl>
                                        <p:attrNameLst>
                                          <p:attrName>ppt_x</p:attrName>
                                        </p:attrNameLst>
                                      </p:cBhvr>
                                      <p:tavLst>
                                        <p:tav tm="0">
                                          <p:val>
                                            <p:fltVal val="0.5"/>
                                          </p:val>
                                        </p:tav>
                                        <p:tav tm="100000">
                                          <p:val>
                                            <p:strVal val="#ppt_x"/>
                                          </p:val>
                                        </p:tav>
                                      </p:tavLst>
                                    </p:anim>
                                    <p:anim calcmode="lin" valueType="num">
                                      <p:cBhvr>
                                        <p:cTn id="62" dur="500" fill="hold"/>
                                        <p:tgtEl>
                                          <p:spTgt spid="1030"/>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53" presetClass="entr" presetSubtype="16" fill="hold" nodeType="afterEffect">
                                  <p:stCondLst>
                                    <p:cond delay="0"/>
                                  </p:stCondLst>
                                  <p:childTnLst>
                                    <p:set>
                                      <p:cBhvr>
                                        <p:cTn id="65" dur="1" fill="hold">
                                          <p:stCondLst>
                                            <p:cond delay="0"/>
                                          </p:stCondLst>
                                        </p:cTn>
                                        <p:tgtEl>
                                          <p:spTgt spid="51"/>
                                        </p:tgtEl>
                                        <p:attrNameLst>
                                          <p:attrName>style.visibility</p:attrName>
                                        </p:attrNameLst>
                                      </p:cBhvr>
                                      <p:to>
                                        <p:strVal val="visible"/>
                                      </p:to>
                                    </p:set>
                                    <p:anim calcmode="lin" valueType="num">
                                      <p:cBhvr>
                                        <p:cTn id="66" dur="500" fill="hold"/>
                                        <p:tgtEl>
                                          <p:spTgt spid="51"/>
                                        </p:tgtEl>
                                        <p:attrNameLst>
                                          <p:attrName>ppt_w</p:attrName>
                                        </p:attrNameLst>
                                      </p:cBhvr>
                                      <p:tavLst>
                                        <p:tav tm="0">
                                          <p:val>
                                            <p:fltVal val="0"/>
                                          </p:val>
                                        </p:tav>
                                        <p:tav tm="100000">
                                          <p:val>
                                            <p:strVal val="#ppt_w"/>
                                          </p:val>
                                        </p:tav>
                                      </p:tavLst>
                                    </p:anim>
                                    <p:anim calcmode="lin" valueType="num">
                                      <p:cBhvr>
                                        <p:cTn id="67" dur="500" fill="hold"/>
                                        <p:tgtEl>
                                          <p:spTgt spid="51"/>
                                        </p:tgtEl>
                                        <p:attrNameLst>
                                          <p:attrName>ppt_h</p:attrName>
                                        </p:attrNameLst>
                                      </p:cBhvr>
                                      <p:tavLst>
                                        <p:tav tm="0">
                                          <p:val>
                                            <p:fltVal val="0"/>
                                          </p:val>
                                        </p:tav>
                                        <p:tav tm="100000">
                                          <p:val>
                                            <p:strVal val="#ppt_h"/>
                                          </p:val>
                                        </p:tav>
                                      </p:tavLst>
                                    </p:anim>
                                    <p:animEffect transition="in" filter="fade">
                                      <p:cBhvr>
                                        <p:cTn id="68" dur="500"/>
                                        <p:tgtEl>
                                          <p:spTgt spid="51"/>
                                        </p:tgtEl>
                                      </p:cBhvr>
                                    </p:animEffect>
                                  </p:childTnLst>
                                </p:cTn>
                              </p:par>
                            </p:childTnLst>
                          </p:cTn>
                        </p:par>
                        <p:par>
                          <p:cTn id="69" fill="hold">
                            <p:stCondLst>
                              <p:cond delay="6000"/>
                            </p:stCondLst>
                            <p:childTnLst>
                              <p:par>
                                <p:cTn id="70" presetID="22" presetClass="entr" presetSubtype="2" fill="hold" nodeType="after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wipe(right)">
                                      <p:cBhvr>
                                        <p:cTn id="72" dur="500"/>
                                        <p:tgtEl>
                                          <p:spTgt spid="37"/>
                                        </p:tgtEl>
                                      </p:cBhvr>
                                    </p:animEffect>
                                  </p:childTnLst>
                                </p:cTn>
                              </p:par>
                            </p:childTnLst>
                          </p:cTn>
                        </p:par>
                        <p:par>
                          <p:cTn id="73" fill="hold">
                            <p:stCondLst>
                              <p:cond delay="6500"/>
                            </p:stCondLst>
                            <p:childTnLst>
                              <p:par>
                                <p:cTn id="74" presetID="37" presetClass="entr" presetSubtype="0" fill="hold" grpId="0" nodeType="afterEffect">
                                  <p:stCondLst>
                                    <p:cond delay="0"/>
                                  </p:stCondLst>
                                  <p:childTnLst>
                                    <p:set>
                                      <p:cBhvr>
                                        <p:cTn id="75" dur="1" fill="hold">
                                          <p:stCondLst>
                                            <p:cond delay="0"/>
                                          </p:stCondLst>
                                        </p:cTn>
                                        <p:tgtEl>
                                          <p:spTgt spid="65"/>
                                        </p:tgtEl>
                                        <p:attrNameLst>
                                          <p:attrName>style.visibility</p:attrName>
                                        </p:attrNameLst>
                                      </p:cBhvr>
                                      <p:to>
                                        <p:strVal val="visible"/>
                                      </p:to>
                                    </p:set>
                                    <p:animEffect transition="in" filter="fade">
                                      <p:cBhvr>
                                        <p:cTn id="76" dur="1000"/>
                                        <p:tgtEl>
                                          <p:spTgt spid="65"/>
                                        </p:tgtEl>
                                      </p:cBhvr>
                                    </p:animEffect>
                                    <p:anim calcmode="lin" valueType="num">
                                      <p:cBhvr>
                                        <p:cTn id="77" dur="1000" fill="hold"/>
                                        <p:tgtEl>
                                          <p:spTgt spid="65"/>
                                        </p:tgtEl>
                                        <p:attrNameLst>
                                          <p:attrName>ppt_x</p:attrName>
                                        </p:attrNameLst>
                                      </p:cBhvr>
                                      <p:tavLst>
                                        <p:tav tm="0">
                                          <p:val>
                                            <p:strVal val="#ppt_x"/>
                                          </p:val>
                                        </p:tav>
                                        <p:tav tm="100000">
                                          <p:val>
                                            <p:strVal val="#ppt_x"/>
                                          </p:val>
                                        </p:tav>
                                      </p:tavLst>
                                    </p:anim>
                                    <p:anim calcmode="lin" valueType="num">
                                      <p:cBhvr>
                                        <p:cTn id="78" dur="900" decel="100000" fill="hold"/>
                                        <p:tgtEl>
                                          <p:spTgt spid="65"/>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80" fill="hold">
                            <p:stCondLst>
                              <p:cond delay="7500"/>
                            </p:stCondLst>
                            <p:childTnLst>
                              <p:par>
                                <p:cTn id="81" presetID="53" presetClass="entr" presetSubtype="528" fill="hold" grpId="0" nodeType="afterEffect">
                                  <p:stCondLst>
                                    <p:cond delay="0"/>
                                  </p:stCondLst>
                                  <p:childTnLst>
                                    <p:set>
                                      <p:cBhvr>
                                        <p:cTn id="82" dur="1" fill="hold">
                                          <p:stCondLst>
                                            <p:cond delay="0"/>
                                          </p:stCondLst>
                                        </p:cTn>
                                        <p:tgtEl>
                                          <p:spTgt spid="1031"/>
                                        </p:tgtEl>
                                        <p:attrNameLst>
                                          <p:attrName>style.visibility</p:attrName>
                                        </p:attrNameLst>
                                      </p:cBhvr>
                                      <p:to>
                                        <p:strVal val="visible"/>
                                      </p:to>
                                    </p:set>
                                    <p:anim calcmode="lin" valueType="num">
                                      <p:cBhvr>
                                        <p:cTn id="83" dur="500" fill="hold"/>
                                        <p:tgtEl>
                                          <p:spTgt spid="1031"/>
                                        </p:tgtEl>
                                        <p:attrNameLst>
                                          <p:attrName>ppt_w</p:attrName>
                                        </p:attrNameLst>
                                      </p:cBhvr>
                                      <p:tavLst>
                                        <p:tav tm="0">
                                          <p:val>
                                            <p:fltVal val="0"/>
                                          </p:val>
                                        </p:tav>
                                        <p:tav tm="100000">
                                          <p:val>
                                            <p:strVal val="#ppt_w"/>
                                          </p:val>
                                        </p:tav>
                                      </p:tavLst>
                                    </p:anim>
                                    <p:anim calcmode="lin" valueType="num">
                                      <p:cBhvr>
                                        <p:cTn id="84" dur="500" fill="hold"/>
                                        <p:tgtEl>
                                          <p:spTgt spid="1031"/>
                                        </p:tgtEl>
                                        <p:attrNameLst>
                                          <p:attrName>ppt_h</p:attrName>
                                        </p:attrNameLst>
                                      </p:cBhvr>
                                      <p:tavLst>
                                        <p:tav tm="0">
                                          <p:val>
                                            <p:fltVal val="0"/>
                                          </p:val>
                                        </p:tav>
                                        <p:tav tm="100000">
                                          <p:val>
                                            <p:strVal val="#ppt_h"/>
                                          </p:val>
                                        </p:tav>
                                      </p:tavLst>
                                    </p:anim>
                                    <p:animEffect transition="in" filter="fade">
                                      <p:cBhvr>
                                        <p:cTn id="85" dur="500"/>
                                        <p:tgtEl>
                                          <p:spTgt spid="1031"/>
                                        </p:tgtEl>
                                      </p:cBhvr>
                                    </p:animEffect>
                                    <p:anim calcmode="lin" valueType="num">
                                      <p:cBhvr>
                                        <p:cTn id="86" dur="500" fill="hold"/>
                                        <p:tgtEl>
                                          <p:spTgt spid="1031"/>
                                        </p:tgtEl>
                                        <p:attrNameLst>
                                          <p:attrName>ppt_x</p:attrName>
                                        </p:attrNameLst>
                                      </p:cBhvr>
                                      <p:tavLst>
                                        <p:tav tm="0">
                                          <p:val>
                                            <p:fltVal val="0.5"/>
                                          </p:val>
                                        </p:tav>
                                        <p:tav tm="100000">
                                          <p:val>
                                            <p:strVal val="#ppt_x"/>
                                          </p:val>
                                        </p:tav>
                                      </p:tavLst>
                                    </p:anim>
                                    <p:anim calcmode="lin" valueType="num">
                                      <p:cBhvr>
                                        <p:cTn id="87" dur="500" fill="hold"/>
                                        <p:tgtEl>
                                          <p:spTgt spid="1031"/>
                                        </p:tgtEl>
                                        <p:attrNameLst>
                                          <p:attrName>ppt_y</p:attrName>
                                        </p:attrNameLst>
                                      </p:cBhvr>
                                      <p:tavLst>
                                        <p:tav tm="0">
                                          <p:val>
                                            <p:fltVal val="0.5"/>
                                          </p:val>
                                        </p:tav>
                                        <p:tav tm="100000">
                                          <p:val>
                                            <p:strVal val="#ppt_y"/>
                                          </p:val>
                                        </p:tav>
                                      </p:tavLst>
                                    </p:anim>
                                  </p:childTnLst>
                                </p:cTn>
                              </p:par>
                            </p:childTnLst>
                          </p:cTn>
                        </p:par>
                        <p:par>
                          <p:cTn id="88" fill="hold">
                            <p:stCondLst>
                              <p:cond delay="8000"/>
                            </p:stCondLst>
                            <p:childTnLst>
                              <p:par>
                                <p:cTn id="89" presetID="53" presetClass="entr" presetSubtype="16" fill="hold" nodeType="afterEffect">
                                  <p:stCondLst>
                                    <p:cond delay="0"/>
                                  </p:stCondLst>
                                  <p:childTnLst>
                                    <p:set>
                                      <p:cBhvr>
                                        <p:cTn id="90" dur="1" fill="hold">
                                          <p:stCondLst>
                                            <p:cond delay="0"/>
                                          </p:stCondLst>
                                        </p:cTn>
                                        <p:tgtEl>
                                          <p:spTgt spid="56"/>
                                        </p:tgtEl>
                                        <p:attrNameLst>
                                          <p:attrName>style.visibility</p:attrName>
                                        </p:attrNameLst>
                                      </p:cBhvr>
                                      <p:to>
                                        <p:strVal val="visible"/>
                                      </p:to>
                                    </p:set>
                                    <p:anim calcmode="lin" valueType="num">
                                      <p:cBhvr>
                                        <p:cTn id="91" dur="500" fill="hold"/>
                                        <p:tgtEl>
                                          <p:spTgt spid="56"/>
                                        </p:tgtEl>
                                        <p:attrNameLst>
                                          <p:attrName>ppt_w</p:attrName>
                                        </p:attrNameLst>
                                      </p:cBhvr>
                                      <p:tavLst>
                                        <p:tav tm="0">
                                          <p:val>
                                            <p:fltVal val="0"/>
                                          </p:val>
                                        </p:tav>
                                        <p:tav tm="100000">
                                          <p:val>
                                            <p:strVal val="#ppt_w"/>
                                          </p:val>
                                        </p:tav>
                                      </p:tavLst>
                                    </p:anim>
                                    <p:anim calcmode="lin" valueType="num">
                                      <p:cBhvr>
                                        <p:cTn id="92" dur="500" fill="hold"/>
                                        <p:tgtEl>
                                          <p:spTgt spid="56"/>
                                        </p:tgtEl>
                                        <p:attrNameLst>
                                          <p:attrName>ppt_h</p:attrName>
                                        </p:attrNameLst>
                                      </p:cBhvr>
                                      <p:tavLst>
                                        <p:tav tm="0">
                                          <p:val>
                                            <p:fltVal val="0"/>
                                          </p:val>
                                        </p:tav>
                                        <p:tav tm="100000">
                                          <p:val>
                                            <p:strVal val="#ppt_h"/>
                                          </p:val>
                                        </p:tav>
                                      </p:tavLst>
                                    </p:anim>
                                    <p:animEffect transition="in" filter="fade">
                                      <p:cBhvr>
                                        <p:cTn id="93"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40" grpId="0"/>
      <p:bldP spid="42" grpId="0" animBg="1"/>
      <p:bldP spid="63" grpId="0" animBg="1"/>
      <p:bldP spid="64" grpId="0" animBg="1"/>
      <p:bldP spid="6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Freeform 5"/>
          <p:cNvSpPr>
            <a:spLocks noEditPoints="1"/>
          </p:cNvSpPr>
          <p:nvPr/>
        </p:nvSpPr>
        <p:spPr bwMode="auto">
          <a:xfrm>
            <a:off x="6467866" y="4929555"/>
            <a:ext cx="1042591" cy="1628748"/>
          </a:xfrm>
          <a:custGeom>
            <a:avLst/>
            <a:gdLst/>
            <a:ahLst/>
            <a:cxnLst>
              <a:cxn ang="0">
                <a:pos x="259" y="554"/>
              </a:cxn>
              <a:cxn ang="0">
                <a:pos x="263" y="578"/>
              </a:cxn>
              <a:cxn ang="0">
                <a:pos x="274" y="536"/>
              </a:cxn>
              <a:cxn ang="0">
                <a:pos x="210" y="596"/>
              </a:cxn>
              <a:cxn ang="0">
                <a:pos x="215" y="568"/>
              </a:cxn>
              <a:cxn ang="0">
                <a:pos x="177" y="570"/>
              </a:cxn>
              <a:cxn ang="0">
                <a:pos x="116" y="410"/>
              </a:cxn>
              <a:cxn ang="0">
                <a:pos x="139" y="379"/>
              </a:cxn>
              <a:cxn ang="0">
                <a:pos x="175" y="335"/>
              </a:cxn>
              <a:cxn ang="0">
                <a:pos x="177" y="342"/>
              </a:cxn>
              <a:cxn ang="0">
                <a:pos x="194" y="313"/>
              </a:cxn>
              <a:cxn ang="0">
                <a:pos x="172" y="325"/>
              </a:cxn>
              <a:cxn ang="0">
                <a:pos x="154" y="327"/>
              </a:cxn>
              <a:cxn ang="0">
                <a:pos x="158" y="302"/>
              </a:cxn>
              <a:cxn ang="0">
                <a:pos x="196" y="294"/>
              </a:cxn>
              <a:cxn ang="0">
                <a:pos x="130" y="184"/>
              </a:cxn>
              <a:cxn ang="0">
                <a:pos x="138" y="165"/>
              </a:cxn>
              <a:cxn ang="0">
                <a:pos x="174" y="147"/>
              </a:cxn>
              <a:cxn ang="0">
                <a:pos x="204" y="122"/>
              </a:cxn>
              <a:cxn ang="0">
                <a:pos x="262" y="119"/>
              </a:cxn>
              <a:cxn ang="0">
                <a:pos x="350" y="160"/>
              </a:cxn>
              <a:cxn ang="0">
                <a:pos x="366" y="197"/>
              </a:cxn>
              <a:cxn ang="0">
                <a:pos x="381" y="239"/>
              </a:cxn>
              <a:cxn ang="0">
                <a:pos x="346" y="287"/>
              </a:cxn>
              <a:cxn ang="0">
                <a:pos x="322" y="359"/>
              </a:cxn>
              <a:cxn ang="0">
                <a:pos x="303" y="444"/>
              </a:cxn>
              <a:cxn ang="0">
                <a:pos x="276" y="459"/>
              </a:cxn>
              <a:cxn ang="0">
                <a:pos x="239" y="472"/>
              </a:cxn>
              <a:cxn ang="0">
                <a:pos x="225" y="424"/>
              </a:cxn>
              <a:cxn ang="0">
                <a:pos x="233" y="397"/>
              </a:cxn>
              <a:cxn ang="0">
                <a:pos x="223" y="461"/>
              </a:cxn>
              <a:cxn ang="0">
                <a:pos x="184" y="462"/>
              </a:cxn>
              <a:cxn ang="0">
                <a:pos x="188" y="434"/>
              </a:cxn>
              <a:cxn ang="0">
                <a:pos x="177" y="364"/>
              </a:cxn>
              <a:cxn ang="0">
                <a:pos x="201" y="331"/>
              </a:cxn>
              <a:cxn ang="0">
                <a:pos x="224" y="279"/>
              </a:cxn>
              <a:cxn ang="0">
                <a:pos x="221" y="262"/>
              </a:cxn>
              <a:cxn ang="0">
                <a:pos x="194" y="213"/>
              </a:cxn>
              <a:cxn ang="0">
                <a:pos x="171" y="248"/>
              </a:cxn>
              <a:cxn ang="0">
                <a:pos x="169" y="276"/>
              </a:cxn>
              <a:cxn ang="0">
                <a:pos x="129" y="289"/>
              </a:cxn>
              <a:cxn ang="0">
                <a:pos x="119" y="218"/>
              </a:cxn>
              <a:cxn ang="0">
                <a:pos x="137" y="249"/>
              </a:cxn>
              <a:cxn ang="0">
                <a:pos x="133" y="222"/>
              </a:cxn>
              <a:cxn ang="0">
                <a:pos x="102" y="186"/>
              </a:cxn>
              <a:cxn ang="0">
                <a:pos x="91" y="175"/>
              </a:cxn>
              <a:cxn ang="0">
                <a:pos x="85" y="206"/>
              </a:cxn>
              <a:cxn ang="0">
                <a:pos x="55" y="196"/>
              </a:cxn>
              <a:cxn ang="0">
                <a:pos x="41" y="242"/>
              </a:cxn>
              <a:cxn ang="0">
                <a:pos x="59" y="236"/>
              </a:cxn>
              <a:cxn ang="0">
                <a:pos x="43" y="235"/>
              </a:cxn>
              <a:cxn ang="0">
                <a:pos x="30" y="258"/>
              </a:cxn>
              <a:cxn ang="0">
                <a:pos x="29" y="278"/>
              </a:cxn>
              <a:cxn ang="0">
                <a:pos x="14" y="287"/>
              </a:cxn>
              <a:cxn ang="0">
                <a:pos x="3" y="276"/>
              </a:cxn>
              <a:cxn ang="0">
                <a:pos x="118" y="122"/>
              </a:cxn>
              <a:cxn ang="0">
                <a:pos x="128" y="126"/>
              </a:cxn>
              <a:cxn ang="0">
                <a:pos x="76" y="16"/>
              </a:cxn>
              <a:cxn ang="0">
                <a:pos x="76" y="47"/>
              </a:cxn>
              <a:cxn ang="0">
                <a:pos x="69" y="54"/>
              </a:cxn>
              <a:cxn ang="0">
                <a:pos x="70" y="81"/>
              </a:cxn>
              <a:cxn ang="0">
                <a:pos x="87" y="48"/>
              </a:cxn>
              <a:cxn ang="0">
                <a:pos x="93" y="11"/>
              </a:cxn>
            </a:cxnLst>
            <a:rect l="0" t="0" r="r" b="b"/>
            <a:pathLst>
              <a:path w="381" h="596">
                <a:moveTo>
                  <a:pt x="273" y="518"/>
                </a:moveTo>
                <a:cubicBezTo>
                  <a:pt x="272" y="519"/>
                  <a:pt x="272" y="520"/>
                  <a:pt x="270" y="521"/>
                </a:cubicBezTo>
                <a:cubicBezTo>
                  <a:pt x="269" y="521"/>
                  <a:pt x="268" y="521"/>
                  <a:pt x="268" y="522"/>
                </a:cubicBezTo>
                <a:cubicBezTo>
                  <a:pt x="268" y="523"/>
                  <a:pt x="269" y="524"/>
                  <a:pt x="269" y="525"/>
                </a:cubicBezTo>
                <a:cubicBezTo>
                  <a:pt x="269" y="526"/>
                  <a:pt x="268" y="526"/>
                  <a:pt x="268" y="527"/>
                </a:cubicBezTo>
                <a:cubicBezTo>
                  <a:pt x="268" y="528"/>
                  <a:pt x="267" y="528"/>
                  <a:pt x="267" y="529"/>
                </a:cubicBezTo>
                <a:cubicBezTo>
                  <a:pt x="266" y="530"/>
                  <a:pt x="266" y="531"/>
                  <a:pt x="266" y="532"/>
                </a:cubicBezTo>
                <a:cubicBezTo>
                  <a:pt x="265" y="533"/>
                  <a:pt x="264" y="533"/>
                  <a:pt x="264" y="534"/>
                </a:cubicBezTo>
                <a:cubicBezTo>
                  <a:pt x="263" y="536"/>
                  <a:pt x="262" y="537"/>
                  <a:pt x="262" y="539"/>
                </a:cubicBezTo>
                <a:cubicBezTo>
                  <a:pt x="261" y="540"/>
                  <a:pt x="261" y="540"/>
                  <a:pt x="261" y="541"/>
                </a:cubicBezTo>
                <a:cubicBezTo>
                  <a:pt x="261" y="546"/>
                  <a:pt x="261" y="546"/>
                  <a:pt x="261" y="546"/>
                </a:cubicBezTo>
                <a:cubicBezTo>
                  <a:pt x="261" y="547"/>
                  <a:pt x="261" y="547"/>
                  <a:pt x="261" y="548"/>
                </a:cubicBezTo>
                <a:cubicBezTo>
                  <a:pt x="261" y="549"/>
                  <a:pt x="261" y="550"/>
                  <a:pt x="260" y="551"/>
                </a:cubicBezTo>
                <a:cubicBezTo>
                  <a:pt x="260" y="552"/>
                  <a:pt x="260" y="553"/>
                  <a:pt x="259" y="554"/>
                </a:cubicBezTo>
                <a:cubicBezTo>
                  <a:pt x="259" y="555"/>
                  <a:pt x="259" y="556"/>
                  <a:pt x="258" y="557"/>
                </a:cubicBezTo>
                <a:cubicBezTo>
                  <a:pt x="257" y="558"/>
                  <a:pt x="256" y="559"/>
                  <a:pt x="255" y="560"/>
                </a:cubicBezTo>
                <a:cubicBezTo>
                  <a:pt x="254" y="562"/>
                  <a:pt x="254" y="562"/>
                  <a:pt x="253" y="564"/>
                </a:cubicBezTo>
                <a:cubicBezTo>
                  <a:pt x="252" y="564"/>
                  <a:pt x="252" y="564"/>
                  <a:pt x="251" y="565"/>
                </a:cubicBezTo>
                <a:cubicBezTo>
                  <a:pt x="251" y="565"/>
                  <a:pt x="251" y="566"/>
                  <a:pt x="251" y="566"/>
                </a:cubicBezTo>
                <a:cubicBezTo>
                  <a:pt x="252" y="572"/>
                  <a:pt x="252" y="572"/>
                  <a:pt x="252" y="572"/>
                </a:cubicBezTo>
                <a:cubicBezTo>
                  <a:pt x="252" y="574"/>
                  <a:pt x="252" y="574"/>
                  <a:pt x="252" y="575"/>
                </a:cubicBezTo>
                <a:cubicBezTo>
                  <a:pt x="252" y="576"/>
                  <a:pt x="251" y="577"/>
                  <a:pt x="251" y="578"/>
                </a:cubicBezTo>
                <a:cubicBezTo>
                  <a:pt x="251" y="578"/>
                  <a:pt x="251" y="578"/>
                  <a:pt x="251" y="578"/>
                </a:cubicBezTo>
                <a:cubicBezTo>
                  <a:pt x="252" y="579"/>
                  <a:pt x="252" y="579"/>
                  <a:pt x="252" y="579"/>
                </a:cubicBezTo>
                <a:cubicBezTo>
                  <a:pt x="253" y="580"/>
                  <a:pt x="253" y="581"/>
                  <a:pt x="253" y="581"/>
                </a:cubicBezTo>
                <a:cubicBezTo>
                  <a:pt x="254" y="580"/>
                  <a:pt x="254" y="579"/>
                  <a:pt x="256" y="578"/>
                </a:cubicBezTo>
                <a:cubicBezTo>
                  <a:pt x="258" y="578"/>
                  <a:pt x="259" y="578"/>
                  <a:pt x="261" y="578"/>
                </a:cubicBezTo>
                <a:cubicBezTo>
                  <a:pt x="263" y="578"/>
                  <a:pt x="263" y="578"/>
                  <a:pt x="263" y="578"/>
                </a:cubicBezTo>
                <a:cubicBezTo>
                  <a:pt x="263" y="577"/>
                  <a:pt x="263" y="577"/>
                  <a:pt x="263" y="576"/>
                </a:cubicBezTo>
                <a:cubicBezTo>
                  <a:pt x="263" y="575"/>
                  <a:pt x="263" y="574"/>
                  <a:pt x="264" y="573"/>
                </a:cubicBezTo>
                <a:cubicBezTo>
                  <a:pt x="264" y="571"/>
                  <a:pt x="264" y="571"/>
                  <a:pt x="264" y="570"/>
                </a:cubicBezTo>
                <a:cubicBezTo>
                  <a:pt x="264" y="569"/>
                  <a:pt x="264" y="569"/>
                  <a:pt x="263" y="568"/>
                </a:cubicBezTo>
                <a:cubicBezTo>
                  <a:pt x="263" y="568"/>
                  <a:pt x="263" y="567"/>
                  <a:pt x="263" y="567"/>
                </a:cubicBezTo>
                <a:cubicBezTo>
                  <a:pt x="263" y="565"/>
                  <a:pt x="264" y="565"/>
                  <a:pt x="264" y="563"/>
                </a:cubicBezTo>
                <a:cubicBezTo>
                  <a:pt x="265" y="562"/>
                  <a:pt x="265" y="561"/>
                  <a:pt x="266" y="560"/>
                </a:cubicBezTo>
                <a:cubicBezTo>
                  <a:pt x="266" y="558"/>
                  <a:pt x="266" y="555"/>
                  <a:pt x="268" y="555"/>
                </a:cubicBezTo>
                <a:cubicBezTo>
                  <a:pt x="269" y="554"/>
                  <a:pt x="270" y="554"/>
                  <a:pt x="270" y="553"/>
                </a:cubicBezTo>
                <a:cubicBezTo>
                  <a:pt x="271" y="552"/>
                  <a:pt x="270" y="551"/>
                  <a:pt x="271" y="550"/>
                </a:cubicBezTo>
                <a:cubicBezTo>
                  <a:pt x="271" y="550"/>
                  <a:pt x="272" y="549"/>
                  <a:pt x="273" y="549"/>
                </a:cubicBezTo>
                <a:cubicBezTo>
                  <a:pt x="273" y="547"/>
                  <a:pt x="274" y="547"/>
                  <a:pt x="274" y="545"/>
                </a:cubicBezTo>
                <a:cubicBezTo>
                  <a:pt x="274" y="544"/>
                  <a:pt x="273" y="543"/>
                  <a:pt x="273" y="541"/>
                </a:cubicBezTo>
                <a:cubicBezTo>
                  <a:pt x="273" y="539"/>
                  <a:pt x="274" y="538"/>
                  <a:pt x="274" y="536"/>
                </a:cubicBezTo>
                <a:cubicBezTo>
                  <a:pt x="275" y="535"/>
                  <a:pt x="275" y="534"/>
                  <a:pt x="275" y="532"/>
                </a:cubicBezTo>
                <a:cubicBezTo>
                  <a:pt x="275" y="528"/>
                  <a:pt x="275" y="528"/>
                  <a:pt x="275" y="528"/>
                </a:cubicBezTo>
                <a:cubicBezTo>
                  <a:pt x="275" y="527"/>
                  <a:pt x="275" y="527"/>
                  <a:pt x="275" y="526"/>
                </a:cubicBezTo>
                <a:cubicBezTo>
                  <a:pt x="276" y="525"/>
                  <a:pt x="276" y="524"/>
                  <a:pt x="276" y="523"/>
                </a:cubicBezTo>
                <a:cubicBezTo>
                  <a:pt x="276" y="522"/>
                  <a:pt x="276" y="522"/>
                  <a:pt x="275" y="521"/>
                </a:cubicBezTo>
                <a:cubicBezTo>
                  <a:pt x="275" y="520"/>
                  <a:pt x="274" y="519"/>
                  <a:pt x="273" y="518"/>
                </a:cubicBezTo>
                <a:close/>
                <a:moveTo>
                  <a:pt x="197" y="577"/>
                </a:moveTo>
                <a:cubicBezTo>
                  <a:pt x="197" y="577"/>
                  <a:pt x="197" y="577"/>
                  <a:pt x="198" y="578"/>
                </a:cubicBezTo>
                <a:cubicBezTo>
                  <a:pt x="198" y="578"/>
                  <a:pt x="198" y="579"/>
                  <a:pt x="199" y="580"/>
                </a:cubicBezTo>
                <a:cubicBezTo>
                  <a:pt x="199" y="582"/>
                  <a:pt x="199" y="583"/>
                  <a:pt x="200" y="584"/>
                </a:cubicBezTo>
                <a:cubicBezTo>
                  <a:pt x="200" y="587"/>
                  <a:pt x="201" y="589"/>
                  <a:pt x="202" y="591"/>
                </a:cubicBezTo>
                <a:cubicBezTo>
                  <a:pt x="203" y="593"/>
                  <a:pt x="203" y="594"/>
                  <a:pt x="204" y="595"/>
                </a:cubicBezTo>
                <a:cubicBezTo>
                  <a:pt x="205" y="595"/>
                  <a:pt x="206" y="595"/>
                  <a:pt x="208" y="595"/>
                </a:cubicBezTo>
                <a:cubicBezTo>
                  <a:pt x="208" y="595"/>
                  <a:pt x="209" y="596"/>
                  <a:pt x="210" y="596"/>
                </a:cubicBezTo>
                <a:cubicBezTo>
                  <a:pt x="212" y="596"/>
                  <a:pt x="213" y="596"/>
                  <a:pt x="215" y="596"/>
                </a:cubicBezTo>
                <a:cubicBezTo>
                  <a:pt x="216" y="596"/>
                  <a:pt x="217" y="596"/>
                  <a:pt x="218" y="595"/>
                </a:cubicBezTo>
                <a:cubicBezTo>
                  <a:pt x="219" y="595"/>
                  <a:pt x="220" y="595"/>
                  <a:pt x="220" y="594"/>
                </a:cubicBezTo>
                <a:cubicBezTo>
                  <a:pt x="221" y="594"/>
                  <a:pt x="222" y="594"/>
                  <a:pt x="223" y="593"/>
                </a:cubicBezTo>
                <a:cubicBezTo>
                  <a:pt x="224" y="591"/>
                  <a:pt x="225" y="591"/>
                  <a:pt x="225" y="589"/>
                </a:cubicBezTo>
                <a:cubicBezTo>
                  <a:pt x="226" y="588"/>
                  <a:pt x="227" y="587"/>
                  <a:pt x="228" y="585"/>
                </a:cubicBezTo>
                <a:cubicBezTo>
                  <a:pt x="229" y="583"/>
                  <a:pt x="229" y="582"/>
                  <a:pt x="229" y="580"/>
                </a:cubicBezTo>
                <a:cubicBezTo>
                  <a:pt x="229" y="580"/>
                  <a:pt x="229" y="579"/>
                  <a:pt x="229" y="578"/>
                </a:cubicBezTo>
                <a:cubicBezTo>
                  <a:pt x="229" y="575"/>
                  <a:pt x="229" y="575"/>
                  <a:pt x="229" y="575"/>
                </a:cubicBezTo>
                <a:cubicBezTo>
                  <a:pt x="228" y="576"/>
                  <a:pt x="227" y="575"/>
                  <a:pt x="226" y="575"/>
                </a:cubicBezTo>
                <a:cubicBezTo>
                  <a:pt x="225" y="575"/>
                  <a:pt x="225" y="574"/>
                  <a:pt x="224" y="574"/>
                </a:cubicBezTo>
                <a:cubicBezTo>
                  <a:pt x="223" y="573"/>
                  <a:pt x="223" y="573"/>
                  <a:pt x="222" y="573"/>
                </a:cubicBezTo>
                <a:cubicBezTo>
                  <a:pt x="220" y="572"/>
                  <a:pt x="219" y="571"/>
                  <a:pt x="218" y="569"/>
                </a:cubicBezTo>
                <a:cubicBezTo>
                  <a:pt x="217" y="569"/>
                  <a:pt x="216" y="568"/>
                  <a:pt x="215" y="568"/>
                </a:cubicBezTo>
                <a:cubicBezTo>
                  <a:pt x="214" y="567"/>
                  <a:pt x="213" y="567"/>
                  <a:pt x="212" y="567"/>
                </a:cubicBezTo>
                <a:cubicBezTo>
                  <a:pt x="211" y="567"/>
                  <a:pt x="210" y="567"/>
                  <a:pt x="209" y="567"/>
                </a:cubicBezTo>
                <a:cubicBezTo>
                  <a:pt x="207" y="567"/>
                  <a:pt x="207" y="568"/>
                  <a:pt x="206" y="570"/>
                </a:cubicBezTo>
                <a:cubicBezTo>
                  <a:pt x="206" y="570"/>
                  <a:pt x="205" y="570"/>
                  <a:pt x="205" y="570"/>
                </a:cubicBezTo>
                <a:cubicBezTo>
                  <a:pt x="204" y="571"/>
                  <a:pt x="204" y="572"/>
                  <a:pt x="204" y="573"/>
                </a:cubicBezTo>
                <a:cubicBezTo>
                  <a:pt x="203" y="574"/>
                  <a:pt x="202" y="574"/>
                  <a:pt x="201" y="574"/>
                </a:cubicBezTo>
                <a:cubicBezTo>
                  <a:pt x="200" y="574"/>
                  <a:pt x="200" y="575"/>
                  <a:pt x="199" y="575"/>
                </a:cubicBezTo>
                <a:cubicBezTo>
                  <a:pt x="198" y="575"/>
                  <a:pt x="197" y="575"/>
                  <a:pt x="197" y="577"/>
                </a:cubicBezTo>
                <a:close/>
                <a:moveTo>
                  <a:pt x="172" y="562"/>
                </a:moveTo>
                <a:cubicBezTo>
                  <a:pt x="172" y="563"/>
                  <a:pt x="171" y="563"/>
                  <a:pt x="171" y="564"/>
                </a:cubicBezTo>
                <a:cubicBezTo>
                  <a:pt x="171" y="565"/>
                  <a:pt x="172" y="565"/>
                  <a:pt x="173" y="565"/>
                </a:cubicBezTo>
                <a:cubicBezTo>
                  <a:pt x="174" y="566"/>
                  <a:pt x="174" y="567"/>
                  <a:pt x="175" y="568"/>
                </a:cubicBezTo>
                <a:cubicBezTo>
                  <a:pt x="175" y="568"/>
                  <a:pt x="175" y="568"/>
                  <a:pt x="175" y="568"/>
                </a:cubicBezTo>
                <a:cubicBezTo>
                  <a:pt x="176" y="569"/>
                  <a:pt x="177" y="569"/>
                  <a:pt x="177" y="570"/>
                </a:cubicBezTo>
                <a:cubicBezTo>
                  <a:pt x="178" y="570"/>
                  <a:pt x="178" y="571"/>
                  <a:pt x="179" y="571"/>
                </a:cubicBezTo>
                <a:cubicBezTo>
                  <a:pt x="179" y="571"/>
                  <a:pt x="179" y="571"/>
                  <a:pt x="179" y="571"/>
                </a:cubicBezTo>
                <a:cubicBezTo>
                  <a:pt x="180" y="570"/>
                  <a:pt x="180" y="569"/>
                  <a:pt x="181" y="569"/>
                </a:cubicBezTo>
                <a:cubicBezTo>
                  <a:pt x="182" y="569"/>
                  <a:pt x="182" y="569"/>
                  <a:pt x="183" y="568"/>
                </a:cubicBezTo>
                <a:cubicBezTo>
                  <a:pt x="183" y="567"/>
                  <a:pt x="182" y="567"/>
                  <a:pt x="181" y="566"/>
                </a:cubicBezTo>
                <a:cubicBezTo>
                  <a:pt x="180" y="566"/>
                  <a:pt x="180" y="564"/>
                  <a:pt x="178" y="564"/>
                </a:cubicBezTo>
                <a:cubicBezTo>
                  <a:pt x="177" y="564"/>
                  <a:pt x="177" y="564"/>
                  <a:pt x="176" y="564"/>
                </a:cubicBezTo>
                <a:cubicBezTo>
                  <a:pt x="174" y="564"/>
                  <a:pt x="173" y="563"/>
                  <a:pt x="172" y="562"/>
                </a:cubicBezTo>
                <a:close/>
                <a:moveTo>
                  <a:pt x="130" y="395"/>
                </a:moveTo>
                <a:cubicBezTo>
                  <a:pt x="129" y="398"/>
                  <a:pt x="126" y="398"/>
                  <a:pt x="124" y="399"/>
                </a:cubicBezTo>
                <a:cubicBezTo>
                  <a:pt x="123" y="400"/>
                  <a:pt x="122" y="400"/>
                  <a:pt x="121" y="401"/>
                </a:cubicBezTo>
                <a:cubicBezTo>
                  <a:pt x="120" y="402"/>
                  <a:pt x="120" y="403"/>
                  <a:pt x="119" y="405"/>
                </a:cubicBezTo>
                <a:cubicBezTo>
                  <a:pt x="118" y="406"/>
                  <a:pt x="119" y="408"/>
                  <a:pt x="118" y="409"/>
                </a:cubicBezTo>
                <a:cubicBezTo>
                  <a:pt x="117" y="409"/>
                  <a:pt x="116" y="410"/>
                  <a:pt x="116" y="410"/>
                </a:cubicBezTo>
                <a:cubicBezTo>
                  <a:pt x="117" y="411"/>
                  <a:pt x="117" y="411"/>
                  <a:pt x="118" y="412"/>
                </a:cubicBezTo>
                <a:cubicBezTo>
                  <a:pt x="118" y="413"/>
                  <a:pt x="119" y="413"/>
                  <a:pt x="120" y="413"/>
                </a:cubicBezTo>
                <a:cubicBezTo>
                  <a:pt x="121" y="413"/>
                  <a:pt x="121" y="413"/>
                  <a:pt x="122" y="412"/>
                </a:cubicBezTo>
                <a:cubicBezTo>
                  <a:pt x="123" y="411"/>
                  <a:pt x="123" y="410"/>
                  <a:pt x="124" y="409"/>
                </a:cubicBezTo>
                <a:cubicBezTo>
                  <a:pt x="124" y="408"/>
                  <a:pt x="124" y="408"/>
                  <a:pt x="125" y="406"/>
                </a:cubicBezTo>
                <a:cubicBezTo>
                  <a:pt x="125" y="406"/>
                  <a:pt x="125" y="405"/>
                  <a:pt x="125" y="404"/>
                </a:cubicBezTo>
                <a:cubicBezTo>
                  <a:pt x="125" y="403"/>
                  <a:pt x="125" y="403"/>
                  <a:pt x="126" y="402"/>
                </a:cubicBezTo>
                <a:cubicBezTo>
                  <a:pt x="126" y="402"/>
                  <a:pt x="127" y="402"/>
                  <a:pt x="127" y="402"/>
                </a:cubicBezTo>
                <a:cubicBezTo>
                  <a:pt x="128" y="402"/>
                  <a:pt x="128" y="401"/>
                  <a:pt x="128" y="400"/>
                </a:cubicBezTo>
                <a:cubicBezTo>
                  <a:pt x="128" y="400"/>
                  <a:pt x="128" y="400"/>
                  <a:pt x="128" y="399"/>
                </a:cubicBezTo>
                <a:cubicBezTo>
                  <a:pt x="129" y="398"/>
                  <a:pt x="129" y="398"/>
                  <a:pt x="130" y="397"/>
                </a:cubicBezTo>
                <a:cubicBezTo>
                  <a:pt x="130" y="397"/>
                  <a:pt x="130" y="396"/>
                  <a:pt x="130" y="396"/>
                </a:cubicBezTo>
                <a:cubicBezTo>
                  <a:pt x="130" y="395"/>
                  <a:pt x="130" y="395"/>
                  <a:pt x="130" y="395"/>
                </a:cubicBezTo>
                <a:close/>
                <a:moveTo>
                  <a:pt x="139" y="379"/>
                </a:moveTo>
                <a:cubicBezTo>
                  <a:pt x="139" y="380"/>
                  <a:pt x="139" y="381"/>
                  <a:pt x="138" y="382"/>
                </a:cubicBezTo>
                <a:cubicBezTo>
                  <a:pt x="138" y="382"/>
                  <a:pt x="137" y="382"/>
                  <a:pt x="137" y="383"/>
                </a:cubicBezTo>
                <a:cubicBezTo>
                  <a:pt x="137" y="384"/>
                  <a:pt x="138" y="384"/>
                  <a:pt x="138" y="385"/>
                </a:cubicBezTo>
                <a:cubicBezTo>
                  <a:pt x="139" y="386"/>
                  <a:pt x="139" y="387"/>
                  <a:pt x="139" y="389"/>
                </a:cubicBezTo>
                <a:cubicBezTo>
                  <a:pt x="140" y="389"/>
                  <a:pt x="140" y="389"/>
                  <a:pt x="140" y="389"/>
                </a:cubicBezTo>
                <a:cubicBezTo>
                  <a:pt x="141" y="389"/>
                  <a:pt x="141" y="389"/>
                  <a:pt x="141" y="389"/>
                </a:cubicBezTo>
                <a:cubicBezTo>
                  <a:pt x="143" y="388"/>
                  <a:pt x="144" y="388"/>
                  <a:pt x="146" y="387"/>
                </a:cubicBezTo>
                <a:cubicBezTo>
                  <a:pt x="146" y="387"/>
                  <a:pt x="146" y="387"/>
                  <a:pt x="146" y="387"/>
                </a:cubicBezTo>
                <a:cubicBezTo>
                  <a:pt x="145" y="386"/>
                  <a:pt x="143" y="385"/>
                  <a:pt x="142" y="384"/>
                </a:cubicBezTo>
                <a:cubicBezTo>
                  <a:pt x="141" y="383"/>
                  <a:pt x="141" y="382"/>
                  <a:pt x="140" y="380"/>
                </a:cubicBezTo>
                <a:cubicBezTo>
                  <a:pt x="140" y="380"/>
                  <a:pt x="139" y="379"/>
                  <a:pt x="139" y="379"/>
                </a:cubicBezTo>
                <a:close/>
                <a:moveTo>
                  <a:pt x="175" y="338"/>
                </a:moveTo>
                <a:cubicBezTo>
                  <a:pt x="175" y="337"/>
                  <a:pt x="175" y="336"/>
                  <a:pt x="175" y="335"/>
                </a:cubicBezTo>
                <a:cubicBezTo>
                  <a:pt x="175" y="335"/>
                  <a:pt x="175" y="335"/>
                  <a:pt x="175" y="335"/>
                </a:cubicBezTo>
                <a:cubicBezTo>
                  <a:pt x="174" y="335"/>
                  <a:pt x="174" y="335"/>
                  <a:pt x="174" y="336"/>
                </a:cubicBezTo>
                <a:cubicBezTo>
                  <a:pt x="173" y="336"/>
                  <a:pt x="173" y="336"/>
                  <a:pt x="172" y="336"/>
                </a:cubicBezTo>
                <a:cubicBezTo>
                  <a:pt x="170" y="336"/>
                  <a:pt x="170" y="335"/>
                  <a:pt x="168" y="335"/>
                </a:cubicBezTo>
                <a:cubicBezTo>
                  <a:pt x="167" y="335"/>
                  <a:pt x="167" y="335"/>
                  <a:pt x="167" y="335"/>
                </a:cubicBezTo>
                <a:cubicBezTo>
                  <a:pt x="167" y="336"/>
                  <a:pt x="167" y="337"/>
                  <a:pt x="167" y="338"/>
                </a:cubicBezTo>
                <a:cubicBezTo>
                  <a:pt x="167" y="339"/>
                  <a:pt x="166" y="339"/>
                  <a:pt x="166" y="340"/>
                </a:cubicBezTo>
                <a:cubicBezTo>
                  <a:pt x="166" y="343"/>
                  <a:pt x="168" y="344"/>
                  <a:pt x="168" y="346"/>
                </a:cubicBezTo>
                <a:cubicBezTo>
                  <a:pt x="168" y="347"/>
                  <a:pt x="169" y="348"/>
                  <a:pt x="169" y="348"/>
                </a:cubicBezTo>
                <a:cubicBezTo>
                  <a:pt x="170" y="349"/>
                  <a:pt x="170" y="350"/>
                  <a:pt x="171" y="350"/>
                </a:cubicBezTo>
                <a:cubicBezTo>
                  <a:pt x="171" y="350"/>
                  <a:pt x="171" y="350"/>
                  <a:pt x="171" y="351"/>
                </a:cubicBezTo>
                <a:cubicBezTo>
                  <a:pt x="172" y="349"/>
                  <a:pt x="172" y="348"/>
                  <a:pt x="173" y="347"/>
                </a:cubicBezTo>
                <a:cubicBezTo>
                  <a:pt x="173" y="346"/>
                  <a:pt x="174" y="346"/>
                  <a:pt x="175" y="345"/>
                </a:cubicBezTo>
                <a:cubicBezTo>
                  <a:pt x="176" y="344"/>
                  <a:pt x="176" y="344"/>
                  <a:pt x="177" y="342"/>
                </a:cubicBezTo>
                <a:cubicBezTo>
                  <a:pt x="177" y="342"/>
                  <a:pt x="177" y="342"/>
                  <a:pt x="177" y="342"/>
                </a:cubicBezTo>
                <a:cubicBezTo>
                  <a:pt x="177" y="342"/>
                  <a:pt x="176" y="342"/>
                  <a:pt x="176" y="341"/>
                </a:cubicBezTo>
                <a:cubicBezTo>
                  <a:pt x="175" y="340"/>
                  <a:pt x="175" y="339"/>
                  <a:pt x="175" y="338"/>
                </a:cubicBezTo>
                <a:close/>
                <a:moveTo>
                  <a:pt x="200" y="297"/>
                </a:moveTo>
                <a:cubicBezTo>
                  <a:pt x="201" y="296"/>
                  <a:pt x="202" y="295"/>
                  <a:pt x="203" y="295"/>
                </a:cubicBezTo>
                <a:cubicBezTo>
                  <a:pt x="204" y="295"/>
                  <a:pt x="204" y="295"/>
                  <a:pt x="205" y="295"/>
                </a:cubicBezTo>
                <a:cubicBezTo>
                  <a:pt x="205" y="295"/>
                  <a:pt x="205" y="296"/>
                  <a:pt x="205" y="296"/>
                </a:cubicBezTo>
                <a:cubicBezTo>
                  <a:pt x="205" y="296"/>
                  <a:pt x="205" y="297"/>
                  <a:pt x="205" y="297"/>
                </a:cubicBezTo>
                <a:cubicBezTo>
                  <a:pt x="205" y="299"/>
                  <a:pt x="205" y="300"/>
                  <a:pt x="204" y="301"/>
                </a:cubicBezTo>
                <a:cubicBezTo>
                  <a:pt x="204" y="302"/>
                  <a:pt x="203" y="302"/>
                  <a:pt x="202" y="303"/>
                </a:cubicBezTo>
                <a:cubicBezTo>
                  <a:pt x="201" y="304"/>
                  <a:pt x="201" y="305"/>
                  <a:pt x="201" y="305"/>
                </a:cubicBezTo>
                <a:cubicBezTo>
                  <a:pt x="200" y="307"/>
                  <a:pt x="200" y="308"/>
                  <a:pt x="199" y="309"/>
                </a:cubicBezTo>
                <a:cubicBezTo>
                  <a:pt x="199" y="310"/>
                  <a:pt x="198" y="311"/>
                  <a:pt x="197" y="311"/>
                </a:cubicBezTo>
                <a:cubicBezTo>
                  <a:pt x="196" y="312"/>
                  <a:pt x="196" y="313"/>
                  <a:pt x="195" y="313"/>
                </a:cubicBezTo>
                <a:cubicBezTo>
                  <a:pt x="194" y="313"/>
                  <a:pt x="194" y="313"/>
                  <a:pt x="194" y="313"/>
                </a:cubicBezTo>
                <a:cubicBezTo>
                  <a:pt x="194" y="312"/>
                  <a:pt x="194" y="311"/>
                  <a:pt x="194" y="310"/>
                </a:cubicBezTo>
                <a:cubicBezTo>
                  <a:pt x="193" y="310"/>
                  <a:pt x="192" y="311"/>
                  <a:pt x="191" y="311"/>
                </a:cubicBezTo>
                <a:cubicBezTo>
                  <a:pt x="190" y="311"/>
                  <a:pt x="190" y="311"/>
                  <a:pt x="189" y="310"/>
                </a:cubicBezTo>
                <a:cubicBezTo>
                  <a:pt x="188" y="310"/>
                  <a:pt x="187" y="309"/>
                  <a:pt x="186" y="309"/>
                </a:cubicBezTo>
                <a:cubicBezTo>
                  <a:pt x="185" y="309"/>
                  <a:pt x="184" y="310"/>
                  <a:pt x="183" y="310"/>
                </a:cubicBezTo>
                <a:cubicBezTo>
                  <a:pt x="182" y="310"/>
                  <a:pt x="182" y="309"/>
                  <a:pt x="182" y="308"/>
                </a:cubicBezTo>
                <a:cubicBezTo>
                  <a:pt x="181" y="308"/>
                  <a:pt x="181" y="307"/>
                  <a:pt x="181" y="307"/>
                </a:cubicBezTo>
                <a:cubicBezTo>
                  <a:pt x="178" y="309"/>
                  <a:pt x="178" y="312"/>
                  <a:pt x="178" y="315"/>
                </a:cubicBezTo>
                <a:cubicBezTo>
                  <a:pt x="178" y="316"/>
                  <a:pt x="178" y="317"/>
                  <a:pt x="177" y="318"/>
                </a:cubicBezTo>
                <a:cubicBezTo>
                  <a:pt x="177" y="320"/>
                  <a:pt x="176" y="321"/>
                  <a:pt x="175" y="322"/>
                </a:cubicBezTo>
                <a:cubicBezTo>
                  <a:pt x="175" y="323"/>
                  <a:pt x="174" y="323"/>
                  <a:pt x="174" y="323"/>
                </a:cubicBezTo>
                <a:cubicBezTo>
                  <a:pt x="173" y="323"/>
                  <a:pt x="172" y="323"/>
                  <a:pt x="172" y="323"/>
                </a:cubicBezTo>
                <a:cubicBezTo>
                  <a:pt x="172" y="323"/>
                  <a:pt x="172" y="323"/>
                  <a:pt x="172" y="323"/>
                </a:cubicBezTo>
                <a:cubicBezTo>
                  <a:pt x="172" y="324"/>
                  <a:pt x="172" y="324"/>
                  <a:pt x="172" y="325"/>
                </a:cubicBezTo>
                <a:cubicBezTo>
                  <a:pt x="172" y="326"/>
                  <a:pt x="171" y="326"/>
                  <a:pt x="171" y="326"/>
                </a:cubicBezTo>
                <a:cubicBezTo>
                  <a:pt x="170" y="326"/>
                  <a:pt x="169" y="326"/>
                  <a:pt x="168" y="327"/>
                </a:cubicBezTo>
                <a:cubicBezTo>
                  <a:pt x="167" y="327"/>
                  <a:pt x="167" y="328"/>
                  <a:pt x="166" y="329"/>
                </a:cubicBezTo>
                <a:cubicBezTo>
                  <a:pt x="165" y="330"/>
                  <a:pt x="165" y="330"/>
                  <a:pt x="164" y="331"/>
                </a:cubicBezTo>
                <a:cubicBezTo>
                  <a:pt x="163" y="332"/>
                  <a:pt x="162" y="333"/>
                  <a:pt x="161" y="335"/>
                </a:cubicBezTo>
                <a:cubicBezTo>
                  <a:pt x="161" y="335"/>
                  <a:pt x="161" y="336"/>
                  <a:pt x="160" y="336"/>
                </a:cubicBezTo>
                <a:cubicBezTo>
                  <a:pt x="159" y="337"/>
                  <a:pt x="158" y="337"/>
                  <a:pt x="157" y="337"/>
                </a:cubicBezTo>
                <a:cubicBezTo>
                  <a:pt x="156" y="337"/>
                  <a:pt x="156" y="337"/>
                  <a:pt x="155" y="337"/>
                </a:cubicBezTo>
                <a:cubicBezTo>
                  <a:pt x="155" y="335"/>
                  <a:pt x="155" y="335"/>
                  <a:pt x="155" y="335"/>
                </a:cubicBezTo>
                <a:cubicBezTo>
                  <a:pt x="155" y="335"/>
                  <a:pt x="155" y="335"/>
                  <a:pt x="155" y="334"/>
                </a:cubicBezTo>
                <a:cubicBezTo>
                  <a:pt x="155" y="334"/>
                  <a:pt x="156" y="333"/>
                  <a:pt x="156" y="332"/>
                </a:cubicBezTo>
                <a:cubicBezTo>
                  <a:pt x="156" y="331"/>
                  <a:pt x="155" y="330"/>
                  <a:pt x="154" y="330"/>
                </a:cubicBezTo>
                <a:cubicBezTo>
                  <a:pt x="153" y="330"/>
                  <a:pt x="153" y="330"/>
                  <a:pt x="152" y="330"/>
                </a:cubicBezTo>
                <a:cubicBezTo>
                  <a:pt x="152" y="329"/>
                  <a:pt x="153" y="329"/>
                  <a:pt x="154" y="327"/>
                </a:cubicBezTo>
                <a:cubicBezTo>
                  <a:pt x="154" y="327"/>
                  <a:pt x="154" y="326"/>
                  <a:pt x="155" y="326"/>
                </a:cubicBezTo>
                <a:cubicBezTo>
                  <a:pt x="155" y="325"/>
                  <a:pt x="155" y="325"/>
                  <a:pt x="155" y="325"/>
                </a:cubicBezTo>
                <a:cubicBezTo>
                  <a:pt x="155" y="325"/>
                  <a:pt x="155" y="325"/>
                  <a:pt x="156" y="325"/>
                </a:cubicBezTo>
                <a:cubicBezTo>
                  <a:pt x="156" y="325"/>
                  <a:pt x="156" y="325"/>
                  <a:pt x="157" y="325"/>
                </a:cubicBezTo>
                <a:cubicBezTo>
                  <a:pt x="158" y="325"/>
                  <a:pt x="158" y="325"/>
                  <a:pt x="159" y="325"/>
                </a:cubicBezTo>
                <a:cubicBezTo>
                  <a:pt x="158" y="324"/>
                  <a:pt x="159" y="323"/>
                  <a:pt x="158" y="323"/>
                </a:cubicBezTo>
                <a:cubicBezTo>
                  <a:pt x="157" y="323"/>
                  <a:pt x="157" y="323"/>
                  <a:pt x="156" y="322"/>
                </a:cubicBezTo>
                <a:cubicBezTo>
                  <a:pt x="155" y="322"/>
                  <a:pt x="155" y="321"/>
                  <a:pt x="154" y="321"/>
                </a:cubicBezTo>
                <a:cubicBezTo>
                  <a:pt x="153" y="321"/>
                  <a:pt x="152" y="321"/>
                  <a:pt x="152" y="320"/>
                </a:cubicBezTo>
                <a:cubicBezTo>
                  <a:pt x="152" y="319"/>
                  <a:pt x="152" y="318"/>
                  <a:pt x="152" y="317"/>
                </a:cubicBezTo>
                <a:cubicBezTo>
                  <a:pt x="152" y="316"/>
                  <a:pt x="152" y="316"/>
                  <a:pt x="152" y="315"/>
                </a:cubicBezTo>
                <a:cubicBezTo>
                  <a:pt x="152" y="314"/>
                  <a:pt x="152" y="313"/>
                  <a:pt x="153" y="313"/>
                </a:cubicBezTo>
                <a:cubicBezTo>
                  <a:pt x="153" y="310"/>
                  <a:pt x="154" y="309"/>
                  <a:pt x="155" y="306"/>
                </a:cubicBezTo>
                <a:cubicBezTo>
                  <a:pt x="156" y="304"/>
                  <a:pt x="157" y="304"/>
                  <a:pt x="158" y="302"/>
                </a:cubicBezTo>
                <a:cubicBezTo>
                  <a:pt x="158" y="301"/>
                  <a:pt x="158" y="300"/>
                  <a:pt x="159" y="299"/>
                </a:cubicBezTo>
                <a:cubicBezTo>
                  <a:pt x="159" y="298"/>
                  <a:pt x="160" y="298"/>
                  <a:pt x="160" y="296"/>
                </a:cubicBezTo>
                <a:cubicBezTo>
                  <a:pt x="160" y="296"/>
                  <a:pt x="160" y="295"/>
                  <a:pt x="160" y="295"/>
                </a:cubicBezTo>
                <a:cubicBezTo>
                  <a:pt x="162" y="295"/>
                  <a:pt x="163" y="294"/>
                  <a:pt x="165" y="294"/>
                </a:cubicBezTo>
                <a:cubicBezTo>
                  <a:pt x="166" y="293"/>
                  <a:pt x="167" y="293"/>
                  <a:pt x="168" y="293"/>
                </a:cubicBezTo>
                <a:cubicBezTo>
                  <a:pt x="170" y="293"/>
                  <a:pt x="172" y="293"/>
                  <a:pt x="174" y="292"/>
                </a:cubicBezTo>
                <a:cubicBezTo>
                  <a:pt x="175" y="292"/>
                  <a:pt x="175" y="291"/>
                  <a:pt x="176" y="291"/>
                </a:cubicBezTo>
                <a:cubicBezTo>
                  <a:pt x="177" y="291"/>
                  <a:pt x="177" y="293"/>
                  <a:pt x="177" y="294"/>
                </a:cubicBezTo>
                <a:cubicBezTo>
                  <a:pt x="177" y="295"/>
                  <a:pt x="177" y="296"/>
                  <a:pt x="177" y="298"/>
                </a:cubicBezTo>
                <a:cubicBezTo>
                  <a:pt x="177" y="300"/>
                  <a:pt x="177" y="301"/>
                  <a:pt x="177" y="303"/>
                </a:cubicBezTo>
                <a:cubicBezTo>
                  <a:pt x="181" y="302"/>
                  <a:pt x="182" y="300"/>
                  <a:pt x="186" y="298"/>
                </a:cubicBezTo>
                <a:cubicBezTo>
                  <a:pt x="188" y="297"/>
                  <a:pt x="189" y="297"/>
                  <a:pt x="191" y="296"/>
                </a:cubicBezTo>
                <a:cubicBezTo>
                  <a:pt x="192" y="296"/>
                  <a:pt x="192" y="295"/>
                  <a:pt x="193" y="295"/>
                </a:cubicBezTo>
                <a:cubicBezTo>
                  <a:pt x="194" y="294"/>
                  <a:pt x="195" y="294"/>
                  <a:pt x="196" y="294"/>
                </a:cubicBezTo>
                <a:cubicBezTo>
                  <a:pt x="196" y="294"/>
                  <a:pt x="196" y="295"/>
                  <a:pt x="197" y="295"/>
                </a:cubicBezTo>
                <a:cubicBezTo>
                  <a:pt x="197" y="295"/>
                  <a:pt x="198" y="294"/>
                  <a:pt x="198" y="294"/>
                </a:cubicBezTo>
                <a:cubicBezTo>
                  <a:pt x="199" y="295"/>
                  <a:pt x="199" y="296"/>
                  <a:pt x="200" y="297"/>
                </a:cubicBezTo>
                <a:close/>
                <a:moveTo>
                  <a:pt x="115" y="215"/>
                </a:moveTo>
                <a:cubicBezTo>
                  <a:pt x="114" y="213"/>
                  <a:pt x="114" y="213"/>
                  <a:pt x="114" y="211"/>
                </a:cubicBezTo>
                <a:cubicBezTo>
                  <a:pt x="113" y="208"/>
                  <a:pt x="111" y="206"/>
                  <a:pt x="108" y="204"/>
                </a:cubicBezTo>
                <a:cubicBezTo>
                  <a:pt x="107" y="202"/>
                  <a:pt x="105" y="202"/>
                  <a:pt x="105" y="200"/>
                </a:cubicBezTo>
                <a:cubicBezTo>
                  <a:pt x="105" y="197"/>
                  <a:pt x="107" y="196"/>
                  <a:pt x="107" y="193"/>
                </a:cubicBezTo>
                <a:cubicBezTo>
                  <a:pt x="107" y="186"/>
                  <a:pt x="107" y="186"/>
                  <a:pt x="107" y="186"/>
                </a:cubicBezTo>
                <a:cubicBezTo>
                  <a:pt x="107" y="185"/>
                  <a:pt x="106" y="184"/>
                  <a:pt x="106" y="183"/>
                </a:cubicBezTo>
                <a:cubicBezTo>
                  <a:pt x="106" y="183"/>
                  <a:pt x="106" y="183"/>
                  <a:pt x="107" y="182"/>
                </a:cubicBezTo>
                <a:cubicBezTo>
                  <a:pt x="115" y="182"/>
                  <a:pt x="119" y="182"/>
                  <a:pt x="127" y="182"/>
                </a:cubicBezTo>
                <a:cubicBezTo>
                  <a:pt x="128" y="182"/>
                  <a:pt x="128" y="181"/>
                  <a:pt x="128" y="181"/>
                </a:cubicBezTo>
                <a:cubicBezTo>
                  <a:pt x="129" y="183"/>
                  <a:pt x="130" y="183"/>
                  <a:pt x="130" y="184"/>
                </a:cubicBezTo>
                <a:cubicBezTo>
                  <a:pt x="131" y="185"/>
                  <a:pt x="131" y="186"/>
                  <a:pt x="131" y="186"/>
                </a:cubicBezTo>
                <a:cubicBezTo>
                  <a:pt x="132" y="188"/>
                  <a:pt x="133" y="188"/>
                  <a:pt x="134" y="189"/>
                </a:cubicBezTo>
                <a:cubicBezTo>
                  <a:pt x="135" y="190"/>
                  <a:pt x="135" y="191"/>
                  <a:pt x="136" y="192"/>
                </a:cubicBezTo>
                <a:cubicBezTo>
                  <a:pt x="136" y="191"/>
                  <a:pt x="136" y="191"/>
                  <a:pt x="136" y="191"/>
                </a:cubicBezTo>
                <a:cubicBezTo>
                  <a:pt x="136" y="188"/>
                  <a:pt x="136" y="188"/>
                  <a:pt x="136" y="188"/>
                </a:cubicBezTo>
                <a:cubicBezTo>
                  <a:pt x="136" y="187"/>
                  <a:pt x="136" y="186"/>
                  <a:pt x="137" y="184"/>
                </a:cubicBezTo>
                <a:cubicBezTo>
                  <a:pt x="138" y="183"/>
                  <a:pt x="139" y="182"/>
                  <a:pt x="139" y="181"/>
                </a:cubicBezTo>
                <a:cubicBezTo>
                  <a:pt x="139" y="180"/>
                  <a:pt x="139" y="179"/>
                  <a:pt x="138" y="179"/>
                </a:cubicBezTo>
                <a:cubicBezTo>
                  <a:pt x="138" y="178"/>
                  <a:pt x="137" y="178"/>
                  <a:pt x="137" y="178"/>
                </a:cubicBezTo>
                <a:cubicBezTo>
                  <a:pt x="137" y="177"/>
                  <a:pt x="137" y="177"/>
                  <a:pt x="137" y="177"/>
                </a:cubicBezTo>
                <a:cubicBezTo>
                  <a:pt x="137" y="177"/>
                  <a:pt x="137" y="177"/>
                  <a:pt x="137" y="177"/>
                </a:cubicBezTo>
                <a:cubicBezTo>
                  <a:pt x="137" y="172"/>
                  <a:pt x="135" y="170"/>
                  <a:pt x="132" y="166"/>
                </a:cubicBezTo>
                <a:cubicBezTo>
                  <a:pt x="132" y="166"/>
                  <a:pt x="132" y="165"/>
                  <a:pt x="133" y="165"/>
                </a:cubicBezTo>
                <a:cubicBezTo>
                  <a:pt x="135" y="165"/>
                  <a:pt x="136" y="166"/>
                  <a:pt x="138" y="165"/>
                </a:cubicBezTo>
                <a:cubicBezTo>
                  <a:pt x="139" y="165"/>
                  <a:pt x="139" y="164"/>
                  <a:pt x="139" y="164"/>
                </a:cubicBezTo>
                <a:cubicBezTo>
                  <a:pt x="141" y="161"/>
                  <a:pt x="141" y="159"/>
                  <a:pt x="142" y="156"/>
                </a:cubicBezTo>
                <a:cubicBezTo>
                  <a:pt x="145" y="158"/>
                  <a:pt x="146" y="159"/>
                  <a:pt x="148" y="161"/>
                </a:cubicBezTo>
                <a:cubicBezTo>
                  <a:pt x="149" y="161"/>
                  <a:pt x="150" y="161"/>
                  <a:pt x="151" y="162"/>
                </a:cubicBezTo>
                <a:cubicBezTo>
                  <a:pt x="152" y="163"/>
                  <a:pt x="151" y="164"/>
                  <a:pt x="151" y="166"/>
                </a:cubicBezTo>
                <a:cubicBezTo>
                  <a:pt x="151" y="167"/>
                  <a:pt x="152" y="167"/>
                  <a:pt x="153" y="168"/>
                </a:cubicBezTo>
                <a:cubicBezTo>
                  <a:pt x="153" y="169"/>
                  <a:pt x="154" y="170"/>
                  <a:pt x="155" y="170"/>
                </a:cubicBezTo>
                <a:cubicBezTo>
                  <a:pt x="156" y="170"/>
                  <a:pt x="156" y="169"/>
                  <a:pt x="157" y="168"/>
                </a:cubicBezTo>
                <a:cubicBezTo>
                  <a:pt x="160" y="167"/>
                  <a:pt x="161" y="166"/>
                  <a:pt x="163" y="164"/>
                </a:cubicBezTo>
                <a:cubicBezTo>
                  <a:pt x="165" y="163"/>
                  <a:pt x="166" y="162"/>
                  <a:pt x="168" y="161"/>
                </a:cubicBezTo>
                <a:cubicBezTo>
                  <a:pt x="170" y="160"/>
                  <a:pt x="173" y="160"/>
                  <a:pt x="173" y="158"/>
                </a:cubicBezTo>
                <a:cubicBezTo>
                  <a:pt x="173" y="155"/>
                  <a:pt x="170" y="155"/>
                  <a:pt x="167" y="153"/>
                </a:cubicBezTo>
                <a:cubicBezTo>
                  <a:pt x="168" y="151"/>
                  <a:pt x="170" y="150"/>
                  <a:pt x="171" y="149"/>
                </a:cubicBezTo>
                <a:cubicBezTo>
                  <a:pt x="172" y="148"/>
                  <a:pt x="173" y="148"/>
                  <a:pt x="174" y="147"/>
                </a:cubicBezTo>
                <a:cubicBezTo>
                  <a:pt x="175" y="147"/>
                  <a:pt x="176" y="147"/>
                  <a:pt x="178" y="146"/>
                </a:cubicBezTo>
                <a:cubicBezTo>
                  <a:pt x="178" y="145"/>
                  <a:pt x="179" y="144"/>
                  <a:pt x="179" y="144"/>
                </a:cubicBezTo>
                <a:cubicBezTo>
                  <a:pt x="180" y="144"/>
                  <a:pt x="180" y="144"/>
                  <a:pt x="181" y="144"/>
                </a:cubicBezTo>
                <a:cubicBezTo>
                  <a:pt x="182" y="146"/>
                  <a:pt x="181" y="148"/>
                  <a:pt x="182" y="150"/>
                </a:cubicBezTo>
                <a:cubicBezTo>
                  <a:pt x="182" y="152"/>
                  <a:pt x="183" y="153"/>
                  <a:pt x="184" y="154"/>
                </a:cubicBezTo>
                <a:cubicBezTo>
                  <a:pt x="184" y="154"/>
                  <a:pt x="185" y="154"/>
                  <a:pt x="186" y="154"/>
                </a:cubicBezTo>
                <a:cubicBezTo>
                  <a:pt x="190" y="154"/>
                  <a:pt x="194" y="153"/>
                  <a:pt x="197" y="150"/>
                </a:cubicBezTo>
                <a:cubicBezTo>
                  <a:pt x="199" y="147"/>
                  <a:pt x="202" y="146"/>
                  <a:pt x="202" y="143"/>
                </a:cubicBezTo>
                <a:cubicBezTo>
                  <a:pt x="202" y="142"/>
                  <a:pt x="202" y="141"/>
                  <a:pt x="202" y="140"/>
                </a:cubicBezTo>
                <a:cubicBezTo>
                  <a:pt x="202" y="138"/>
                  <a:pt x="203" y="137"/>
                  <a:pt x="204" y="136"/>
                </a:cubicBezTo>
                <a:cubicBezTo>
                  <a:pt x="205" y="134"/>
                  <a:pt x="205" y="133"/>
                  <a:pt x="205" y="132"/>
                </a:cubicBezTo>
                <a:cubicBezTo>
                  <a:pt x="206" y="131"/>
                  <a:pt x="207" y="131"/>
                  <a:pt x="207" y="130"/>
                </a:cubicBezTo>
                <a:cubicBezTo>
                  <a:pt x="207" y="127"/>
                  <a:pt x="206" y="126"/>
                  <a:pt x="205" y="123"/>
                </a:cubicBezTo>
                <a:cubicBezTo>
                  <a:pt x="205" y="123"/>
                  <a:pt x="204" y="123"/>
                  <a:pt x="204" y="122"/>
                </a:cubicBezTo>
                <a:cubicBezTo>
                  <a:pt x="204" y="118"/>
                  <a:pt x="208" y="117"/>
                  <a:pt x="211" y="115"/>
                </a:cubicBezTo>
                <a:cubicBezTo>
                  <a:pt x="214" y="113"/>
                  <a:pt x="216" y="112"/>
                  <a:pt x="219" y="112"/>
                </a:cubicBezTo>
                <a:cubicBezTo>
                  <a:pt x="223" y="111"/>
                  <a:pt x="225" y="111"/>
                  <a:pt x="228" y="110"/>
                </a:cubicBezTo>
                <a:cubicBezTo>
                  <a:pt x="230" y="108"/>
                  <a:pt x="229" y="106"/>
                  <a:pt x="230" y="105"/>
                </a:cubicBezTo>
                <a:cubicBezTo>
                  <a:pt x="231" y="104"/>
                  <a:pt x="233" y="104"/>
                  <a:pt x="234" y="104"/>
                </a:cubicBezTo>
                <a:cubicBezTo>
                  <a:pt x="237" y="104"/>
                  <a:pt x="238" y="104"/>
                  <a:pt x="240" y="105"/>
                </a:cubicBezTo>
                <a:cubicBezTo>
                  <a:pt x="241" y="105"/>
                  <a:pt x="241" y="106"/>
                  <a:pt x="242" y="106"/>
                </a:cubicBezTo>
                <a:cubicBezTo>
                  <a:pt x="245" y="106"/>
                  <a:pt x="245" y="103"/>
                  <a:pt x="247" y="103"/>
                </a:cubicBezTo>
                <a:cubicBezTo>
                  <a:pt x="249" y="103"/>
                  <a:pt x="249" y="104"/>
                  <a:pt x="250" y="105"/>
                </a:cubicBezTo>
                <a:cubicBezTo>
                  <a:pt x="251" y="108"/>
                  <a:pt x="251" y="111"/>
                  <a:pt x="254" y="111"/>
                </a:cubicBezTo>
                <a:cubicBezTo>
                  <a:pt x="256" y="111"/>
                  <a:pt x="257" y="110"/>
                  <a:pt x="258" y="108"/>
                </a:cubicBezTo>
                <a:cubicBezTo>
                  <a:pt x="261" y="108"/>
                  <a:pt x="262" y="108"/>
                  <a:pt x="265" y="108"/>
                </a:cubicBezTo>
                <a:cubicBezTo>
                  <a:pt x="265" y="109"/>
                  <a:pt x="265" y="110"/>
                  <a:pt x="265" y="111"/>
                </a:cubicBezTo>
                <a:cubicBezTo>
                  <a:pt x="265" y="114"/>
                  <a:pt x="262" y="116"/>
                  <a:pt x="262" y="119"/>
                </a:cubicBezTo>
                <a:cubicBezTo>
                  <a:pt x="262" y="122"/>
                  <a:pt x="264" y="123"/>
                  <a:pt x="265" y="125"/>
                </a:cubicBezTo>
                <a:cubicBezTo>
                  <a:pt x="268" y="128"/>
                  <a:pt x="269" y="131"/>
                  <a:pt x="271" y="135"/>
                </a:cubicBezTo>
                <a:cubicBezTo>
                  <a:pt x="272" y="138"/>
                  <a:pt x="274" y="139"/>
                  <a:pt x="276" y="142"/>
                </a:cubicBezTo>
                <a:cubicBezTo>
                  <a:pt x="279" y="144"/>
                  <a:pt x="280" y="146"/>
                  <a:pt x="283" y="147"/>
                </a:cubicBezTo>
                <a:cubicBezTo>
                  <a:pt x="286" y="149"/>
                  <a:pt x="289" y="150"/>
                  <a:pt x="293" y="151"/>
                </a:cubicBezTo>
                <a:cubicBezTo>
                  <a:pt x="297" y="151"/>
                  <a:pt x="300" y="152"/>
                  <a:pt x="305" y="152"/>
                </a:cubicBezTo>
                <a:cubicBezTo>
                  <a:pt x="307" y="153"/>
                  <a:pt x="308" y="153"/>
                  <a:pt x="309" y="153"/>
                </a:cubicBezTo>
                <a:cubicBezTo>
                  <a:pt x="313" y="153"/>
                  <a:pt x="315" y="152"/>
                  <a:pt x="317" y="149"/>
                </a:cubicBezTo>
                <a:cubicBezTo>
                  <a:pt x="318" y="149"/>
                  <a:pt x="319" y="148"/>
                  <a:pt x="320" y="148"/>
                </a:cubicBezTo>
                <a:cubicBezTo>
                  <a:pt x="322" y="145"/>
                  <a:pt x="323" y="143"/>
                  <a:pt x="325" y="140"/>
                </a:cubicBezTo>
                <a:cubicBezTo>
                  <a:pt x="329" y="140"/>
                  <a:pt x="332" y="140"/>
                  <a:pt x="336" y="140"/>
                </a:cubicBezTo>
                <a:cubicBezTo>
                  <a:pt x="340" y="140"/>
                  <a:pt x="343" y="142"/>
                  <a:pt x="345" y="145"/>
                </a:cubicBezTo>
                <a:cubicBezTo>
                  <a:pt x="346" y="146"/>
                  <a:pt x="346" y="147"/>
                  <a:pt x="346" y="149"/>
                </a:cubicBezTo>
                <a:cubicBezTo>
                  <a:pt x="348" y="153"/>
                  <a:pt x="350" y="155"/>
                  <a:pt x="350" y="160"/>
                </a:cubicBezTo>
                <a:cubicBezTo>
                  <a:pt x="350" y="163"/>
                  <a:pt x="349" y="164"/>
                  <a:pt x="348" y="167"/>
                </a:cubicBezTo>
                <a:cubicBezTo>
                  <a:pt x="346" y="170"/>
                  <a:pt x="345" y="172"/>
                  <a:pt x="343" y="174"/>
                </a:cubicBezTo>
                <a:cubicBezTo>
                  <a:pt x="342" y="176"/>
                  <a:pt x="340" y="177"/>
                  <a:pt x="339" y="179"/>
                </a:cubicBezTo>
                <a:cubicBezTo>
                  <a:pt x="338" y="182"/>
                  <a:pt x="336" y="185"/>
                  <a:pt x="332" y="185"/>
                </a:cubicBezTo>
                <a:cubicBezTo>
                  <a:pt x="330" y="185"/>
                  <a:pt x="329" y="183"/>
                  <a:pt x="327" y="183"/>
                </a:cubicBezTo>
                <a:cubicBezTo>
                  <a:pt x="326" y="183"/>
                  <a:pt x="325" y="183"/>
                  <a:pt x="324" y="183"/>
                </a:cubicBezTo>
                <a:cubicBezTo>
                  <a:pt x="324" y="186"/>
                  <a:pt x="324" y="186"/>
                  <a:pt x="324" y="186"/>
                </a:cubicBezTo>
                <a:cubicBezTo>
                  <a:pt x="324" y="187"/>
                  <a:pt x="325" y="187"/>
                  <a:pt x="325" y="188"/>
                </a:cubicBezTo>
                <a:cubicBezTo>
                  <a:pt x="326" y="191"/>
                  <a:pt x="326" y="193"/>
                  <a:pt x="328" y="194"/>
                </a:cubicBezTo>
                <a:cubicBezTo>
                  <a:pt x="330" y="196"/>
                  <a:pt x="332" y="197"/>
                  <a:pt x="335" y="197"/>
                </a:cubicBezTo>
                <a:cubicBezTo>
                  <a:pt x="340" y="197"/>
                  <a:pt x="342" y="195"/>
                  <a:pt x="347" y="195"/>
                </a:cubicBezTo>
                <a:cubicBezTo>
                  <a:pt x="348" y="195"/>
                  <a:pt x="348" y="197"/>
                  <a:pt x="350" y="197"/>
                </a:cubicBezTo>
                <a:cubicBezTo>
                  <a:pt x="353" y="198"/>
                  <a:pt x="354" y="199"/>
                  <a:pt x="357" y="199"/>
                </a:cubicBezTo>
                <a:cubicBezTo>
                  <a:pt x="361" y="199"/>
                  <a:pt x="363" y="197"/>
                  <a:pt x="366" y="197"/>
                </a:cubicBezTo>
                <a:cubicBezTo>
                  <a:pt x="365" y="199"/>
                  <a:pt x="364" y="200"/>
                  <a:pt x="363" y="202"/>
                </a:cubicBezTo>
                <a:cubicBezTo>
                  <a:pt x="360" y="205"/>
                  <a:pt x="359" y="208"/>
                  <a:pt x="357" y="212"/>
                </a:cubicBezTo>
                <a:cubicBezTo>
                  <a:pt x="360" y="213"/>
                  <a:pt x="363" y="214"/>
                  <a:pt x="366" y="213"/>
                </a:cubicBezTo>
                <a:cubicBezTo>
                  <a:pt x="366" y="215"/>
                  <a:pt x="366" y="215"/>
                  <a:pt x="366" y="215"/>
                </a:cubicBezTo>
                <a:cubicBezTo>
                  <a:pt x="366" y="216"/>
                  <a:pt x="365" y="217"/>
                  <a:pt x="365" y="218"/>
                </a:cubicBezTo>
                <a:cubicBezTo>
                  <a:pt x="365" y="220"/>
                  <a:pt x="366" y="220"/>
                  <a:pt x="368" y="221"/>
                </a:cubicBezTo>
                <a:cubicBezTo>
                  <a:pt x="370" y="222"/>
                  <a:pt x="372" y="221"/>
                  <a:pt x="375" y="221"/>
                </a:cubicBezTo>
                <a:cubicBezTo>
                  <a:pt x="375" y="223"/>
                  <a:pt x="375" y="223"/>
                  <a:pt x="375" y="223"/>
                </a:cubicBezTo>
                <a:cubicBezTo>
                  <a:pt x="374" y="224"/>
                  <a:pt x="373" y="224"/>
                  <a:pt x="372" y="225"/>
                </a:cubicBezTo>
                <a:cubicBezTo>
                  <a:pt x="370" y="226"/>
                  <a:pt x="369" y="227"/>
                  <a:pt x="369" y="229"/>
                </a:cubicBezTo>
                <a:cubicBezTo>
                  <a:pt x="369" y="230"/>
                  <a:pt x="369" y="231"/>
                  <a:pt x="370" y="232"/>
                </a:cubicBezTo>
                <a:cubicBezTo>
                  <a:pt x="370" y="233"/>
                  <a:pt x="370" y="235"/>
                  <a:pt x="371" y="236"/>
                </a:cubicBezTo>
                <a:cubicBezTo>
                  <a:pt x="372" y="236"/>
                  <a:pt x="373" y="236"/>
                  <a:pt x="374" y="236"/>
                </a:cubicBezTo>
                <a:cubicBezTo>
                  <a:pt x="377" y="238"/>
                  <a:pt x="379" y="238"/>
                  <a:pt x="381" y="239"/>
                </a:cubicBezTo>
                <a:cubicBezTo>
                  <a:pt x="380" y="241"/>
                  <a:pt x="378" y="242"/>
                  <a:pt x="378" y="244"/>
                </a:cubicBezTo>
                <a:cubicBezTo>
                  <a:pt x="378" y="246"/>
                  <a:pt x="378" y="247"/>
                  <a:pt x="378" y="249"/>
                </a:cubicBezTo>
                <a:cubicBezTo>
                  <a:pt x="378" y="250"/>
                  <a:pt x="377" y="251"/>
                  <a:pt x="376" y="252"/>
                </a:cubicBezTo>
                <a:cubicBezTo>
                  <a:pt x="375" y="254"/>
                  <a:pt x="376" y="255"/>
                  <a:pt x="376" y="257"/>
                </a:cubicBezTo>
                <a:cubicBezTo>
                  <a:pt x="375" y="257"/>
                  <a:pt x="375" y="258"/>
                  <a:pt x="374" y="258"/>
                </a:cubicBezTo>
                <a:cubicBezTo>
                  <a:pt x="371" y="258"/>
                  <a:pt x="369" y="257"/>
                  <a:pt x="367" y="257"/>
                </a:cubicBezTo>
                <a:cubicBezTo>
                  <a:pt x="366" y="259"/>
                  <a:pt x="365" y="260"/>
                  <a:pt x="364" y="263"/>
                </a:cubicBezTo>
                <a:cubicBezTo>
                  <a:pt x="364" y="264"/>
                  <a:pt x="364" y="265"/>
                  <a:pt x="364" y="265"/>
                </a:cubicBezTo>
                <a:cubicBezTo>
                  <a:pt x="363" y="266"/>
                  <a:pt x="363" y="266"/>
                  <a:pt x="362" y="266"/>
                </a:cubicBezTo>
                <a:cubicBezTo>
                  <a:pt x="361" y="267"/>
                  <a:pt x="360" y="268"/>
                  <a:pt x="359" y="269"/>
                </a:cubicBezTo>
                <a:cubicBezTo>
                  <a:pt x="357" y="272"/>
                  <a:pt x="357" y="274"/>
                  <a:pt x="355" y="277"/>
                </a:cubicBezTo>
                <a:cubicBezTo>
                  <a:pt x="353" y="280"/>
                  <a:pt x="353" y="283"/>
                  <a:pt x="350" y="285"/>
                </a:cubicBezTo>
                <a:cubicBezTo>
                  <a:pt x="349" y="286"/>
                  <a:pt x="348" y="286"/>
                  <a:pt x="347" y="287"/>
                </a:cubicBezTo>
                <a:cubicBezTo>
                  <a:pt x="347" y="287"/>
                  <a:pt x="346" y="286"/>
                  <a:pt x="346" y="287"/>
                </a:cubicBezTo>
                <a:cubicBezTo>
                  <a:pt x="345" y="287"/>
                  <a:pt x="345" y="288"/>
                  <a:pt x="345" y="289"/>
                </a:cubicBezTo>
                <a:cubicBezTo>
                  <a:pt x="344" y="291"/>
                  <a:pt x="344" y="292"/>
                  <a:pt x="344" y="294"/>
                </a:cubicBezTo>
                <a:cubicBezTo>
                  <a:pt x="344" y="294"/>
                  <a:pt x="344" y="295"/>
                  <a:pt x="345" y="295"/>
                </a:cubicBezTo>
                <a:cubicBezTo>
                  <a:pt x="345" y="296"/>
                  <a:pt x="346" y="297"/>
                  <a:pt x="346" y="298"/>
                </a:cubicBezTo>
                <a:cubicBezTo>
                  <a:pt x="346" y="300"/>
                  <a:pt x="345" y="301"/>
                  <a:pt x="345" y="303"/>
                </a:cubicBezTo>
                <a:cubicBezTo>
                  <a:pt x="344" y="305"/>
                  <a:pt x="343" y="306"/>
                  <a:pt x="342" y="308"/>
                </a:cubicBezTo>
                <a:cubicBezTo>
                  <a:pt x="342" y="308"/>
                  <a:pt x="342" y="309"/>
                  <a:pt x="341" y="309"/>
                </a:cubicBezTo>
                <a:cubicBezTo>
                  <a:pt x="340" y="310"/>
                  <a:pt x="339" y="310"/>
                  <a:pt x="338" y="312"/>
                </a:cubicBezTo>
                <a:cubicBezTo>
                  <a:pt x="337" y="314"/>
                  <a:pt x="337" y="316"/>
                  <a:pt x="336" y="318"/>
                </a:cubicBezTo>
                <a:cubicBezTo>
                  <a:pt x="335" y="321"/>
                  <a:pt x="333" y="322"/>
                  <a:pt x="332" y="325"/>
                </a:cubicBezTo>
                <a:cubicBezTo>
                  <a:pt x="330" y="329"/>
                  <a:pt x="331" y="331"/>
                  <a:pt x="330" y="336"/>
                </a:cubicBezTo>
                <a:cubicBezTo>
                  <a:pt x="329" y="338"/>
                  <a:pt x="328" y="339"/>
                  <a:pt x="328" y="342"/>
                </a:cubicBezTo>
                <a:cubicBezTo>
                  <a:pt x="327" y="346"/>
                  <a:pt x="328" y="349"/>
                  <a:pt x="326" y="353"/>
                </a:cubicBezTo>
                <a:cubicBezTo>
                  <a:pt x="325" y="356"/>
                  <a:pt x="323" y="357"/>
                  <a:pt x="322" y="359"/>
                </a:cubicBezTo>
                <a:cubicBezTo>
                  <a:pt x="319" y="364"/>
                  <a:pt x="320" y="367"/>
                  <a:pt x="319" y="372"/>
                </a:cubicBezTo>
                <a:cubicBezTo>
                  <a:pt x="319" y="376"/>
                  <a:pt x="319" y="378"/>
                  <a:pt x="318" y="381"/>
                </a:cubicBezTo>
                <a:cubicBezTo>
                  <a:pt x="318" y="383"/>
                  <a:pt x="317" y="384"/>
                  <a:pt x="317" y="385"/>
                </a:cubicBezTo>
                <a:cubicBezTo>
                  <a:pt x="317" y="387"/>
                  <a:pt x="319" y="388"/>
                  <a:pt x="319" y="390"/>
                </a:cubicBezTo>
                <a:cubicBezTo>
                  <a:pt x="319" y="394"/>
                  <a:pt x="319" y="396"/>
                  <a:pt x="319" y="400"/>
                </a:cubicBezTo>
                <a:cubicBezTo>
                  <a:pt x="319" y="406"/>
                  <a:pt x="319" y="406"/>
                  <a:pt x="319" y="406"/>
                </a:cubicBezTo>
                <a:cubicBezTo>
                  <a:pt x="319" y="408"/>
                  <a:pt x="319" y="409"/>
                  <a:pt x="319" y="411"/>
                </a:cubicBezTo>
                <a:cubicBezTo>
                  <a:pt x="319" y="412"/>
                  <a:pt x="318" y="413"/>
                  <a:pt x="318" y="414"/>
                </a:cubicBezTo>
                <a:cubicBezTo>
                  <a:pt x="316" y="415"/>
                  <a:pt x="315" y="416"/>
                  <a:pt x="314" y="417"/>
                </a:cubicBezTo>
                <a:cubicBezTo>
                  <a:pt x="313" y="418"/>
                  <a:pt x="312" y="420"/>
                  <a:pt x="312" y="422"/>
                </a:cubicBezTo>
                <a:cubicBezTo>
                  <a:pt x="311" y="424"/>
                  <a:pt x="311" y="426"/>
                  <a:pt x="310" y="429"/>
                </a:cubicBezTo>
                <a:cubicBezTo>
                  <a:pt x="310" y="431"/>
                  <a:pt x="309" y="432"/>
                  <a:pt x="308" y="434"/>
                </a:cubicBezTo>
                <a:cubicBezTo>
                  <a:pt x="308" y="436"/>
                  <a:pt x="308" y="436"/>
                  <a:pt x="308" y="436"/>
                </a:cubicBezTo>
                <a:cubicBezTo>
                  <a:pt x="307" y="440"/>
                  <a:pt x="304" y="440"/>
                  <a:pt x="303" y="444"/>
                </a:cubicBezTo>
                <a:cubicBezTo>
                  <a:pt x="303" y="445"/>
                  <a:pt x="303" y="446"/>
                  <a:pt x="303" y="448"/>
                </a:cubicBezTo>
                <a:cubicBezTo>
                  <a:pt x="302" y="447"/>
                  <a:pt x="302" y="446"/>
                  <a:pt x="301" y="446"/>
                </a:cubicBezTo>
                <a:cubicBezTo>
                  <a:pt x="298" y="445"/>
                  <a:pt x="296" y="446"/>
                  <a:pt x="293" y="444"/>
                </a:cubicBezTo>
                <a:cubicBezTo>
                  <a:pt x="294" y="440"/>
                  <a:pt x="294" y="440"/>
                  <a:pt x="294" y="440"/>
                </a:cubicBezTo>
                <a:cubicBezTo>
                  <a:pt x="293" y="438"/>
                  <a:pt x="291" y="437"/>
                  <a:pt x="289" y="437"/>
                </a:cubicBezTo>
                <a:cubicBezTo>
                  <a:pt x="287" y="436"/>
                  <a:pt x="286" y="436"/>
                  <a:pt x="284" y="435"/>
                </a:cubicBezTo>
                <a:cubicBezTo>
                  <a:pt x="283" y="435"/>
                  <a:pt x="282" y="434"/>
                  <a:pt x="281" y="434"/>
                </a:cubicBezTo>
                <a:cubicBezTo>
                  <a:pt x="278" y="434"/>
                  <a:pt x="277" y="436"/>
                  <a:pt x="275" y="438"/>
                </a:cubicBezTo>
                <a:cubicBezTo>
                  <a:pt x="272" y="439"/>
                  <a:pt x="271" y="441"/>
                  <a:pt x="270" y="444"/>
                </a:cubicBezTo>
                <a:cubicBezTo>
                  <a:pt x="270" y="444"/>
                  <a:pt x="269" y="445"/>
                  <a:pt x="269" y="446"/>
                </a:cubicBezTo>
                <a:cubicBezTo>
                  <a:pt x="269" y="447"/>
                  <a:pt x="270" y="447"/>
                  <a:pt x="271" y="448"/>
                </a:cubicBezTo>
                <a:cubicBezTo>
                  <a:pt x="273" y="449"/>
                  <a:pt x="274" y="449"/>
                  <a:pt x="276" y="450"/>
                </a:cubicBezTo>
                <a:cubicBezTo>
                  <a:pt x="277" y="451"/>
                  <a:pt x="279" y="451"/>
                  <a:pt x="279" y="453"/>
                </a:cubicBezTo>
                <a:cubicBezTo>
                  <a:pt x="279" y="455"/>
                  <a:pt x="276" y="456"/>
                  <a:pt x="276" y="459"/>
                </a:cubicBezTo>
                <a:cubicBezTo>
                  <a:pt x="276" y="460"/>
                  <a:pt x="277" y="460"/>
                  <a:pt x="278" y="461"/>
                </a:cubicBezTo>
                <a:cubicBezTo>
                  <a:pt x="278" y="461"/>
                  <a:pt x="278" y="462"/>
                  <a:pt x="278" y="462"/>
                </a:cubicBezTo>
                <a:cubicBezTo>
                  <a:pt x="277" y="463"/>
                  <a:pt x="276" y="465"/>
                  <a:pt x="274" y="465"/>
                </a:cubicBezTo>
                <a:cubicBezTo>
                  <a:pt x="272" y="465"/>
                  <a:pt x="272" y="465"/>
                  <a:pt x="271" y="465"/>
                </a:cubicBezTo>
                <a:cubicBezTo>
                  <a:pt x="268" y="465"/>
                  <a:pt x="268" y="467"/>
                  <a:pt x="268" y="469"/>
                </a:cubicBezTo>
                <a:cubicBezTo>
                  <a:pt x="267" y="472"/>
                  <a:pt x="266" y="473"/>
                  <a:pt x="265" y="476"/>
                </a:cubicBezTo>
                <a:cubicBezTo>
                  <a:pt x="262" y="480"/>
                  <a:pt x="259" y="481"/>
                  <a:pt x="254" y="482"/>
                </a:cubicBezTo>
                <a:cubicBezTo>
                  <a:pt x="250" y="483"/>
                  <a:pt x="248" y="484"/>
                  <a:pt x="245" y="485"/>
                </a:cubicBezTo>
                <a:cubicBezTo>
                  <a:pt x="241" y="487"/>
                  <a:pt x="238" y="487"/>
                  <a:pt x="235" y="490"/>
                </a:cubicBezTo>
                <a:cubicBezTo>
                  <a:pt x="231" y="494"/>
                  <a:pt x="231" y="498"/>
                  <a:pt x="231" y="492"/>
                </a:cubicBezTo>
                <a:cubicBezTo>
                  <a:pt x="231" y="489"/>
                  <a:pt x="230" y="488"/>
                  <a:pt x="228" y="486"/>
                </a:cubicBezTo>
                <a:cubicBezTo>
                  <a:pt x="229" y="484"/>
                  <a:pt x="231" y="484"/>
                  <a:pt x="233" y="482"/>
                </a:cubicBezTo>
                <a:cubicBezTo>
                  <a:pt x="235" y="481"/>
                  <a:pt x="236" y="479"/>
                  <a:pt x="237" y="477"/>
                </a:cubicBezTo>
                <a:cubicBezTo>
                  <a:pt x="238" y="475"/>
                  <a:pt x="239" y="474"/>
                  <a:pt x="239" y="472"/>
                </a:cubicBezTo>
                <a:cubicBezTo>
                  <a:pt x="239" y="470"/>
                  <a:pt x="238" y="469"/>
                  <a:pt x="238" y="467"/>
                </a:cubicBezTo>
                <a:cubicBezTo>
                  <a:pt x="238" y="465"/>
                  <a:pt x="242" y="465"/>
                  <a:pt x="242" y="463"/>
                </a:cubicBezTo>
                <a:cubicBezTo>
                  <a:pt x="242" y="461"/>
                  <a:pt x="241" y="459"/>
                  <a:pt x="242" y="457"/>
                </a:cubicBezTo>
                <a:cubicBezTo>
                  <a:pt x="242" y="455"/>
                  <a:pt x="244" y="454"/>
                  <a:pt x="244" y="452"/>
                </a:cubicBezTo>
                <a:cubicBezTo>
                  <a:pt x="244" y="450"/>
                  <a:pt x="243" y="449"/>
                  <a:pt x="242" y="447"/>
                </a:cubicBezTo>
                <a:cubicBezTo>
                  <a:pt x="242" y="445"/>
                  <a:pt x="242" y="444"/>
                  <a:pt x="241" y="442"/>
                </a:cubicBezTo>
                <a:cubicBezTo>
                  <a:pt x="240" y="441"/>
                  <a:pt x="239" y="441"/>
                  <a:pt x="238" y="440"/>
                </a:cubicBezTo>
                <a:cubicBezTo>
                  <a:pt x="238" y="439"/>
                  <a:pt x="238" y="438"/>
                  <a:pt x="237" y="437"/>
                </a:cubicBezTo>
                <a:cubicBezTo>
                  <a:pt x="236" y="437"/>
                  <a:pt x="235" y="437"/>
                  <a:pt x="234" y="436"/>
                </a:cubicBezTo>
                <a:cubicBezTo>
                  <a:pt x="233" y="435"/>
                  <a:pt x="233" y="435"/>
                  <a:pt x="233" y="434"/>
                </a:cubicBezTo>
                <a:cubicBezTo>
                  <a:pt x="233" y="433"/>
                  <a:pt x="233" y="432"/>
                  <a:pt x="233" y="431"/>
                </a:cubicBezTo>
                <a:cubicBezTo>
                  <a:pt x="233" y="425"/>
                  <a:pt x="233" y="425"/>
                  <a:pt x="233" y="425"/>
                </a:cubicBezTo>
                <a:cubicBezTo>
                  <a:pt x="230" y="425"/>
                  <a:pt x="228" y="425"/>
                  <a:pt x="226" y="424"/>
                </a:cubicBezTo>
                <a:cubicBezTo>
                  <a:pt x="225" y="424"/>
                  <a:pt x="225" y="424"/>
                  <a:pt x="225" y="424"/>
                </a:cubicBezTo>
                <a:cubicBezTo>
                  <a:pt x="224" y="423"/>
                  <a:pt x="224" y="422"/>
                  <a:pt x="224" y="421"/>
                </a:cubicBezTo>
                <a:cubicBezTo>
                  <a:pt x="224" y="419"/>
                  <a:pt x="226" y="417"/>
                  <a:pt x="228" y="416"/>
                </a:cubicBezTo>
                <a:cubicBezTo>
                  <a:pt x="229" y="416"/>
                  <a:pt x="230" y="414"/>
                  <a:pt x="232" y="414"/>
                </a:cubicBezTo>
                <a:cubicBezTo>
                  <a:pt x="233" y="414"/>
                  <a:pt x="233" y="416"/>
                  <a:pt x="233" y="417"/>
                </a:cubicBezTo>
                <a:cubicBezTo>
                  <a:pt x="234" y="418"/>
                  <a:pt x="235" y="418"/>
                  <a:pt x="235" y="420"/>
                </a:cubicBezTo>
                <a:cubicBezTo>
                  <a:pt x="235" y="421"/>
                  <a:pt x="235" y="422"/>
                  <a:pt x="234" y="423"/>
                </a:cubicBezTo>
                <a:cubicBezTo>
                  <a:pt x="237" y="422"/>
                  <a:pt x="240" y="422"/>
                  <a:pt x="242" y="420"/>
                </a:cubicBezTo>
                <a:cubicBezTo>
                  <a:pt x="244" y="417"/>
                  <a:pt x="243" y="414"/>
                  <a:pt x="245" y="411"/>
                </a:cubicBezTo>
                <a:cubicBezTo>
                  <a:pt x="245" y="410"/>
                  <a:pt x="247" y="410"/>
                  <a:pt x="247" y="409"/>
                </a:cubicBezTo>
                <a:cubicBezTo>
                  <a:pt x="247" y="407"/>
                  <a:pt x="245" y="406"/>
                  <a:pt x="244" y="405"/>
                </a:cubicBezTo>
                <a:cubicBezTo>
                  <a:pt x="244" y="404"/>
                  <a:pt x="243" y="403"/>
                  <a:pt x="242" y="403"/>
                </a:cubicBezTo>
                <a:cubicBezTo>
                  <a:pt x="240" y="403"/>
                  <a:pt x="239" y="403"/>
                  <a:pt x="238" y="402"/>
                </a:cubicBezTo>
                <a:cubicBezTo>
                  <a:pt x="238" y="402"/>
                  <a:pt x="237" y="401"/>
                  <a:pt x="237" y="401"/>
                </a:cubicBezTo>
                <a:cubicBezTo>
                  <a:pt x="235" y="400"/>
                  <a:pt x="234" y="399"/>
                  <a:pt x="233" y="397"/>
                </a:cubicBezTo>
                <a:cubicBezTo>
                  <a:pt x="233" y="398"/>
                  <a:pt x="232" y="397"/>
                  <a:pt x="232" y="397"/>
                </a:cubicBezTo>
                <a:cubicBezTo>
                  <a:pt x="231" y="398"/>
                  <a:pt x="230" y="399"/>
                  <a:pt x="229" y="400"/>
                </a:cubicBezTo>
                <a:cubicBezTo>
                  <a:pt x="226" y="401"/>
                  <a:pt x="223" y="402"/>
                  <a:pt x="223" y="405"/>
                </a:cubicBezTo>
                <a:cubicBezTo>
                  <a:pt x="223" y="407"/>
                  <a:pt x="225" y="407"/>
                  <a:pt x="225" y="409"/>
                </a:cubicBezTo>
                <a:cubicBezTo>
                  <a:pt x="225" y="411"/>
                  <a:pt x="223" y="412"/>
                  <a:pt x="223" y="413"/>
                </a:cubicBezTo>
                <a:cubicBezTo>
                  <a:pt x="222" y="414"/>
                  <a:pt x="223" y="415"/>
                  <a:pt x="222" y="416"/>
                </a:cubicBezTo>
                <a:cubicBezTo>
                  <a:pt x="221" y="418"/>
                  <a:pt x="220" y="420"/>
                  <a:pt x="218" y="422"/>
                </a:cubicBezTo>
                <a:cubicBezTo>
                  <a:pt x="218" y="424"/>
                  <a:pt x="217" y="425"/>
                  <a:pt x="217" y="427"/>
                </a:cubicBezTo>
                <a:cubicBezTo>
                  <a:pt x="216" y="428"/>
                  <a:pt x="217" y="429"/>
                  <a:pt x="216" y="430"/>
                </a:cubicBezTo>
                <a:cubicBezTo>
                  <a:pt x="216" y="433"/>
                  <a:pt x="214" y="435"/>
                  <a:pt x="214" y="438"/>
                </a:cubicBezTo>
                <a:cubicBezTo>
                  <a:pt x="214" y="440"/>
                  <a:pt x="215" y="441"/>
                  <a:pt x="216" y="443"/>
                </a:cubicBezTo>
                <a:cubicBezTo>
                  <a:pt x="217" y="446"/>
                  <a:pt x="217" y="449"/>
                  <a:pt x="217" y="452"/>
                </a:cubicBezTo>
                <a:cubicBezTo>
                  <a:pt x="217" y="455"/>
                  <a:pt x="219" y="456"/>
                  <a:pt x="221" y="458"/>
                </a:cubicBezTo>
                <a:cubicBezTo>
                  <a:pt x="222" y="459"/>
                  <a:pt x="222" y="460"/>
                  <a:pt x="223" y="461"/>
                </a:cubicBezTo>
                <a:cubicBezTo>
                  <a:pt x="224" y="461"/>
                  <a:pt x="225" y="461"/>
                  <a:pt x="226" y="461"/>
                </a:cubicBezTo>
                <a:cubicBezTo>
                  <a:pt x="227" y="462"/>
                  <a:pt x="226" y="463"/>
                  <a:pt x="227" y="464"/>
                </a:cubicBezTo>
                <a:cubicBezTo>
                  <a:pt x="227" y="465"/>
                  <a:pt x="227" y="465"/>
                  <a:pt x="227" y="466"/>
                </a:cubicBezTo>
                <a:cubicBezTo>
                  <a:pt x="227" y="468"/>
                  <a:pt x="227" y="470"/>
                  <a:pt x="226" y="470"/>
                </a:cubicBezTo>
                <a:cubicBezTo>
                  <a:pt x="224" y="471"/>
                  <a:pt x="223" y="472"/>
                  <a:pt x="222" y="473"/>
                </a:cubicBezTo>
                <a:cubicBezTo>
                  <a:pt x="222" y="473"/>
                  <a:pt x="221" y="474"/>
                  <a:pt x="221" y="474"/>
                </a:cubicBezTo>
                <a:cubicBezTo>
                  <a:pt x="219" y="474"/>
                  <a:pt x="218" y="473"/>
                  <a:pt x="216" y="473"/>
                </a:cubicBezTo>
                <a:cubicBezTo>
                  <a:pt x="215" y="473"/>
                  <a:pt x="215" y="474"/>
                  <a:pt x="214" y="474"/>
                </a:cubicBezTo>
                <a:cubicBezTo>
                  <a:pt x="214" y="474"/>
                  <a:pt x="214" y="474"/>
                  <a:pt x="213" y="474"/>
                </a:cubicBezTo>
                <a:cubicBezTo>
                  <a:pt x="213" y="473"/>
                  <a:pt x="212" y="473"/>
                  <a:pt x="212" y="472"/>
                </a:cubicBezTo>
                <a:cubicBezTo>
                  <a:pt x="212" y="470"/>
                  <a:pt x="212" y="469"/>
                  <a:pt x="212" y="468"/>
                </a:cubicBezTo>
                <a:cubicBezTo>
                  <a:pt x="211" y="466"/>
                  <a:pt x="210" y="464"/>
                  <a:pt x="208" y="464"/>
                </a:cubicBezTo>
                <a:cubicBezTo>
                  <a:pt x="203" y="463"/>
                  <a:pt x="201" y="463"/>
                  <a:pt x="196" y="463"/>
                </a:cubicBezTo>
                <a:cubicBezTo>
                  <a:pt x="192" y="463"/>
                  <a:pt x="189" y="462"/>
                  <a:pt x="184" y="462"/>
                </a:cubicBezTo>
                <a:cubicBezTo>
                  <a:pt x="183" y="462"/>
                  <a:pt x="183" y="463"/>
                  <a:pt x="182" y="462"/>
                </a:cubicBezTo>
                <a:cubicBezTo>
                  <a:pt x="181" y="462"/>
                  <a:pt x="180" y="460"/>
                  <a:pt x="180" y="459"/>
                </a:cubicBezTo>
                <a:cubicBezTo>
                  <a:pt x="180" y="458"/>
                  <a:pt x="179" y="458"/>
                  <a:pt x="179" y="458"/>
                </a:cubicBezTo>
                <a:cubicBezTo>
                  <a:pt x="178" y="456"/>
                  <a:pt x="178" y="455"/>
                  <a:pt x="178" y="454"/>
                </a:cubicBezTo>
                <a:cubicBezTo>
                  <a:pt x="177" y="454"/>
                  <a:pt x="177" y="454"/>
                  <a:pt x="175" y="454"/>
                </a:cubicBezTo>
                <a:cubicBezTo>
                  <a:pt x="175" y="453"/>
                  <a:pt x="175" y="453"/>
                  <a:pt x="175" y="452"/>
                </a:cubicBezTo>
                <a:cubicBezTo>
                  <a:pt x="176" y="452"/>
                  <a:pt x="177" y="452"/>
                  <a:pt x="177" y="451"/>
                </a:cubicBezTo>
                <a:cubicBezTo>
                  <a:pt x="177" y="449"/>
                  <a:pt x="175" y="448"/>
                  <a:pt x="173" y="447"/>
                </a:cubicBezTo>
                <a:cubicBezTo>
                  <a:pt x="171" y="446"/>
                  <a:pt x="169" y="445"/>
                  <a:pt x="168" y="443"/>
                </a:cubicBezTo>
                <a:cubicBezTo>
                  <a:pt x="170" y="442"/>
                  <a:pt x="172" y="441"/>
                  <a:pt x="173" y="439"/>
                </a:cubicBezTo>
                <a:cubicBezTo>
                  <a:pt x="175" y="440"/>
                  <a:pt x="176" y="441"/>
                  <a:pt x="178" y="442"/>
                </a:cubicBezTo>
                <a:cubicBezTo>
                  <a:pt x="180" y="443"/>
                  <a:pt x="180" y="444"/>
                  <a:pt x="182" y="444"/>
                </a:cubicBezTo>
                <a:cubicBezTo>
                  <a:pt x="184" y="444"/>
                  <a:pt x="184" y="442"/>
                  <a:pt x="185" y="440"/>
                </a:cubicBezTo>
                <a:cubicBezTo>
                  <a:pt x="186" y="438"/>
                  <a:pt x="187" y="437"/>
                  <a:pt x="188" y="434"/>
                </a:cubicBezTo>
                <a:cubicBezTo>
                  <a:pt x="189" y="432"/>
                  <a:pt x="189" y="430"/>
                  <a:pt x="190" y="427"/>
                </a:cubicBezTo>
                <a:cubicBezTo>
                  <a:pt x="190" y="425"/>
                  <a:pt x="191" y="425"/>
                  <a:pt x="191" y="423"/>
                </a:cubicBezTo>
                <a:cubicBezTo>
                  <a:pt x="191" y="416"/>
                  <a:pt x="191" y="416"/>
                  <a:pt x="191" y="416"/>
                </a:cubicBezTo>
                <a:cubicBezTo>
                  <a:pt x="191" y="412"/>
                  <a:pt x="188" y="411"/>
                  <a:pt x="187" y="409"/>
                </a:cubicBezTo>
                <a:cubicBezTo>
                  <a:pt x="184" y="406"/>
                  <a:pt x="184" y="404"/>
                  <a:pt x="182" y="401"/>
                </a:cubicBezTo>
                <a:cubicBezTo>
                  <a:pt x="180" y="400"/>
                  <a:pt x="179" y="400"/>
                  <a:pt x="178" y="399"/>
                </a:cubicBezTo>
                <a:cubicBezTo>
                  <a:pt x="177" y="399"/>
                  <a:pt x="176" y="399"/>
                  <a:pt x="175" y="398"/>
                </a:cubicBezTo>
                <a:cubicBezTo>
                  <a:pt x="175" y="397"/>
                  <a:pt x="176" y="396"/>
                  <a:pt x="175" y="395"/>
                </a:cubicBezTo>
                <a:cubicBezTo>
                  <a:pt x="175" y="394"/>
                  <a:pt x="174" y="393"/>
                  <a:pt x="174" y="391"/>
                </a:cubicBezTo>
                <a:cubicBezTo>
                  <a:pt x="174" y="390"/>
                  <a:pt x="174" y="389"/>
                  <a:pt x="175" y="388"/>
                </a:cubicBezTo>
                <a:cubicBezTo>
                  <a:pt x="175" y="385"/>
                  <a:pt x="176" y="384"/>
                  <a:pt x="177" y="382"/>
                </a:cubicBezTo>
                <a:cubicBezTo>
                  <a:pt x="178" y="379"/>
                  <a:pt x="179" y="377"/>
                  <a:pt x="179" y="374"/>
                </a:cubicBezTo>
                <a:cubicBezTo>
                  <a:pt x="179" y="371"/>
                  <a:pt x="179" y="370"/>
                  <a:pt x="178" y="367"/>
                </a:cubicBezTo>
                <a:cubicBezTo>
                  <a:pt x="178" y="366"/>
                  <a:pt x="177" y="365"/>
                  <a:pt x="177" y="364"/>
                </a:cubicBezTo>
                <a:cubicBezTo>
                  <a:pt x="176" y="364"/>
                  <a:pt x="176" y="364"/>
                  <a:pt x="176" y="363"/>
                </a:cubicBezTo>
                <a:cubicBezTo>
                  <a:pt x="176" y="361"/>
                  <a:pt x="178" y="360"/>
                  <a:pt x="178" y="357"/>
                </a:cubicBezTo>
                <a:cubicBezTo>
                  <a:pt x="178" y="355"/>
                  <a:pt x="178" y="354"/>
                  <a:pt x="177" y="353"/>
                </a:cubicBezTo>
                <a:cubicBezTo>
                  <a:pt x="176" y="353"/>
                  <a:pt x="176" y="353"/>
                  <a:pt x="175" y="353"/>
                </a:cubicBezTo>
                <a:cubicBezTo>
                  <a:pt x="175" y="353"/>
                  <a:pt x="174" y="352"/>
                  <a:pt x="174" y="351"/>
                </a:cubicBezTo>
                <a:cubicBezTo>
                  <a:pt x="174" y="350"/>
                  <a:pt x="174" y="350"/>
                  <a:pt x="174" y="350"/>
                </a:cubicBezTo>
                <a:cubicBezTo>
                  <a:pt x="177" y="349"/>
                  <a:pt x="179" y="348"/>
                  <a:pt x="181" y="346"/>
                </a:cubicBezTo>
                <a:cubicBezTo>
                  <a:pt x="182" y="346"/>
                  <a:pt x="183" y="346"/>
                  <a:pt x="184" y="346"/>
                </a:cubicBezTo>
                <a:cubicBezTo>
                  <a:pt x="184" y="347"/>
                  <a:pt x="184" y="347"/>
                  <a:pt x="184" y="348"/>
                </a:cubicBezTo>
                <a:cubicBezTo>
                  <a:pt x="185" y="349"/>
                  <a:pt x="186" y="349"/>
                  <a:pt x="187" y="350"/>
                </a:cubicBezTo>
                <a:cubicBezTo>
                  <a:pt x="190" y="346"/>
                  <a:pt x="194" y="344"/>
                  <a:pt x="196" y="338"/>
                </a:cubicBezTo>
                <a:cubicBezTo>
                  <a:pt x="197" y="337"/>
                  <a:pt x="197" y="336"/>
                  <a:pt x="199" y="335"/>
                </a:cubicBezTo>
                <a:cubicBezTo>
                  <a:pt x="199" y="334"/>
                  <a:pt x="200" y="335"/>
                  <a:pt x="201" y="334"/>
                </a:cubicBezTo>
                <a:cubicBezTo>
                  <a:pt x="202" y="333"/>
                  <a:pt x="201" y="332"/>
                  <a:pt x="201" y="331"/>
                </a:cubicBezTo>
                <a:cubicBezTo>
                  <a:pt x="202" y="330"/>
                  <a:pt x="202" y="329"/>
                  <a:pt x="204" y="328"/>
                </a:cubicBezTo>
                <a:cubicBezTo>
                  <a:pt x="204" y="327"/>
                  <a:pt x="204" y="328"/>
                  <a:pt x="205" y="328"/>
                </a:cubicBezTo>
                <a:cubicBezTo>
                  <a:pt x="207" y="326"/>
                  <a:pt x="206" y="323"/>
                  <a:pt x="206" y="320"/>
                </a:cubicBezTo>
                <a:cubicBezTo>
                  <a:pt x="207" y="319"/>
                  <a:pt x="208" y="318"/>
                  <a:pt x="209" y="317"/>
                </a:cubicBezTo>
                <a:cubicBezTo>
                  <a:pt x="212" y="314"/>
                  <a:pt x="213" y="311"/>
                  <a:pt x="214" y="308"/>
                </a:cubicBezTo>
                <a:cubicBezTo>
                  <a:pt x="215" y="307"/>
                  <a:pt x="215" y="306"/>
                  <a:pt x="215" y="305"/>
                </a:cubicBezTo>
                <a:cubicBezTo>
                  <a:pt x="216" y="304"/>
                  <a:pt x="217" y="304"/>
                  <a:pt x="217" y="303"/>
                </a:cubicBezTo>
                <a:cubicBezTo>
                  <a:pt x="217" y="302"/>
                  <a:pt x="216" y="301"/>
                  <a:pt x="215" y="300"/>
                </a:cubicBezTo>
                <a:cubicBezTo>
                  <a:pt x="215" y="299"/>
                  <a:pt x="215" y="298"/>
                  <a:pt x="215" y="297"/>
                </a:cubicBezTo>
                <a:cubicBezTo>
                  <a:pt x="215" y="294"/>
                  <a:pt x="217" y="293"/>
                  <a:pt x="218" y="291"/>
                </a:cubicBezTo>
                <a:cubicBezTo>
                  <a:pt x="219" y="291"/>
                  <a:pt x="218" y="290"/>
                  <a:pt x="219" y="290"/>
                </a:cubicBezTo>
                <a:cubicBezTo>
                  <a:pt x="221" y="287"/>
                  <a:pt x="222" y="286"/>
                  <a:pt x="224" y="283"/>
                </a:cubicBezTo>
                <a:cubicBezTo>
                  <a:pt x="224" y="282"/>
                  <a:pt x="225" y="281"/>
                  <a:pt x="225" y="280"/>
                </a:cubicBezTo>
                <a:cubicBezTo>
                  <a:pt x="225" y="280"/>
                  <a:pt x="224" y="280"/>
                  <a:pt x="224" y="279"/>
                </a:cubicBezTo>
                <a:cubicBezTo>
                  <a:pt x="222" y="280"/>
                  <a:pt x="221" y="281"/>
                  <a:pt x="219" y="281"/>
                </a:cubicBezTo>
                <a:cubicBezTo>
                  <a:pt x="216" y="282"/>
                  <a:pt x="214" y="281"/>
                  <a:pt x="212" y="283"/>
                </a:cubicBezTo>
                <a:cubicBezTo>
                  <a:pt x="210" y="284"/>
                  <a:pt x="210" y="285"/>
                  <a:pt x="209" y="287"/>
                </a:cubicBezTo>
                <a:cubicBezTo>
                  <a:pt x="207" y="289"/>
                  <a:pt x="206" y="290"/>
                  <a:pt x="205" y="293"/>
                </a:cubicBezTo>
                <a:cubicBezTo>
                  <a:pt x="203" y="292"/>
                  <a:pt x="200" y="292"/>
                  <a:pt x="200" y="289"/>
                </a:cubicBezTo>
                <a:cubicBezTo>
                  <a:pt x="200" y="288"/>
                  <a:pt x="200" y="287"/>
                  <a:pt x="200" y="286"/>
                </a:cubicBezTo>
                <a:cubicBezTo>
                  <a:pt x="200" y="284"/>
                  <a:pt x="200" y="284"/>
                  <a:pt x="200" y="284"/>
                </a:cubicBezTo>
                <a:cubicBezTo>
                  <a:pt x="200" y="286"/>
                  <a:pt x="200" y="286"/>
                  <a:pt x="200" y="286"/>
                </a:cubicBezTo>
                <a:cubicBezTo>
                  <a:pt x="201" y="284"/>
                  <a:pt x="201" y="283"/>
                  <a:pt x="203" y="282"/>
                </a:cubicBezTo>
                <a:cubicBezTo>
                  <a:pt x="204" y="280"/>
                  <a:pt x="206" y="280"/>
                  <a:pt x="208" y="278"/>
                </a:cubicBezTo>
                <a:cubicBezTo>
                  <a:pt x="209" y="277"/>
                  <a:pt x="209" y="276"/>
                  <a:pt x="211" y="275"/>
                </a:cubicBezTo>
                <a:cubicBezTo>
                  <a:pt x="213" y="273"/>
                  <a:pt x="214" y="272"/>
                  <a:pt x="217" y="271"/>
                </a:cubicBezTo>
                <a:cubicBezTo>
                  <a:pt x="219" y="269"/>
                  <a:pt x="222" y="269"/>
                  <a:pt x="222" y="266"/>
                </a:cubicBezTo>
                <a:cubicBezTo>
                  <a:pt x="222" y="264"/>
                  <a:pt x="221" y="264"/>
                  <a:pt x="221" y="262"/>
                </a:cubicBezTo>
                <a:cubicBezTo>
                  <a:pt x="221" y="261"/>
                  <a:pt x="221" y="260"/>
                  <a:pt x="221" y="259"/>
                </a:cubicBezTo>
                <a:cubicBezTo>
                  <a:pt x="221" y="257"/>
                  <a:pt x="220" y="256"/>
                  <a:pt x="220" y="254"/>
                </a:cubicBezTo>
                <a:cubicBezTo>
                  <a:pt x="218" y="252"/>
                  <a:pt x="216" y="250"/>
                  <a:pt x="213" y="249"/>
                </a:cubicBezTo>
                <a:cubicBezTo>
                  <a:pt x="214" y="248"/>
                  <a:pt x="214" y="248"/>
                  <a:pt x="214" y="247"/>
                </a:cubicBezTo>
                <a:cubicBezTo>
                  <a:pt x="214" y="246"/>
                  <a:pt x="213" y="246"/>
                  <a:pt x="212" y="245"/>
                </a:cubicBezTo>
                <a:cubicBezTo>
                  <a:pt x="211" y="245"/>
                  <a:pt x="210" y="245"/>
                  <a:pt x="209" y="244"/>
                </a:cubicBezTo>
                <a:cubicBezTo>
                  <a:pt x="208" y="243"/>
                  <a:pt x="206" y="242"/>
                  <a:pt x="205" y="241"/>
                </a:cubicBezTo>
                <a:cubicBezTo>
                  <a:pt x="204" y="239"/>
                  <a:pt x="204" y="237"/>
                  <a:pt x="203" y="236"/>
                </a:cubicBezTo>
                <a:cubicBezTo>
                  <a:pt x="202" y="235"/>
                  <a:pt x="202" y="234"/>
                  <a:pt x="201" y="233"/>
                </a:cubicBezTo>
                <a:cubicBezTo>
                  <a:pt x="200" y="232"/>
                  <a:pt x="199" y="232"/>
                  <a:pt x="199" y="231"/>
                </a:cubicBezTo>
                <a:cubicBezTo>
                  <a:pt x="199" y="228"/>
                  <a:pt x="202" y="227"/>
                  <a:pt x="202" y="225"/>
                </a:cubicBezTo>
                <a:cubicBezTo>
                  <a:pt x="202" y="222"/>
                  <a:pt x="200" y="221"/>
                  <a:pt x="199" y="219"/>
                </a:cubicBezTo>
                <a:cubicBezTo>
                  <a:pt x="199" y="218"/>
                  <a:pt x="199" y="218"/>
                  <a:pt x="199" y="217"/>
                </a:cubicBezTo>
                <a:cubicBezTo>
                  <a:pt x="198" y="215"/>
                  <a:pt x="196" y="214"/>
                  <a:pt x="194" y="213"/>
                </a:cubicBezTo>
                <a:cubicBezTo>
                  <a:pt x="190" y="213"/>
                  <a:pt x="188" y="213"/>
                  <a:pt x="186" y="211"/>
                </a:cubicBezTo>
                <a:cubicBezTo>
                  <a:pt x="184" y="209"/>
                  <a:pt x="184" y="207"/>
                  <a:pt x="183" y="204"/>
                </a:cubicBezTo>
                <a:cubicBezTo>
                  <a:pt x="181" y="206"/>
                  <a:pt x="180" y="208"/>
                  <a:pt x="178" y="210"/>
                </a:cubicBezTo>
                <a:cubicBezTo>
                  <a:pt x="177" y="211"/>
                  <a:pt x="176" y="212"/>
                  <a:pt x="174" y="213"/>
                </a:cubicBezTo>
                <a:cubicBezTo>
                  <a:pt x="173" y="214"/>
                  <a:pt x="171" y="214"/>
                  <a:pt x="171" y="216"/>
                </a:cubicBezTo>
                <a:cubicBezTo>
                  <a:pt x="171" y="217"/>
                  <a:pt x="172" y="217"/>
                  <a:pt x="172" y="218"/>
                </a:cubicBezTo>
                <a:cubicBezTo>
                  <a:pt x="173" y="221"/>
                  <a:pt x="173" y="223"/>
                  <a:pt x="174" y="226"/>
                </a:cubicBezTo>
                <a:cubicBezTo>
                  <a:pt x="175" y="228"/>
                  <a:pt x="176" y="229"/>
                  <a:pt x="177" y="232"/>
                </a:cubicBezTo>
                <a:cubicBezTo>
                  <a:pt x="177" y="233"/>
                  <a:pt x="179" y="233"/>
                  <a:pt x="179" y="235"/>
                </a:cubicBezTo>
                <a:cubicBezTo>
                  <a:pt x="179" y="237"/>
                  <a:pt x="178" y="239"/>
                  <a:pt x="176" y="241"/>
                </a:cubicBezTo>
                <a:cubicBezTo>
                  <a:pt x="176" y="241"/>
                  <a:pt x="176" y="242"/>
                  <a:pt x="175" y="242"/>
                </a:cubicBezTo>
                <a:cubicBezTo>
                  <a:pt x="172" y="244"/>
                  <a:pt x="170" y="244"/>
                  <a:pt x="167" y="246"/>
                </a:cubicBezTo>
                <a:cubicBezTo>
                  <a:pt x="167" y="246"/>
                  <a:pt x="168" y="247"/>
                  <a:pt x="167" y="247"/>
                </a:cubicBezTo>
                <a:cubicBezTo>
                  <a:pt x="169" y="248"/>
                  <a:pt x="170" y="248"/>
                  <a:pt x="171" y="248"/>
                </a:cubicBezTo>
                <a:cubicBezTo>
                  <a:pt x="174" y="249"/>
                  <a:pt x="175" y="250"/>
                  <a:pt x="177" y="250"/>
                </a:cubicBezTo>
                <a:cubicBezTo>
                  <a:pt x="182" y="250"/>
                  <a:pt x="184" y="247"/>
                  <a:pt x="189" y="247"/>
                </a:cubicBezTo>
                <a:cubicBezTo>
                  <a:pt x="190" y="247"/>
                  <a:pt x="191" y="248"/>
                  <a:pt x="192" y="249"/>
                </a:cubicBezTo>
                <a:cubicBezTo>
                  <a:pt x="193" y="250"/>
                  <a:pt x="194" y="251"/>
                  <a:pt x="195" y="253"/>
                </a:cubicBezTo>
                <a:cubicBezTo>
                  <a:pt x="196" y="255"/>
                  <a:pt x="197" y="257"/>
                  <a:pt x="197" y="261"/>
                </a:cubicBezTo>
                <a:cubicBezTo>
                  <a:pt x="197" y="264"/>
                  <a:pt x="196" y="266"/>
                  <a:pt x="196" y="269"/>
                </a:cubicBezTo>
                <a:cubicBezTo>
                  <a:pt x="196" y="270"/>
                  <a:pt x="197" y="271"/>
                  <a:pt x="197" y="273"/>
                </a:cubicBezTo>
                <a:cubicBezTo>
                  <a:pt x="197" y="274"/>
                  <a:pt x="195" y="275"/>
                  <a:pt x="194" y="275"/>
                </a:cubicBezTo>
                <a:cubicBezTo>
                  <a:pt x="191" y="276"/>
                  <a:pt x="189" y="275"/>
                  <a:pt x="187" y="276"/>
                </a:cubicBezTo>
                <a:cubicBezTo>
                  <a:pt x="184" y="277"/>
                  <a:pt x="183" y="278"/>
                  <a:pt x="181" y="281"/>
                </a:cubicBezTo>
                <a:cubicBezTo>
                  <a:pt x="180" y="282"/>
                  <a:pt x="180" y="283"/>
                  <a:pt x="178" y="283"/>
                </a:cubicBezTo>
                <a:cubicBezTo>
                  <a:pt x="177" y="283"/>
                  <a:pt x="176" y="282"/>
                  <a:pt x="175" y="281"/>
                </a:cubicBezTo>
                <a:cubicBezTo>
                  <a:pt x="174" y="280"/>
                  <a:pt x="173" y="281"/>
                  <a:pt x="172" y="280"/>
                </a:cubicBezTo>
                <a:cubicBezTo>
                  <a:pt x="170" y="279"/>
                  <a:pt x="171" y="277"/>
                  <a:pt x="169" y="276"/>
                </a:cubicBezTo>
                <a:cubicBezTo>
                  <a:pt x="169" y="276"/>
                  <a:pt x="168" y="276"/>
                  <a:pt x="168" y="275"/>
                </a:cubicBezTo>
                <a:cubicBezTo>
                  <a:pt x="169" y="274"/>
                  <a:pt x="170" y="274"/>
                  <a:pt x="171" y="273"/>
                </a:cubicBezTo>
                <a:cubicBezTo>
                  <a:pt x="172" y="272"/>
                  <a:pt x="172" y="271"/>
                  <a:pt x="173" y="270"/>
                </a:cubicBezTo>
                <a:cubicBezTo>
                  <a:pt x="175" y="269"/>
                  <a:pt x="176" y="268"/>
                  <a:pt x="176" y="266"/>
                </a:cubicBezTo>
                <a:cubicBezTo>
                  <a:pt x="176" y="265"/>
                  <a:pt x="176" y="264"/>
                  <a:pt x="175" y="264"/>
                </a:cubicBezTo>
                <a:cubicBezTo>
                  <a:pt x="175" y="263"/>
                  <a:pt x="176" y="262"/>
                  <a:pt x="175" y="261"/>
                </a:cubicBezTo>
                <a:cubicBezTo>
                  <a:pt x="175" y="260"/>
                  <a:pt x="174" y="260"/>
                  <a:pt x="173" y="260"/>
                </a:cubicBezTo>
                <a:cubicBezTo>
                  <a:pt x="172" y="259"/>
                  <a:pt x="172" y="259"/>
                  <a:pt x="171" y="259"/>
                </a:cubicBezTo>
                <a:cubicBezTo>
                  <a:pt x="167" y="259"/>
                  <a:pt x="165" y="260"/>
                  <a:pt x="162" y="261"/>
                </a:cubicBezTo>
                <a:cubicBezTo>
                  <a:pt x="157" y="262"/>
                  <a:pt x="154" y="264"/>
                  <a:pt x="149" y="267"/>
                </a:cubicBezTo>
                <a:cubicBezTo>
                  <a:pt x="145" y="271"/>
                  <a:pt x="142" y="273"/>
                  <a:pt x="139" y="277"/>
                </a:cubicBezTo>
                <a:cubicBezTo>
                  <a:pt x="138" y="279"/>
                  <a:pt x="137" y="281"/>
                  <a:pt x="135" y="283"/>
                </a:cubicBezTo>
                <a:cubicBezTo>
                  <a:pt x="133" y="284"/>
                  <a:pt x="132" y="285"/>
                  <a:pt x="131" y="286"/>
                </a:cubicBezTo>
                <a:cubicBezTo>
                  <a:pt x="130" y="287"/>
                  <a:pt x="130" y="289"/>
                  <a:pt x="129" y="289"/>
                </a:cubicBezTo>
                <a:cubicBezTo>
                  <a:pt x="128" y="289"/>
                  <a:pt x="128" y="288"/>
                  <a:pt x="128" y="288"/>
                </a:cubicBezTo>
                <a:cubicBezTo>
                  <a:pt x="129" y="285"/>
                  <a:pt x="130" y="283"/>
                  <a:pt x="131" y="279"/>
                </a:cubicBezTo>
                <a:cubicBezTo>
                  <a:pt x="131" y="277"/>
                  <a:pt x="131" y="276"/>
                  <a:pt x="133" y="274"/>
                </a:cubicBezTo>
                <a:cubicBezTo>
                  <a:pt x="134" y="272"/>
                  <a:pt x="137" y="273"/>
                  <a:pt x="137" y="270"/>
                </a:cubicBezTo>
                <a:cubicBezTo>
                  <a:pt x="137" y="268"/>
                  <a:pt x="136" y="267"/>
                  <a:pt x="134" y="266"/>
                </a:cubicBezTo>
                <a:cubicBezTo>
                  <a:pt x="133" y="265"/>
                  <a:pt x="132" y="264"/>
                  <a:pt x="131" y="262"/>
                </a:cubicBezTo>
                <a:cubicBezTo>
                  <a:pt x="128" y="259"/>
                  <a:pt x="125" y="258"/>
                  <a:pt x="122" y="255"/>
                </a:cubicBezTo>
                <a:cubicBezTo>
                  <a:pt x="118" y="251"/>
                  <a:pt x="117" y="248"/>
                  <a:pt x="115" y="244"/>
                </a:cubicBezTo>
                <a:cubicBezTo>
                  <a:pt x="113" y="241"/>
                  <a:pt x="111" y="239"/>
                  <a:pt x="111" y="236"/>
                </a:cubicBezTo>
                <a:cubicBezTo>
                  <a:pt x="111" y="234"/>
                  <a:pt x="113" y="232"/>
                  <a:pt x="113" y="230"/>
                </a:cubicBezTo>
                <a:cubicBezTo>
                  <a:pt x="114" y="229"/>
                  <a:pt x="114" y="228"/>
                  <a:pt x="114" y="226"/>
                </a:cubicBezTo>
                <a:cubicBezTo>
                  <a:pt x="115" y="224"/>
                  <a:pt x="115" y="223"/>
                  <a:pt x="115" y="221"/>
                </a:cubicBezTo>
                <a:cubicBezTo>
                  <a:pt x="115" y="220"/>
                  <a:pt x="115" y="219"/>
                  <a:pt x="115" y="219"/>
                </a:cubicBezTo>
                <a:cubicBezTo>
                  <a:pt x="116" y="218"/>
                  <a:pt x="117" y="218"/>
                  <a:pt x="119" y="218"/>
                </a:cubicBezTo>
                <a:cubicBezTo>
                  <a:pt x="120" y="218"/>
                  <a:pt x="120" y="218"/>
                  <a:pt x="121" y="218"/>
                </a:cubicBezTo>
                <a:cubicBezTo>
                  <a:pt x="122" y="218"/>
                  <a:pt x="122" y="219"/>
                  <a:pt x="123" y="219"/>
                </a:cubicBezTo>
                <a:cubicBezTo>
                  <a:pt x="123" y="220"/>
                  <a:pt x="123" y="221"/>
                  <a:pt x="124" y="221"/>
                </a:cubicBezTo>
                <a:cubicBezTo>
                  <a:pt x="125" y="223"/>
                  <a:pt x="127" y="222"/>
                  <a:pt x="128" y="224"/>
                </a:cubicBezTo>
                <a:cubicBezTo>
                  <a:pt x="129" y="226"/>
                  <a:pt x="128" y="227"/>
                  <a:pt x="129" y="228"/>
                </a:cubicBezTo>
                <a:cubicBezTo>
                  <a:pt x="130" y="229"/>
                  <a:pt x="131" y="229"/>
                  <a:pt x="132" y="230"/>
                </a:cubicBezTo>
                <a:cubicBezTo>
                  <a:pt x="133" y="230"/>
                  <a:pt x="134" y="230"/>
                  <a:pt x="134" y="231"/>
                </a:cubicBezTo>
                <a:cubicBezTo>
                  <a:pt x="134" y="233"/>
                  <a:pt x="133" y="234"/>
                  <a:pt x="133" y="235"/>
                </a:cubicBezTo>
                <a:cubicBezTo>
                  <a:pt x="133" y="236"/>
                  <a:pt x="134" y="237"/>
                  <a:pt x="134" y="238"/>
                </a:cubicBezTo>
                <a:cubicBezTo>
                  <a:pt x="134" y="239"/>
                  <a:pt x="134" y="240"/>
                  <a:pt x="134" y="242"/>
                </a:cubicBezTo>
                <a:cubicBezTo>
                  <a:pt x="134" y="243"/>
                  <a:pt x="135" y="244"/>
                  <a:pt x="135" y="246"/>
                </a:cubicBezTo>
                <a:cubicBezTo>
                  <a:pt x="135" y="246"/>
                  <a:pt x="135" y="247"/>
                  <a:pt x="135" y="248"/>
                </a:cubicBezTo>
                <a:cubicBezTo>
                  <a:pt x="135" y="249"/>
                  <a:pt x="135" y="250"/>
                  <a:pt x="135" y="250"/>
                </a:cubicBezTo>
                <a:cubicBezTo>
                  <a:pt x="136" y="250"/>
                  <a:pt x="137" y="249"/>
                  <a:pt x="137" y="249"/>
                </a:cubicBezTo>
                <a:cubicBezTo>
                  <a:pt x="139" y="248"/>
                  <a:pt x="140" y="247"/>
                  <a:pt x="141" y="246"/>
                </a:cubicBezTo>
                <a:cubicBezTo>
                  <a:pt x="142" y="245"/>
                  <a:pt x="142" y="245"/>
                  <a:pt x="143" y="244"/>
                </a:cubicBezTo>
                <a:cubicBezTo>
                  <a:pt x="144" y="244"/>
                  <a:pt x="144" y="244"/>
                  <a:pt x="144" y="244"/>
                </a:cubicBezTo>
                <a:cubicBezTo>
                  <a:pt x="145" y="243"/>
                  <a:pt x="146" y="244"/>
                  <a:pt x="147" y="244"/>
                </a:cubicBezTo>
                <a:cubicBezTo>
                  <a:pt x="147" y="242"/>
                  <a:pt x="147" y="242"/>
                  <a:pt x="147" y="242"/>
                </a:cubicBezTo>
                <a:cubicBezTo>
                  <a:pt x="147" y="241"/>
                  <a:pt x="146" y="240"/>
                  <a:pt x="146" y="240"/>
                </a:cubicBezTo>
                <a:cubicBezTo>
                  <a:pt x="146" y="238"/>
                  <a:pt x="145" y="238"/>
                  <a:pt x="145" y="236"/>
                </a:cubicBezTo>
                <a:cubicBezTo>
                  <a:pt x="145" y="234"/>
                  <a:pt x="146" y="233"/>
                  <a:pt x="146" y="231"/>
                </a:cubicBezTo>
                <a:cubicBezTo>
                  <a:pt x="146" y="230"/>
                  <a:pt x="146" y="229"/>
                  <a:pt x="145" y="228"/>
                </a:cubicBezTo>
                <a:cubicBezTo>
                  <a:pt x="144" y="227"/>
                  <a:pt x="145" y="226"/>
                  <a:pt x="144" y="224"/>
                </a:cubicBezTo>
                <a:cubicBezTo>
                  <a:pt x="143" y="223"/>
                  <a:pt x="142" y="223"/>
                  <a:pt x="140" y="223"/>
                </a:cubicBezTo>
                <a:cubicBezTo>
                  <a:pt x="139" y="223"/>
                  <a:pt x="138" y="223"/>
                  <a:pt x="137" y="223"/>
                </a:cubicBezTo>
                <a:cubicBezTo>
                  <a:pt x="136" y="223"/>
                  <a:pt x="135" y="222"/>
                  <a:pt x="134" y="222"/>
                </a:cubicBezTo>
                <a:cubicBezTo>
                  <a:pt x="134" y="222"/>
                  <a:pt x="133" y="222"/>
                  <a:pt x="133" y="222"/>
                </a:cubicBezTo>
                <a:cubicBezTo>
                  <a:pt x="131" y="222"/>
                  <a:pt x="131" y="221"/>
                  <a:pt x="129" y="221"/>
                </a:cubicBezTo>
                <a:cubicBezTo>
                  <a:pt x="128" y="221"/>
                  <a:pt x="127" y="221"/>
                  <a:pt x="126" y="221"/>
                </a:cubicBezTo>
                <a:cubicBezTo>
                  <a:pt x="126" y="220"/>
                  <a:pt x="126" y="220"/>
                  <a:pt x="126" y="219"/>
                </a:cubicBezTo>
                <a:cubicBezTo>
                  <a:pt x="126" y="218"/>
                  <a:pt x="126" y="217"/>
                  <a:pt x="126" y="216"/>
                </a:cubicBezTo>
                <a:cubicBezTo>
                  <a:pt x="125" y="216"/>
                  <a:pt x="125" y="216"/>
                  <a:pt x="125" y="216"/>
                </a:cubicBezTo>
                <a:cubicBezTo>
                  <a:pt x="125" y="214"/>
                  <a:pt x="126" y="214"/>
                  <a:pt x="126" y="213"/>
                </a:cubicBezTo>
                <a:cubicBezTo>
                  <a:pt x="126" y="212"/>
                  <a:pt x="126" y="212"/>
                  <a:pt x="126" y="212"/>
                </a:cubicBezTo>
                <a:cubicBezTo>
                  <a:pt x="125" y="212"/>
                  <a:pt x="125" y="212"/>
                  <a:pt x="124" y="212"/>
                </a:cubicBezTo>
                <a:cubicBezTo>
                  <a:pt x="123" y="212"/>
                  <a:pt x="123" y="212"/>
                  <a:pt x="122" y="213"/>
                </a:cubicBezTo>
                <a:cubicBezTo>
                  <a:pt x="120" y="213"/>
                  <a:pt x="119" y="213"/>
                  <a:pt x="118" y="214"/>
                </a:cubicBezTo>
                <a:cubicBezTo>
                  <a:pt x="117" y="215"/>
                  <a:pt x="117" y="215"/>
                  <a:pt x="116" y="215"/>
                </a:cubicBezTo>
                <a:cubicBezTo>
                  <a:pt x="115" y="215"/>
                  <a:pt x="115" y="215"/>
                  <a:pt x="115" y="215"/>
                </a:cubicBezTo>
                <a:close/>
                <a:moveTo>
                  <a:pt x="101" y="188"/>
                </a:moveTo>
                <a:cubicBezTo>
                  <a:pt x="102" y="187"/>
                  <a:pt x="102" y="186"/>
                  <a:pt x="102" y="186"/>
                </a:cubicBezTo>
                <a:cubicBezTo>
                  <a:pt x="103" y="184"/>
                  <a:pt x="104" y="183"/>
                  <a:pt x="105" y="180"/>
                </a:cubicBezTo>
                <a:cubicBezTo>
                  <a:pt x="105" y="179"/>
                  <a:pt x="105" y="179"/>
                  <a:pt x="105" y="178"/>
                </a:cubicBezTo>
                <a:cubicBezTo>
                  <a:pt x="105" y="177"/>
                  <a:pt x="105" y="176"/>
                  <a:pt x="105" y="175"/>
                </a:cubicBezTo>
                <a:cubicBezTo>
                  <a:pt x="104" y="175"/>
                  <a:pt x="104" y="175"/>
                  <a:pt x="103" y="175"/>
                </a:cubicBezTo>
                <a:cubicBezTo>
                  <a:pt x="103" y="174"/>
                  <a:pt x="103" y="174"/>
                  <a:pt x="102" y="173"/>
                </a:cubicBezTo>
                <a:cubicBezTo>
                  <a:pt x="101" y="173"/>
                  <a:pt x="101" y="172"/>
                  <a:pt x="100" y="172"/>
                </a:cubicBezTo>
                <a:cubicBezTo>
                  <a:pt x="100" y="173"/>
                  <a:pt x="100" y="174"/>
                  <a:pt x="100" y="175"/>
                </a:cubicBezTo>
                <a:cubicBezTo>
                  <a:pt x="100" y="177"/>
                  <a:pt x="100" y="177"/>
                  <a:pt x="99" y="178"/>
                </a:cubicBezTo>
                <a:cubicBezTo>
                  <a:pt x="99" y="180"/>
                  <a:pt x="99" y="181"/>
                  <a:pt x="97" y="182"/>
                </a:cubicBezTo>
                <a:cubicBezTo>
                  <a:pt x="97" y="183"/>
                  <a:pt x="97" y="183"/>
                  <a:pt x="96" y="183"/>
                </a:cubicBezTo>
                <a:cubicBezTo>
                  <a:pt x="95" y="183"/>
                  <a:pt x="95" y="182"/>
                  <a:pt x="95" y="182"/>
                </a:cubicBezTo>
                <a:cubicBezTo>
                  <a:pt x="94" y="181"/>
                  <a:pt x="94" y="180"/>
                  <a:pt x="93" y="179"/>
                </a:cubicBezTo>
                <a:cubicBezTo>
                  <a:pt x="93" y="179"/>
                  <a:pt x="92" y="178"/>
                  <a:pt x="92" y="178"/>
                </a:cubicBezTo>
                <a:cubicBezTo>
                  <a:pt x="91" y="177"/>
                  <a:pt x="91" y="176"/>
                  <a:pt x="91" y="175"/>
                </a:cubicBezTo>
                <a:cubicBezTo>
                  <a:pt x="90" y="176"/>
                  <a:pt x="90" y="177"/>
                  <a:pt x="89" y="178"/>
                </a:cubicBezTo>
                <a:cubicBezTo>
                  <a:pt x="89" y="180"/>
                  <a:pt x="88" y="180"/>
                  <a:pt x="88" y="181"/>
                </a:cubicBezTo>
                <a:cubicBezTo>
                  <a:pt x="89" y="182"/>
                  <a:pt x="90" y="183"/>
                  <a:pt x="91" y="184"/>
                </a:cubicBezTo>
                <a:cubicBezTo>
                  <a:pt x="91" y="185"/>
                  <a:pt x="92" y="185"/>
                  <a:pt x="92" y="186"/>
                </a:cubicBezTo>
                <a:cubicBezTo>
                  <a:pt x="92" y="186"/>
                  <a:pt x="91" y="187"/>
                  <a:pt x="91" y="187"/>
                </a:cubicBezTo>
                <a:cubicBezTo>
                  <a:pt x="90" y="189"/>
                  <a:pt x="90" y="190"/>
                  <a:pt x="89" y="191"/>
                </a:cubicBezTo>
                <a:cubicBezTo>
                  <a:pt x="89" y="193"/>
                  <a:pt x="88" y="194"/>
                  <a:pt x="87" y="195"/>
                </a:cubicBezTo>
                <a:cubicBezTo>
                  <a:pt x="86" y="196"/>
                  <a:pt x="86" y="197"/>
                  <a:pt x="86" y="198"/>
                </a:cubicBezTo>
                <a:cubicBezTo>
                  <a:pt x="86" y="198"/>
                  <a:pt x="86" y="199"/>
                  <a:pt x="85" y="199"/>
                </a:cubicBezTo>
                <a:cubicBezTo>
                  <a:pt x="85" y="200"/>
                  <a:pt x="85" y="199"/>
                  <a:pt x="84" y="200"/>
                </a:cubicBezTo>
                <a:cubicBezTo>
                  <a:pt x="83" y="200"/>
                  <a:pt x="83" y="201"/>
                  <a:pt x="82" y="202"/>
                </a:cubicBezTo>
                <a:cubicBezTo>
                  <a:pt x="82" y="203"/>
                  <a:pt x="81" y="203"/>
                  <a:pt x="81" y="204"/>
                </a:cubicBezTo>
                <a:cubicBezTo>
                  <a:pt x="82" y="204"/>
                  <a:pt x="83" y="204"/>
                  <a:pt x="84" y="205"/>
                </a:cubicBezTo>
                <a:cubicBezTo>
                  <a:pt x="85" y="205"/>
                  <a:pt x="85" y="205"/>
                  <a:pt x="85" y="206"/>
                </a:cubicBezTo>
                <a:cubicBezTo>
                  <a:pt x="86" y="207"/>
                  <a:pt x="86" y="207"/>
                  <a:pt x="87" y="207"/>
                </a:cubicBezTo>
                <a:cubicBezTo>
                  <a:pt x="88" y="207"/>
                  <a:pt x="88" y="206"/>
                  <a:pt x="89" y="206"/>
                </a:cubicBezTo>
                <a:cubicBezTo>
                  <a:pt x="90" y="206"/>
                  <a:pt x="90" y="206"/>
                  <a:pt x="90" y="206"/>
                </a:cubicBezTo>
                <a:cubicBezTo>
                  <a:pt x="92" y="205"/>
                  <a:pt x="92" y="204"/>
                  <a:pt x="92" y="203"/>
                </a:cubicBezTo>
                <a:cubicBezTo>
                  <a:pt x="93" y="201"/>
                  <a:pt x="94" y="200"/>
                  <a:pt x="95" y="198"/>
                </a:cubicBezTo>
                <a:cubicBezTo>
                  <a:pt x="96" y="197"/>
                  <a:pt x="97" y="196"/>
                  <a:pt x="98" y="195"/>
                </a:cubicBezTo>
                <a:cubicBezTo>
                  <a:pt x="98" y="194"/>
                  <a:pt x="98" y="193"/>
                  <a:pt x="99" y="192"/>
                </a:cubicBezTo>
                <a:cubicBezTo>
                  <a:pt x="100" y="190"/>
                  <a:pt x="100" y="189"/>
                  <a:pt x="101" y="188"/>
                </a:cubicBezTo>
                <a:close/>
                <a:moveTo>
                  <a:pt x="57" y="191"/>
                </a:moveTo>
                <a:cubicBezTo>
                  <a:pt x="56" y="191"/>
                  <a:pt x="56" y="191"/>
                  <a:pt x="55" y="191"/>
                </a:cubicBezTo>
                <a:cubicBezTo>
                  <a:pt x="54" y="192"/>
                  <a:pt x="54" y="193"/>
                  <a:pt x="53" y="193"/>
                </a:cubicBezTo>
                <a:cubicBezTo>
                  <a:pt x="52" y="193"/>
                  <a:pt x="51" y="193"/>
                  <a:pt x="50" y="194"/>
                </a:cubicBezTo>
                <a:cubicBezTo>
                  <a:pt x="51" y="195"/>
                  <a:pt x="52" y="195"/>
                  <a:pt x="53" y="196"/>
                </a:cubicBezTo>
                <a:cubicBezTo>
                  <a:pt x="53" y="196"/>
                  <a:pt x="54" y="196"/>
                  <a:pt x="55" y="196"/>
                </a:cubicBezTo>
                <a:cubicBezTo>
                  <a:pt x="56" y="196"/>
                  <a:pt x="57" y="196"/>
                  <a:pt x="58" y="195"/>
                </a:cubicBezTo>
                <a:cubicBezTo>
                  <a:pt x="58" y="195"/>
                  <a:pt x="59" y="195"/>
                  <a:pt x="59" y="194"/>
                </a:cubicBezTo>
                <a:cubicBezTo>
                  <a:pt x="59" y="193"/>
                  <a:pt x="57" y="192"/>
                  <a:pt x="57" y="191"/>
                </a:cubicBezTo>
                <a:close/>
                <a:moveTo>
                  <a:pt x="39" y="241"/>
                </a:moveTo>
                <a:cubicBezTo>
                  <a:pt x="38" y="241"/>
                  <a:pt x="38" y="242"/>
                  <a:pt x="38" y="243"/>
                </a:cubicBezTo>
                <a:cubicBezTo>
                  <a:pt x="38" y="246"/>
                  <a:pt x="38" y="246"/>
                  <a:pt x="38" y="246"/>
                </a:cubicBezTo>
                <a:cubicBezTo>
                  <a:pt x="38" y="246"/>
                  <a:pt x="38" y="247"/>
                  <a:pt x="38" y="247"/>
                </a:cubicBezTo>
                <a:cubicBezTo>
                  <a:pt x="38" y="247"/>
                  <a:pt x="38" y="247"/>
                  <a:pt x="39" y="247"/>
                </a:cubicBezTo>
                <a:cubicBezTo>
                  <a:pt x="39" y="247"/>
                  <a:pt x="40" y="247"/>
                  <a:pt x="40" y="247"/>
                </a:cubicBezTo>
                <a:cubicBezTo>
                  <a:pt x="41" y="247"/>
                  <a:pt x="41" y="248"/>
                  <a:pt x="42" y="249"/>
                </a:cubicBezTo>
                <a:cubicBezTo>
                  <a:pt x="43" y="248"/>
                  <a:pt x="44" y="247"/>
                  <a:pt x="44" y="245"/>
                </a:cubicBezTo>
                <a:cubicBezTo>
                  <a:pt x="44" y="244"/>
                  <a:pt x="44" y="244"/>
                  <a:pt x="43" y="243"/>
                </a:cubicBezTo>
                <a:cubicBezTo>
                  <a:pt x="43" y="243"/>
                  <a:pt x="43" y="243"/>
                  <a:pt x="43" y="243"/>
                </a:cubicBezTo>
                <a:cubicBezTo>
                  <a:pt x="42" y="242"/>
                  <a:pt x="41" y="242"/>
                  <a:pt x="41" y="242"/>
                </a:cubicBezTo>
                <a:cubicBezTo>
                  <a:pt x="40" y="242"/>
                  <a:pt x="40" y="241"/>
                  <a:pt x="39" y="241"/>
                </a:cubicBezTo>
                <a:close/>
                <a:moveTo>
                  <a:pt x="54" y="218"/>
                </a:moveTo>
                <a:cubicBezTo>
                  <a:pt x="54" y="218"/>
                  <a:pt x="55" y="218"/>
                  <a:pt x="55" y="219"/>
                </a:cubicBezTo>
                <a:cubicBezTo>
                  <a:pt x="55" y="219"/>
                  <a:pt x="55" y="220"/>
                  <a:pt x="55" y="220"/>
                </a:cubicBezTo>
                <a:cubicBezTo>
                  <a:pt x="54" y="222"/>
                  <a:pt x="54" y="223"/>
                  <a:pt x="54" y="225"/>
                </a:cubicBezTo>
                <a:cubicBezTo>
                  <a:pt x="53" y="226"/>
                  <a:pt x="53" y="227"/>
                  <a:pt x="53" y="228"/>
                </a:cubicBezTo>
                <a:cubicBezTo>
                  <a:pt x="53" y="230"/>
                  <a:pt x="52" y="230"/>
                  <a:pt x="52" y="232"/>
                </a:cubicBezTo>
                <a:cubicBezTo>
                  <a:pt x="52" y="233"/>
                  <a:pt x="52" y="233"/>
                  <a:pt x="52" y="233"/>
                </a:cubicBezTo>
                <a:cubicBezTo>
                  <a:pt x="52" y="233"/>
                  <a:pt x="53" y="233"/>
                  <a:pt x="53" y="233"/>
                </a:cubicBezTo>
                <a:cubicBezTo>
                  <a:pt x="55" y="233"/>
                  <a:pt x="56" y="232"/>
                  <a:pt x="58" y="232"/>
                </a:cubicBezTo>
                <a:cubicBezTo>
                  <a:pt x="59" y="232"/>
                  <a:pt x="59" y="231"/>
                  <a:pt x="59" y="231"/>
                </a:cubicBezTo>
                <a:cubicBezTo>
                  <a:pt x="61" y="231"/>
                  <a:pt x="61" y="231"/>
                  <a:pt x="61" y="231"/>
                </a:cubicBezTo>
                <a:cubicBezTo>
                  <a:pt x="61" y="232"/>
                  <a:pt x="61" y="232"/>
                  <a:pt x="61" y="233"/>
                </a:cubicBezTo>
                <a:cubicBezTo>
                  <a:pt x="61" y="234"/>
                  <a:pt x="60" y="235"/>
                  <a:pt x="59" y="236"/>
                </a:cubicBezTo>
                <a:cubicBezTo>
                  <a:pt x="58" y="237"/>
                  <a:pt x="58" y="237"/>
                  <a:pt x="57" y="238"/>
                </a:cubicBezTo>
                <a:cubicBezTo>
                  <a:pt x="56" y="238"/>
                  <a:pt x="56" y="239"/>
                  <a:pt x="55" y="239"/>
                </a:cubicBezTo>
                <a:cubicBezTo>
                  <a:pt x="54" y="240"/>
                  <a:pt x="53" y="240"/>
                  <a:pt x="53" y="240"/>
                </a:cubicBezTo>
                <a:cubicBezTo>
                  <a:pt x="52" y="241"/>
                  <a:pt x="52" y="242"/>
                  <a:pt x="52" y="242"/>
                </a:cubicBezTo>
                <a:cubicBezTo>
                  <a:pt x="52" y="244"/>
                  <a:pt x="51" y="244"/>
                  <a:pt x="51" y="246"/>
                </a:cubicBezTo>
                <a:cubicBezTo>
                  <a:pt x="51" y="247"/>
                  <a:pt x="51" y="248"/>
                  <a:pt x="51" y="249"/>
                </a:cubicBezTo>
                <a:cubicBezTo>
                  <a:pt x="50" y="249"/>
                  <a:pt x="49" y="250"/>
                  <a:pt x="48" y="250"/>
                </a:cubicBezTo>
                <a:cubicBezTo>
                  <a:pt x="48" y="250"/>
                  <a:pt x="47" y="250"/>
                  <a:pt x="47" y="249"/>
                </a:cubicBezTo>
                <a:cubicBezTo>
                  <a:pt x="46" y="249"/>
                  <a:pt x="46" y="248"/>
                  <a:pt x="46" y="247"/>
                </a:cubicBezTo>
                <a:cubicBezTo>
                  <a:pt x="46" y="246"/>
                  <a:pt x="48" y="245"/>
                  <a:pt x="48" y="243"/>
                </a:cubicBezTo>
                <a:cubicBezTo>
                  <a:pt x="48" y="241"/>
                  <a:pt x="47" y="240"/>
                  <a:pt x="45" y="239"/>
                </a:cubicBezTo>
                <a:cubicBezTo>
                  <a:pt x="45" y="238"/>
                  <a:pt x="45" y="238"/>
                  <a:pt x="44" y="238"/>
                </a:cubicBezTo>
                <a:cubicBezTo>
                  <a:pt x="43" y="237"/>
                  <a:pt x="42" y="237"/>
                  <a:pt x="42" y="237"/>
                </a:cubicBezTo>
                <a:cubicBezTo>
                  <a:pt x="42" y="236"/>
                  <a:pt x="42" y="235"/>
                  <a:pt x="43" y="235"/>
                </a:cubicBezTo>
                <a:cubicBezTo>
                  <a:pt x="44" y="235"/>
                  <a:pt x="44" y="235"/>
                  <a:pt x="45" y="235"/>
                </a:cubicBezTo>
                <a:cubicBezTo>
                  <a:pt x="46" y="234"/>
                  <a:pt x="47" y="233"/>
                  <a:pt x="47" y="232"/>
                </a:cubicBezTo>
                <a:cubicBezTo>
                  <a:pt x="48" y="229"/>
                  <a:pt x="47" y="228"/>
                  <a:pt x="48" y="225"/>
                </a:cubicBezTo>
                <a:cubicBezTo>
                  <a:pt x="49" y="226"/>
                  <a:pt x="50" y="227"/>
                  <a:pt x="50" y="228"/>
                </a:cubicBezTo>
                <a:cubicBezTo>
                  <a:pt x="50" y="226"/>
                  <a:pt x="50" y="226"/>
                  <a:pt x="50" y="225"/>
                </a:cubicBezTo>
                <a:cubicBezTo>
                  <a:pt x="51" y="222"/>
                  <a:pt x="52" y="220"/>
                  <a:pt x="54" y="218"/>
                </a:cubicBezTo>
                <a:close/>
                <a:moveTo>
                  <a:pt x="26" y="252"/>
                </a:moveTo>
                <a:cubicBezTo>
                  <a:pt x="25" y="252"/>
                  <a:pt x="25" y="252"/>
                  <a:pt x="24" y="252"/>
                </a:cubicBezTo>
                <a:cubicBezTo>
                  <a:pt x="24" y="253"/>
                  <a:pt x="24" y="253"/>
                  <a:pt x="24" y="253"/>
                </a:cubicBezTo>
                <a:cubicBezTo>
                  <a:pt x="24" y="255"/>
                  <a:pt x="25" y="255"/>
                  <a:pt x="25" y="257"/>
                </a:cubicBezTo>
                <a:cubicBezTo>
                  <a:pt x="25" y="258"/>
                  <a:pt x="25" y="258"/>
                  <a:pt x="25" y="258"/>
                </a:cubicBezTo>
                <a:cubicBezTo>
                  <a:pt x="25" y="260"/>
                  <a:pt x="27" y="260"/>
                  <a:pt x="28" y="260"/>
                </a:cubicBezTo>
                <a:cubicBezTo>
                  <a:pt x="28" y="260"/>
                  <a:pt x="29" y="260"/>
                  <a:pt x="29" y="260"/>
                </a:cubicBezTo>
                <a:cubicBezTo>
                  <a:pt x="30" y="259"/>
                  <a:pt x="30" y="259"/>
                  <a:pt x="30" y="258"/>
                </a:cubicBezTo>
                <a:cubicBezTo>
                  <a:pt x="30" y="257"/>
                  <a:pt x="30" y="256"/>
                  <a:pt x="30" y="255"/>
                </a:cubicBezTo>
                <a:cubicBezTo>
                  <a:pt x="30" y="254"/>
                  <a:pt x="30" y="253"/>
                  <a:pt x="29" y="253"/>
                </a:cubicBezTo>
                <a:cubicBezTo>
                  <a:pt x="29" y="252"/>
                  <a:pt x="29" y="252"/>
                  <a:pt x="28" y="252"/>
                </a:cubicBezTo>
                <a:cubicBezTo>
                  <a:pt x="27" y="252"/>
                  <a:pt x="27" y="252"/>
                  <a:pt x="26" y="252"/>
                </a:cubicBezTo>
                <a:close/>
                <a:moveTo>
                  <a:pt x="20" y="259"/>
                </a:moveTo>
                <a:cubicBezTo>
                  <a:pt x="20" y="260"/>
                  <a:pt x="20" y="261"/>
                  <a:pt x="21" y="262"/>
                </a:cubicBezTo>
                <a:cubicBezTo>
                  <a:pt x="22" y="263"/>
                  <a:pt x="23" y="263"/>
                  <a:pt x="24" y="263"/>
                </a:cubicBezTo>
                <a:cubicBezTo>
                  <a:pt x="25" y="263"/>
                  <a:pt x="25" y="264"/>
                  <a:pt x="25" y="264"/>
                </a:cubicBezTo>
                <a:cubicBezTo>
                  <a:pt x="25" y="265"/>
                  <a:pt x="25" y="265"/>
                  <a:pt x="25" y="266"/>
                </a:cubicBezTo>
                <a:cubicBezTo>
                  <a:pt x="25" y="268"/>
                  <a:pt x="26" y="269"/>
                  <a:pt x="26" y="271"/>
                </a:cubicBezTo>
                <a:cubicBezTo>
                  <a:pt x="26" y="272"/>
                  <a:pt x="27" y="272"/>
                  <a:pt x="27" y="272"/>
                </a:cubicBezTo>
                <a:cubicBezTo>
                  <a:pt x="28" y="274"/>
                  <a:pt x="28" y="274"/>
                  <a:pt x="29" y="275"/>
                </a:cubicBezTo>
                <a:cubicBezTo>
                  <a:pt x="29" y="276"/>
                  <a:pt x="30" y="276"/>
                  <a:pt x="30" y="277"/>
                </a:cubicBezTo>
                <a:cubicBezTo>
                  <a:pt x="30" y="278"/>
                  <a:pt x="29" y="278"/>
                  <a:pt x="29" y="278"/>
                </a:cubicBezTo>
                <a:cubicBezTo>
                  <a:pt x="28" y="278"/>
                  <a:pt x="28" y="279"/>
                  <a:pt x="27" y="279"/>
                </a:cubicBezTo>
                <a:cubicBezTo>
                  <a:pt x="25" y="279"/>
                  <a:pt x="24" y="279"/>
                  <a:pt x="23" y="279"/>
                </a:cubicBezTo>
                <a:cubicBezTo>
                  <a:pt x="22" y="279"/>
                  <a:pt x="22" y="279"/>
                  <a:pt x="22" y="279"/>
                </a:cubicBezTo>
                <a:cubicBezTo>
                  <a:pt x="20" y="279"/>
                  <a:pt x="20" y="279"/>
                  <a:pt x="20" y="279"/>
                </a:cubicBezTo>
                <a:cubicBezTo>
                  <a:pt x="20" y="279"/>
                  <a:pt x="20" y="278"/>
                  <a:pt x="20" y="277"/>
                </a:cubicBezTo>
                <a:cubicBezTo>
                  <a:pt x="19" y="277"/>
                  <a:pt x="18" y="278"/>
                  <a:pt x="17" y="278"/>
                </a:cubicBezTo>
                <a:cubicBezTo>
                  <a:pt x="17" y="279"/>
                  <a:pt x="17" y="279"/>
                  <a:pt x="16" y="279"/>
                </a:cubicBezTo>
                <a:cubicBezTo>
                  <a:pt x="16" y="280"/>
                  <a:pt x="15" y="280"/>
                  <a:pt x="15" y="280"/>
                </a:cubicBezTo>
                <a:cubicBezTo>
                  <a:pt x="15" y="281"/>
                  <a:pt x="16" y="282"/>
                  <a:pt x="16" y="283"/>
                </a:cubicBezTo>
                <a:cubicBezTo>
                  <a:pt x="17" y="283"/>
                  <a:pt x="17" y="284"/>
                  <a:pt x="18" y="285"/>
                </a:cubicBezTo>
                <a:cubicBezTo>
                  <a:pt x="18" y="285"/>
                  <a:pt x="19" y="285"/>
                  <a:pt x="19" y="286"/>
                </a:cubicBezTo>
                <a:cubicBezTo>
                  <a:pt x="18" y="286"/>
                  <a:pt x="18" y="286"/>
                  <a:pt x="17" y="286"/>
                </a:cubicBezTo>
                <a:cubicBezTo>
                  <a:pt x="16" y="286"/>
                  <a:pt x="16" y="287"/>
                  <a:pt x="15" y="287"/>
                </a:cubicBezTo>
                <a:cubicBezTo>
                  <a:pt x="15" y="287"/>
                  <a:pt x="14" y="287"/>
                  <a:pt x="14" y="287"/>
                </a:cubicBezTo>
                <a:cubicBezTo>
                  <a:pt x="13" y="286"/>
                  <a:pt x="14" y="285"/>
                  <a:pt x="13" y="285"/>
                </a:cubicBezTo>
                <a:cubicBezTo>
                  <a:pt x="13" y="284"/>
                  <a:pt x="11" y="283"/>
                  <a:pt x="10" y="283"/>
                </a:cubicBezTo>
                <a:cubicBezTo>
                  <a:pt x="9" y="283"/>
                  <a:pt x="8" y="283"/>
                  <a:pt x="7" y="283"/>
                </a:cubicBezTo>
                <a:cubicBezTo>
                  <a:pt x="6" y="283"/>
                  <a:pt x="5" y="283"/>
                  <a:pt x="4" y="283"/>
                </a:cubicBezTo>
                <a:cubicBezTo>
                  <a:pt x="4" y="283"/>
                  <a:pt x="4" y="282"/>
                  <a:pt x="3" y="282"/>
                </a:cubicBezTo>
                <a:cubicBezTo>
                  <a:pt x="2" y="282"/>
                  <a:pt x="2" y="283"/>
                  <a:pt x="1" y="284"/>
                </a:cubicBezTo>
                <a:cubicBezTo>
                  <a:pt x="1" y="284"/>
                  <a:pt x="0" y="283"/>
                  <a:pt x="0" y="283"/>
                </a:cubicBezTo>
                <a:cubicBezTo>
                  <a:pt x="0" y="282"/>
                  <a:pt x="0" y="281"/>
                  <a:pt x="0" y="279"/>
                </a:cubicBezTo>
                <a:cubicBezTo>
                  <a:pt x="0" y="279"/>
                  <a:pt x="0" y="278"/>
                  <a:pt x="0" y="278"/>
                </a:cubicBezTo>
                <a:cubicBezTo>
                  <a:pt x="0" y="278"/>
                  <a:pt x="0" y="278"/>
                  <a:pt x="0" y="278"/>
                </a:cubicBezTo>
                <a:cubicBezTo>
                  <a:pt x="0" y="277"/>
                  <a:pt x="0" y="277"/>
                  <a:pt x="0" y="277"/>
                </a:cubicBezTo>
                <a:cubicBezTo>
                  <a:pt x="0" y="277"/>
                  <a:pt x="1" y="278"/>
                  <a:pt x="1" y="278"/>
                </a:cubicBezTo>
                <a:cubicBezTo>
                  <a:pt x="1" y="278"/>
                  <a:pt x="1" y="277"/>
                  <a:pt x="2" y="277"/>
                </a:cubicBezTo>
                <a:cubicBezTo>
                  <a:pt x="2" y="276"/>
                  <a:pt x="3" y="276"/>
                  <a:pt x="3" y="276"/>
                </a:cubicBezTo>
                <a:cubicBezTo>
                  <a:pt x="4" y="275"/>
                  <a:pt x="4" y="274"/>
                  <a:pt x="4" y="274"/>
                </a:cubicBezTo>
                <a:cubicBezTo>
                  <a:pt x="4" y="272"/>
                  <a:pt x="3" y="270"/>
                  <a:pt x="3" y="268"/>
                </a:cubicBezTo>
                <a:cubicBezTo>
                  <a:pt x="3" y="266"/>
                  <a:pt x="3" y="265"/>
                  <a:pt x="4" y="263"/>
                </a:cubicBezTo>
                <a:cubicBezTo>
                  <a:pt x="4" y="261"/>
                  <a:pt x="4" y="261"/>
                  <a:pt x="4" y="260"/>
                </a:cubicBezTo>
                <a:cubicBezTo>
                  <a:pt x="4" y="259"/>
                  <a:pt x="4" y="260"/>
                  <a:pt x="5" y="259"/>
                </a:cubicBezTo>
                <a:cubicBezTo>
                  <a:pt x="5" y="260"/>
                  <a:pt x="6" y="261"/>
                  <a:pt x="6" y="262"/>
                </a:cubicBezTo>
                <a:cubicBezTo>
                  <a:pt x="6" y="263"/>
                  <a:pt x="7" y="263"/>
                  <a:pt x="8" y="264"/>
                </a:cubicBezTo>
                <a:cubicBezTo>
                  <a:pt x="10" y="264"/>
                  <a:pt x="10" y="263"/>
                  <a:pt x="12" y="262"/>
                </a:cubicBezTo>
                <a:cubicBezTo>
                  <a:pt x="14" y="262"/>
                  <a:pt x="15" y="262"/>
                  <a:pt x="16" y="261"/>
                </a:cubicBezTo>
                <a:cubicBezTo>
                  <a:pt x="18" y="261"/>
                  <a:pt x="18" y="260"/>
                  <a:pt x="20" y="259"/>
                </a:cubicBezTo>
                <a:close/>
                <a:moveTo>
                  <a:pt x="119" y="115"/>
                </a:moveTo>
                <a:cubicBezTo>
                  <a:pt x="118" y="115"/>
                  <a:pt x="118" y="116"/>
                  <a:pt x="118" y="117"/>
                </a:cubicBezTo>
                <a:cubicBezTo>
                  <a:pt x="118" y="118"/>
                  <a:pt x="118" y="119"/>
                  <a:pt x="118" y="120"/>
                </a:cubicBezTo>
                <a:cubicBezTo>
                  <a:pt x="118" y="121"/>
                  <a:pt x="118" y="121"/>
                  <a:pt x="118" y="122"/>
                </a:cubicBezTo>
                <a:cubicBezTo>
                  <a:pt x="118" y="122"/>
                  <a:pt x="118" y="122"/>
                  <a:pt x="118" y="122"/>
                </a:cubicBezTo>
                <a:cubicBezTo>
                  <a:pt x="117" y="121"/>
                  <a:pt x="116" y="121"/>
                  <a:pt x="115" y="121"/>
                </a:cubicBezTo>
                <a:cubicBezTo>
                  <a:pt x="115" y="121"/>
                  <a:pt x="115" y="121"/>
                  <a:pt x="115" y="121"/>
                </a:cubicBezTo>
                <a:cubicBezTo>
                  <a:pt x="115" y="122"/>
                  <a:pt x="115" y="122"/>
                  <a:pt x="115" y="123"/>
                </a:cubicBezTo>
                <a:cubicBezTo>
                  <a:pt x="115" y="124"/>
                  <a:pt x="115" y="124"/>
                  <a:pt x="115" y="125"/>
                </a:cubicBezTo>
                <a:cubicBezTo>
                  <a:pt x="115" y="125"/>
                  <a:pt x="115" y="125"/>
                  <a:pt x="116" y="126"/>
                </a:cubicBezTo>
                <a:cubicBezTo>
                  <a:pt x="116" y="126"/>
                  <a:pt x="116" y="127"/>
                  <a:pt x="116" y="127"/>
                </a:cubicBezTo>
                <a:cubicBezTo>
                  <a:pt x="116" y="128"/>
                  <a:pt x="116" y="128"/>
                  <a:pt x="116" y="129"/>
                </a:cubicBezTo>
                <a:cubicBezTo>
                  <a:pt x="117" y="129"/>
                  <a:pt x="118" y="129"/>
                  <a:pt x="118" y="129"/>
                </a:cubicBezTo>
                <a:cubicBezTo>
                  <a:pt x="119" y="130"/>
                  <a:pt x="119" y="130"/>
                  <a:pt x="119" y="131"/>
                </a:cubicBezTo>
                <a:cubicBezTo>
                  <a:pt x="119" y="132"/>
                  <a:pt x="120" y="134"/>
                  <a:pt x="121" y="135"/>
                </a:cubicBezTo>
                <a:cubicBezTo>
                  <a:pt x="123" y="133"/>
                  <a:pt x="123" y="131"/>
                  <a:pt x="125" y="131"/>
                </a:cubicBezTo>
                <a:cubicBezTo>
                  <a:pt x="127" y="130"/>
                  <a:pt x="129" y="130"/>
                  <a:pt x="130" y="129"/>
                </a:cubicBezTo>
                <a:cubicBezTo>
                  <a:pt x="129" y="128"/>
                  <a:pt x="129" y="127"/>
                  <a:pt x="128" y="126"/>
                </a:cubicBezTo>
                <a:cubicBezTo>
                  <a:pt x="128" y="126"/>
                  <a:pt x="127" y="125"/>
                  <a:pt x="127" y="124"/>
                </a:cubicBezTo>
                <a:cubicBezTo>
                  <a:pt x="127" y="123"/>
                  <a:pt x="128" y="123"/>
                  <a:pt x="128" y="122"/>
                </a:cubicBezTo>
                <a:cubicBezTo>
                  <a:pt x="128" y="121"/>
                  <a:pt x="128" y="121"/>
                  <a:pt x="128" y="120"/>
                </a:cubicBezTo>
                <a:cubicBezTo>
                  <a:pt x="128" y="119"/>
                  <a:pt x="128" y="119"/>
                  <a:pt x="128" y="118"/>
                </a:cubicBezTo>
                <a:cubicBezTo>
                  <a:pt x="128" y="117"/>
                  <a:pt x="127" y="117"/>
                  <a:pt x="127" y="117"/>
                </a:cubicBezTo>
                <a:cubicBezTo>
                  <a:pt x="127" y="117"/>
                  <a:pt x="126" y="117"/>
                  <a:pt x="125" y="117"/>
                </a:cubicBezTo>
                <a:cubicBezTo>
                  <a:pt x="124" y="117"/>
                  <a:pt x="124" y="116"/>
                  <a:pt x="123" y="116"/>
                </a:cubicBezTo>
                <a:cubicBezTo>
                  <a:pt x="122" y="115"/>
                  <a:pt x="122" y="115"/>
                  <a:pt x="122" y="115"/>
                </a:cubicBezTo>
                <a:cubicBezTo>
                  <a:pt x="121" y="115"/>
                  <a:pt x="121" y="115"/>
                  <a:pt x="120" y="115"/>
                </a:cubicBezTo>
                <a:cubicBezTo>
                  <a:pt x="120" y="115"/>
                  <a:pt x="120" y="115"/>
                  <a:pt x="119" y="115"/>
                </a:cubicBezTo>
                <a:close/>
                <a:moveTo>
                  <a:pt x="82" y="8"/>
                </a:moveTo>
                <a:cubicBezTo>
                  <a:pt x="81" y="8"/>
                  <a:pt x="80" y="7"/>
                  <a:pt x="79" y="7"/>
                </a:cubicBezTo>
                <a:cubicBezTo>
                  <a:pt x="79" y="8"/>
                  <a:pt x="78" y="9"/>
                  <a:pt x="78" y="10"/>
                </a:cubicBezTo>
                <a:cubicBezTo>
                  <a:pt x="77" y="12"/>
                  <a:pt x="77" y="14"/>
                  <a:pt x="76" y="16"/>
                </a:cubicBezTo>
                <a:cubicBezTo>
                  <a:pt x="76" y="17"/>
                  <a:pt x="75" y="17"/>
                  <a:pt x="75" y="18"/>
                </a:cubicBezTo>
                <a:cubicBezTo>
                  <a:pt x="77" y="19"/>
                  <a:pt x="78" y="19"/>
                  <a:pt x="78" y="21"/>
                </a:cubicBezTo>
                <a:cubicBezTo>
                  <a:pt x="78" y="23"/>
                  <a:pt x="77" y="24"/>
                  <a:pt x="76" y="26"/>
                </a:cubicBezTo>
                <a:cubicBezTo>
                  <a:pt x="75" y="27"/>
                  <a:pt x="75" y="28"/>
                  <a:pt x="75" y="29"/>
                </a:cubicBezTo>
                <a:cubicBezTo>
                  <a:pt x="74" y="31"/>
                  <a:pt x="73" y="31"/>
                  <a:pt x="73" y="33"/>
                </a:cubicBezTo>
                <a:cubicBezTo>
                  <a:pt x="73" y="34"/>
                  <a:pt x="73" y="34"/>
                  <a:pt x="74" y="34"/>
                </a:cubicBezTo>
                <a:cubicBezTo>
                  <a:pt x="73" y="34"/>
                  <a:pt x="73" y="35"/>
                  <a:pt x="73" y="36"/>
                </a:cubicBezTo>
                <a:cubicBezTo>
                  <a:pt x="73" y="36"/>
                  <a:pt x="73" y="36"/>
                  <a:pt x="73" y="37"/>
                </a:cubicBezTo>
                <a:cubicBezTo>
                  <a:pt x="73" y="42"/>
                  <a:pt x="73" y="42"/>
                  <a:pt x="73" y="42"/>
                </a:cubicBezTo>
                <a:cubicBezTo>
                  <a:pt x="73" y="43"/>
                  <a:pt x="72" y="43"/>
                  <a:pt x="72" y="44"/>
                </a:cubicBezTo>
                <a:cubicBezTo>
                  <a:pt x="72" y="45"/>
                  <a:pt x="72" y="45"/>
                  <a:pt x="72" y="45"/>
                </a:cubicBezTo>
                <a:cubicBezTo>
                  <a:pt x="73" y="46"/>
                  <a:pt x="73" y="46"/>
                  <a:pt x="73" y="46"/>
                </a:cubicBezTo>
                <a:cubicBezTo>
                  <a:pt x="74" y="45"/>
                  <a:pt x="75" y="45"/>
                  <a:pt x="76" y="45"/>
                </a:cubicBezTo>
                <a:cubicBezTo>
                  <a:pt x="76" y="46"/>
                  <a:pt x="76" y="46"/>
                  <a:pt x="76" y="47"/>
                </a:cubicBezTo>
                <a:cubicBezTo>
                  <a:pt x="76" y="47"/>
                  <a:pt x="76" y="48"/>
                  <a:pt x="76" y="48"/>
                </a:cubicBezTo>
                <a:cubicBezTo>
                  <a:pt x="77" y="48"/>
                  <a:pt x="77" y="47"/>
                  <a:pt x="78" y="46"/>
                </a:cubicBezTo>
                <a:cubicBezTo>
                  <a:pt x="78" y="46"/>
                  <a:pt x="79" y="46"/>
                  <a:pt x="80" y="45"/>
                </a:cubicBezTo>
                <a:cubicBezTo>
                  <a:pt x="80" y="46"/>
                  <a:pt x="80" y="46"/>
                  <a:pt x="80" y="46"/>
                </a:cubicBezTo>
                <a:cubicBezTo>
                  <a:pt x="80" y="53"/>
                  <a:pt x="80" y="53"/>
                  <a:pt x="80" y="53"/>
                </a:cubicBezTo>
                <a:cubicBezTo>
                  <a:pt x="79" y="53"/>
                  <a:pt x="78" y="52"/>
                  <a:pt x="77" y="52"/>
                </a:cubicBezTo>
                <a:cubicBezTo>
                  <a:pt x="77" y="52"/>
                  <a:pt x="77" y="52"/>
                  <a:pt x="77" y="52"/>
                </a:cubicBezTo>
                <a:cubicBezTo>
                  <a:pt x="77" y="53"/>
                  <a:pt x="77" y="53"/>
                  <a:pt x="77" y="54"/>
                </a:cubicBezTo>
                <a:cubicBezTo>
                  <a:pt x="77" y="55"/>
                  <a:pt x="77" y="55"/>
                  <a:pt x="76" y="55"/>
                </a:cubicBezTo>
                <a:cubicBezTo>
                  <a:pt x="76" y="55"/>
                  <a:pt x="75" y="54"/>
                  <a:pt x="75" y="53"/>
                </a:cubicBezTo>
                <a:cubicBezTo>
                  <a:pt x="74" y="53"/>
                  <a:pt x="74" y="53"/>
                  <a:pt x="74" y="53"/>
                </a:cubicBezTo>
                <a:cubicBezTo>
                  <a:pt x="73" y="53"/>
                  <a:pt x="73" y="53"/>
                  <a:pt x="72" y="53"/>
                </a:cubicBezTo>
                <a:cubicBezTo>
                  <a:pt x="72" y="54"/>
                  <a:pt x="71" y="54"/>
                  <a:pt x="70" y="54"/>
                </a:cubicBezTo>
                <a:cubicBezTo>
                  <a:pt x="69" y="54"/>
                  <a:pt x="69" y="54"/>
                  <a:pt x="69" y="54"/>
                </a:cubicBezTo>
                <a:cubicBezTo>
                  <a:pt x="68" y="54"/>
                  <a:pt x="68" y="54"/>
                  <a:pt x="67" y="54"/>
                </a:cubicBezTo>
                <a:cubicBezTo>
                  <a:pt x="67" y="54"/>
                  <a:pt x="67" y="52"/>
                  <a:pt x="66" y="52"/>
                </a:cubicBezTo>
                <a:cubicBezTo>
                  <a:pt x="65" y="52"/>
                  <a:pt x="64" y="53"/>
                  <a:pt x="64" y="53"/>
                </a:cubicBezTo>
                <a:cubicBezTo>
                  <a:pt x="64" y="54"/>
                  <a:pt x="64" y="54"/>
                  <a:pt x="65" y="55"/>
                </a:cubicBezTo>
                <a:cubicBezTo>
                  <a:pt x="65" y="56"/>
                  <a:pt x="65" y="56"/>
                  <a:pt x="65" y="58"/>
                </a:cubicBezTo>
                <a:cubicBezTo>
                  <a:pt x="65" y="60"/>
                  <a:pt x="64" y="61"/>
                  <a:pt x="63" y="63"/>
                </a:cubicBezTo>
                <a:cubicBezTo>
                  <a:pt x="62" y="65"/>
                  <a:pt x="62" y="66"/>
                  <a:pt x="62" y="68"/>
                </a:cubicBezTo>
                <a:cubicBezTo>
                  <a:pt x="62" y="69"/>
                  <a:pt x="62" y="70"/>
                  <a:pt x="61" y="71"/>
                </a:cubicBezTo>
                <a:cubicBezTo>
                  <a:pt x="61" y="73"/>
                  <a:pt x="61" y="74"/>
                  <a:pt x="61" y="76"/>
                </a:cubicBezTo>
                <a:cubicBezTo>
                  <a:pt x="61" y="77"/>
                  <a:pt x="60" y="77"/>
                  <a:pt x="60" y="78"/>
                </a:cubicBezTo>
                <a:cubicBezTo>
                  <a:pt x="60" y="79"/>
                  <a:pt x="61" y="79"/>
                  <a:pt x="61" y="79"/>
                </a:cubicBezTo>
                <a:cubicBezTo>
                  <a:pt x="64" y="81"/>
                  <a:pt x="64" y="81"/>
                  <a:pt x="64" y="81"/>
                </a:cubicBezTo>
                <a:cubicBezTo>
                  <a:pt x="65" y="82"/>
                  <a:pt x="66" y="82"/>
                  <a:pt x="67" y="82"/>
                </a:cubicBezTo>
                <a:cubicBezTo>
                  <a:pt x="68" y="82"/>
                  <a:pt x="69" y="81"/>
                  <a:pt x="70" y="81"/>
                </a:cubicBezTo>
                <a:cubicBezTo>
                  <a:pt x="71" y="80"/>
                  <a:pt x="72" y="80"/>
                  <a:pt x="72" y="79"/>
                </a:cubicBezTo>
                <a:cubicBezTo>
                  <a:pt x="73" y="78"/>
                  <a:pt x="73" y="77"/>
                  <a:pt x="73" y="77"/>
                </a:cubicBezTo>
                <a:cubicBezTo>
                  <a:pt x="74" y="75"/>
                  <a:pt x="75" y="74"/>
                  <a:pt x="75" y="72"/>
                </a:cubicBezTo>
                <a:cubicBezTo>
                  <a:pt x="76" y="71"/>
                  <a:pt x="76" y="70"/>
                  <a:pt x="76" y="68"/>
                </a:cubicBezTo>
                <a:cubicBezTo>
                  <a:pt x="76" y="68"/>
                  <a:pt x="77" y="67"/>
                  <a:pt x="77" y="67"/>
                </a:cubicBezTo>
                <a:cubicBezTo>
                  <a:pt x="78" y="66"/>
                  <a:pt x="78" y="65"/>
                  <a:pt x="78" y="64"/>
                </a:cubicBezTo>
                <a:cubicBezTo>
                  <a:pt x="78" y="62"/>
                  <a:pt x="78" y="61"/>
                  <a:pt x="79" y="60"/>
                </a:cubicBezTo>
                <a:cubicBezTo>
                  <a:pt x="79" y="59"/>
                  <a:pt x="80" y="58"/>
                  <a:pt x="80" y="58"/>
                </a:cubicBezTo>
                <a:cubicBezTo>
                  <a:pt x="82" y="58"/>
                  <a:pt x="83" y="58"/>
                  <a:pt x="84" y="57"/>
                </a:cubicBezTo>
                <a:cubicBezTo>
                  <a:pt x="85" y="57"/>
                  <a:pt x="85" y="56"/>
                  <a:pt x="85" y="55"/>
                </a:cubicBezTo>
                <a:cubicBezTo>
                  <a:pt x="85" y="55"/>
                  <a:pt x="85" y="55"/>
                  <a:pt x="84" y="54"/>
                </a:cubicBezTo>
                <a:cubicBezTo>
                  <a:pt x="84" y="54"/>
                  <a:pt x="83" y="54"/>
                  <a:pt x="83" y="53"/>
                </a:cubicBezTo>
                <a:cubicBezTo>
                  <a:pt x="84" y="52"/>
                  <a:pt x="84" y="51"/>
                  <a:pt x="85" y="50"/>
                </a:cubicBezTo>
                <a:cubicBezTo>
                  <a:pt x="86" y="49"/>
                  <a:pt x="87" y="49"/>
                  <a:pt x="87" y="48"/>
                </a:cubicBezTo>
                <a:cubicBezTo>
                  <a:pt x="86" y="47"/>
                  <a:pt x="85" y="46"/>
                  <a:pt x="85" y="44"/>
                </a:cubicBezTo>
                <a:cubicBezTo>
                  <a:pt x="85" y="43"/>
                  <a:pt x="85" y="42"/>
                  <a:pt x="85" y="41"/>
                </a:cubicBezTo>
                <a:cubicBezTo>
                  <a:pt x="85" y="41"/>
                  <a:pt x="85" y="41"/>
                  <a:pt x="84" y="41"/>
                </a:cubicBezTo>
                <a:cubicBezTo>
                  <a:pt x="84" y="40"/>
                  <a:pt x="83" y="40"/>
                  <a:pt x="83" y="39"/>
                </a:cubicBezTo>
                <a:cubicBezTo>
                  <a:pt x="83" y="38"/>
                  <a:pt x="84" y="37"/>
                  <a:pt x="84" y="36"/>
                </a:cubicBezTo>
                <a:cubicBezTo>
                  <a:pt x="84" y="35"/>
                  <a:pt x="84" y="34"/>
                  <a:pt x="84" y="34"/>
                </a:cubicBezTo>
                <a:cubicBezTo>
                  <a:pt x="85" y="34"/>
                  <a:pt x="85" y="34"/>
                  <a:pt x="85" y="34"/>
                </a:cubicBezTo>
                <a:cubicBezTo>
                  <a:pt x="86" y="33"/>
                  <a:pt x="86" y="33"/>
                  <a:pt x="86" y="32"/>
                </a:cubicBezTo>
                <a:cubicBezTo>
                  <a:pt x="88" y="30"/>
                  <a:pt x="89" y="29"/>
                  <a:pt x="91" y="27"/>
                </a:cubicBezTo>
                <a:cubicBezTo>
                  <a:pt x="93" y="25"/>
                  <a:pt x="93" y="23"/>
                  <a:pt x="94" y="20"/>
                </a:cubicBezTo>
                <a:cubicBezTo>
                  <a:pt x="95" y="19"/>
                  <a:pt x="95" y="18"/>
                  <a:pt x="95" y="16"/>
                </a:cubicBezTo>
                <a:cubicBezTo>
                  <a:pt x="95" y="15"/>
                  <a:pt x="96" y="15"/>
                  <a:pt x="96" y="14"/>
                </a:cubicBezTo>
                <a:cubicBezTo>
                  <a:pt x="96" y="13"/>
                  <a:pt x="94" y="13"/>
                  <a:pt x="94" y="12"/>
                </a:cubicBezTo>
                <a:cubicBezTo>
                  <a:pt x="93" y="12"/>
                  <a:pt x="93" y="12"/>
                  <a:pt x="93" y="11"/>
                </a:cubicBezTo>
                <a:cubicBezTo>
                  <a:pt x="94" y="11"/>
                  <a:pt x="94" y="11"/>
                  <a:pt x="95" y="10"/>
                </a:cubicBezTo>
                <a:cubicBezTo>
                  <a:pt x="95" y="10"/>
                  <a:pt x="96" y="10"/>
                  <a:pt x="96" y="10"/>
                </a:cubicBezTo>
                <a:cubicBezTo>
                  <a:pt x="96" y="9"/>
                  <a:pt x="96" y="9"/>
                  <a:pt x="96" y="8"/>
                </a:cubicBezTo>
                <a:cubicBezTo>
                  <a:pt x="96" y="7"/>
                  <a:pt x="95" y="6"/>
                  <a:pt x="95" y="5"/>
                </a:cubicBezTo>
                <a:cubicBezTo>
                  <a:pt x="95" y="4"/>
                  <a:pt x="95" y="4"/>
                  <a:pt x="95" y="2"/>
                </a:cubicBezTo>
                <a:cubicBezTo>
                  <a:pt x="95" y="1"/>
                  <a:pt x="95" y="0"/>
                  <a:pt x="94" y="0"/>
                </a:cubicBezTo>
                <a:cubicBezTo>
                  <a:pt x="93" y="0"/>
                  <a:pt x="93" y="0"/>
                  <a:pt x="92" y="0"/>
                </a:cubicBezTo>
                <a:cubicBezTo>
                  <a:pt x="91" y="0"/>
                  <a:pt x="91" y="1"/>
                  <a:pt x="90" y="2"/>
                </a:cubicBezTo>
                <a:cubicBezTo>
                  <a:pt x="90" y="2"/>
                  <a:pt x="89" y="2"/>
                  <a:pt x="89" y="3"/>
                </a:cubicBezTo>
                <a:cubicBezTo>
                  <a:pt x="87" y="4"/>
                  <a:pt x="87" y="5"/>
                  <a:pt x="85" y="6"/>
                </a:cubicBezTo>
                <a:cubicBezTo>
                  <a:pt x="84" y="7"/>
                  <a:pt x="84" y="8"/>
                  <a:pt x="82" y="8"/>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
          <p:cNvSpPr>
            <a:spLocks noEditPoints="1"/>
          </p:cNvSpPr>
          <p:nvPr/>
        </p:nvSpPr>
        <p:spPr bwMode="auto">
          <a:xfrm>
            <a:off x="7157321" y="4307364"/>
            <a:ext cx="1117062" cy="941695"/>
          </a:xfrm>
          <a:custGeom>
            <a:avLst/>
            <a:gdLst/>
            <a:ahLst/>
            <a:cxnLst>
              <a:cxn ang="0">
                <a:pos x="261" y="282"/>
              </a:cxn>
              <a:cxn ang="0">
                <a:pos x="250" y="281"/>
              </a:cxn>
              <a:cxn ang="0">
                <a:pos x="256" y="279"/>
              </a:cxn>
              <a:cxn ang="0">
                <a:pos x="235" y="295"/>
              </a:cxn>
              <a:cxn ang="0">
                <a:pos x="244" y="286"/>
              </a:cxn>
              <a:cxn ang="0">
                <a:pos x="224" y="294"/>
              </a:cxn>
              <a:cxn ang="0">
                <a:pos x="221" y="298"/>
              </a:cxn>
              <a:cxn ang="0">
                <a:pos x="207" y="294"/>
              </a:cxn>
              <a:cxn ang="0">
                <a:pos x="212" y="297"/>
              </a:cxn>
              <a:cxn ang="0">
                <a:pos x="184" y="305"/>
              </a:cxn>
              <a:cxn ang="0">
                <a:pos x="190" y="308"/>
              </a:cxn>
              <a:cxn ang="0">
                <a:pos x="180" y="298"/>
              </a:cxn>
              <a:cxn ang="0">
                <a:pos x="171" y="287"/>
              </a:cxn>
              <a:cxn ang="0">
                <a:pos x="182" y="283"/>
              </a:cxn>
              <a:cxn ang="0">
                <a:pos x="160" y="336"/>
              </a:cxn>
              <a:cxn ang="0">
                <a:pos x="176" y="331"/>
              </a:cxn>
              <a:cxn ang="0">
                <a:pos x="153" y="328"/>
              </a:cxn>
              <a:cxn ang="0">
                <a:pos x="251" y="40"/>
              </a:cxn>
              <a:cxn ang="0">
                <a:pos x="249" y="29"/>
              </a:cxn>
              <a:cxn ang="0">
                <a:pos x="236" y="41"/>
              </a:cxn>
              <a:cxn ang="0">
                <a:pos x="262" y="15"/>
              </a:cxn>
              <a:cxn ang="0">
                <a:pos x="281" y="15"/>
              </a:cxn>
              <a:cxn ang="0">
                <a:pos x="395" y="157"/>
              </a:cxn>
              <a:cxn ang="0">
                <a:pos x="384" y="179"/>
              </a:cxn>
              <a:cxn ang="0">
                <a:pos x="382" y="209"/>
              </a:cxn>
              <a:cxn ang="0">
                <a:pos x="389" y="224"/>
              </a:cxn>
              <a:cxn ang="0">
                <a:pos x="363" y="242"/>
              </a:cxn>
              <a:cxn ang="0">
                <a:pos x="350" y="242"/>
              </a:cxn>
              <a:cxn ang="0">
                <a:pos x="331" y="258"/>
              </a:cxn>
              <a:cxn ang="0">
                <a:pos x="305" y="258"/>
              </a:cxn>
              <a:cxn ang="0">
                <a:pos x="283" y="267"/>
              </a:cxn>
              <a:cxn ang="0">
                <a:pos x="261" y="275"/>
              </a:cxn>
              <a:cxn ang="0">
                <a:pos x="236" y="276"/>
              </a:cxn>
              <a:cxn ang="0">
                <a:pos x="204" y="293"/>
              </a:cxn>
              <a:cxn ang="0">
                <a:pos x="185" y="283"/>
              </a:cxn>
              <a:cxn ang="0">
                <a:pos x="163" y="284"/>
              </a:cxn>
              <a:cxn ang="0">
                <a:pos x="152" y="294"/>
              </a:cxn>
              <a:cxn ang="0">
                <a:pos x="142" y="327"/>
              </a:cxn>
              <a:cxn ang="0">
                <a:pos x="106" y="317"/>
              </a:cxn>
              <a:cxn ang="0">
                <a:pos x="71" y="321"/>
              </a:cxn>
              <a:cxn ang="0">
                <a:pos x="33" y="325"/>
              </a:cxn>
              <a:cxn ang="0">
                <a:pos x="4" y="324"/>
              </a:cxn>
              <a:cxn ang="0">
                <a:pos x="4" y="286"/>
              </a:cxn>
              <a:cxn ang="0">
                <a:pos x="12" y="271"/>
              </a:cxn>
              <a:cxn ang="0">
                <a:pos x="28" y="270"/>
              </a:cxn>
              <a:cxn ang="0">
                <a:pos x="40" y="266"/>
              </a:cxn>
              <a:cxn ang="0">
                <a:pos x="67" y="253"/>
              </a:cxn>
              <a:cxn ang="0">
                <a:pos x="92" y="232"/>
              </a:cxn>
              <a:cxn ang="0">
                <a:pos x="121" y="213"/>
              </a:cxn>
              <a:cxn ang="0">
                <a:pos x="159" y="181"/>
              </a:cxn>
              <a:cxn ang="0">
                <a:pos x="195" y="146"/>
              </a:cxn>
              <a:cxn ang="0">
                <a:pos x="208" y="125"/>
              </a:cxn>
              <a:cxn ang="0">
                <a:pos x="239" y="113"/>
              </a:cxn>
              <a:cxn ang="0">
                <a:pos x="274" y="123"/>
              </a:cxn>
              <a:cxn ang="0">
                <a:pos x="301" y="112"/>
              </a:cxn>
              <a:cxn ang="0">
                <a:pos x="364" y="112"/>
              </a:cxn>
              <a:cxn ang="0">
                <a:pos x="394" y="101"/>
              </a:cxn>
              <a:cxn ang="0">
                <a:pos x="406" y="126"/>
              </a:cxn>
              <a:cxn ang="0">
                <a:pos x="406" y="151"/>
              </a:cxn>
            </a:cxnLst>
            <a:rect l="0" t="0" r="r" b="b"/>
            <a:pathLst>
              <a:path w="409" h="344">
                <a:moveTo>
                  <a:pt x="260" y="276"/>
                </a:moveTo>
                <a:cubicBezTo>
                  <a:pt x="259" y="276"/>
                  <a:pt x="259" y="276"/>
                  <a:pt x="259" y="276"/>
                </a:cubicBezTo>
                <a:cubicBezTo>
                  <a:pt x="257" y="276"/>
                  <a:pt x="257" y="276"/>
                  <a:pt x="257" y="276"/>
                </a:cubicBezTo>
                <a:cubicBezTo>
                  <a:pt x="257" y="276"/>
                  <a:pt x="257" y="276"/>
                  <a:pt x="257" y="277"/>
                </a:cubicBezTo>
                <a:cubicBezTo>
                  <a:pt x="257" y="278"/>
                  <a:pt x="257" y="278"/>
                  <a:pt x="258" y="279"/>
                </a:cubicBezTo>
                <a:cubicBezTo>
                  <a:pt x="258" y="280"/>
                  <a:pt x="258" y="281"/>
                  <a:pt x="259" y="281"/>
                </a:cubicBezTo>
                <a:cubicBezTo>
                  <a:pt x="259" y="282"/>
                  <a:pt x="260" y="282"/>
                  <a:pt x="261" y="282"/>
                </a:cubicBezTo>
                <a:cubicBezTo>
                  <a:pt x="262" y="284"/>
                  <a:pt x="261" y="283"/>
                  <a:pt x="262" y="281"/>
                </a:cubicBezTo>
                <a:cubicBezTo>
                  <a:pt x="262" y="280"/>
                  <a:pt x="263" y="280"/>
                  <a:pt x="263" y="280"/>
                </a:cubicBezTo>
                <a:cubicBezTo>
                  <a:pt x="263" y="279"/>
                  <a:pt x="262" y="279"/>
                  <a:pt x="262" y="279"/>
                </a:cubicBezTo>
                <a:cubicBezTo>
                  <a:pt x="262" y="278"/>
                  <a:pt x="262" y="278"/>
                  <a:pt x="262" y="278"/>
                </a:cubicBezTo>
                <a:cubicBezTo>
                  <a:pt x="261" y="277"/>
                  <a:pt x="261" y="277"/>
                  <a:pt x="260" y="276"/>
                </a:cubicBezTo>
                <a:close/>
                <a:moveTo>
                  <a:pt x="256" y="279"/>
                </a:moveTo>
                <a:cubicBezTo>
                  <a:pt x="254" y="281"/>
                  <a:pt x="252" y="281"/>
                  <a:pt x="250" y="281"/>
                </a:cubicBezTo>
                <a:cubicBezTo>
                  <a:pt x="250" y="282"/>
                  <a:pt x="249" y="282"/>
                  <a:pt x="249" y="283"/>
                </a:cubicBezTo>
                <a:cubicBezTo>
                  <a:pt x="249" y="285"/>
                  <a:pt x="249" y="286"/>
                  <a:pt x="249" y="287"/>
                </a:cubicBezTo>
                <a:cubicBezTo>
                  <a:pt x="250" y="287"/>
                  <a:pt x="250" y="287"/>
                  <a:pt x="250" y="287"/>
                </a:cubicBezTo>
                <a:cubicBezTo>
                  <a:pt x="250" y="287"/>
                  <a:pt x="251" y="286"/>
                  <a:pt x="252" y="286"/>
                </a:cubicBezTo>
                <a:cubicBezTo>
                  <a:pt x="253" y="286"/>
                  <a:pt x="253" y="285"/>
                  <a:pt x="253" y="285"/>
                </a:cubicBezTo>
                <a:cubicBezTo>
                  <a:pt x="254" y="284"/>
                  <a:pt x="256" y="284"/>
                  <a:pt x="256" y="282"/>
                </a:cubicBezTo>
                <a:cubicBezTo>
                  <a:pt x="256" y="281"/>
                  <a:pt x="256" y="280"/>
                  <a:pt x="256" y="279"/>
                </a:cubicBezTo>
                <a:close/>
                <a:moveTo>
                  <a:pt x="243" y="283"/>
                </a:moveTo>
                <a:cubicBezTo>
                  <a:pt x="243" y="283"/>
                  <a:pt x="243" y="282"/>
                  <a:pt x="242" y="282"/>
                </a:cubicBezTo>
                <a:cubicBezTo>
                  <a:pt x="241" y="282"/>
                  <a:pt x="239" y="283"/>
                  <a:pt x="239" y="284"/>
                </a:cubicBezTo>
                <a:cubicBezTo>
                  <a:pt x="239" y="285"/>
                  <a:pt x="240" y="286"/>
                  <a:pt x="240" y="287"/>
                </a:cubicBezTo>
                <a:cubicBezTo>
                  <a:pt x="240" y="288"/>
                  <a:pt x="240" y="288"/>
                  <a:pt x="240" y="289"/>
                </a:cubicBezTo>
                <a:cubicBezTo>
                  <a:pt x="239" y="290"/>
                  <a:pt x="239" y="291"/>
                  <a:pt x="238" y="291"/>
                </a:cubicBezTo>
                <a:cubicBezTo>
                  <a:pt x="237" y="292"/>
                  <a:pt x="235" y="293"/>
                  <a:pt x="235" y="295"/>
                </a:cubicBezTo>
                <a:cubicBezTo>
                  <a:pt x="235" y="296"/>
                  <a:pt x="236" y="296"/>
                  <a:pt x="236" y="296"/>
                </a:cubicBezTo>
                <a:cubicBezTo>
                  <a:pt x="236" y="296"/>
                  <a:pt x="237" y="296"/>
                  <a:pt x="237" y="295"/>
                </a:cubicBezTo>
                <a:cubicBezTo>
                  <a:pt x="238" y="295"/>
                  <a:pt x="239" y="295"/>
                  <a:pt x="240" y="294"/>
                </a:cubicBezTo>
                <a:cubicBezTo>
                  <a:pt x="242" y="294"/>
                  <a:pt x="243" y="294"/>
                  <a:pt x="245" y="294"/>
                </a:cubicBezTo>
                <a:cubicBezTo>
                  <a:pt x="245" y="290"/>
                  <a:pt x="245" y="290"/>
                  <a:pt x="245" y="290"/>
                </a:cubicBezTo>
                <a:cubicBezTo>
                  <a:pt x="245" y="289"/>
                  <a:pt x="246" y="289"/>
                  <a:pt x="246" y="288"/>
                </a:cubicBezTo>
                <a:cubicBezTo>
                  <a:pt x="246" y="287"/>
                  <a:pt x="245" y="287"/>
                  <a:pt x="244" y="286"/>
                </a:cubicBezTo>
                <a:cubicBezTo>
                  <a:pt x="244" y="285"/>
                  <a:pt x="243" y="284"/>
                  <a:pt x="243" y="283"/>
                </a:cubicBezTo>
                <a:close/>
                <a:moveTo>
                  <a:pt x="233" y="285"/>
                </a:moveTo>
                <a:cubicBezTo>
                  <a:pt x="231" y="287"/>
                  <a:pt x="230" y="288"/>
                  <a:pt x="228" y="288"/>
                </a:cubicBezTo>
                <a:cubicBezTo>
                  <a:pt x="227" y="289"/>
                  <a:pt x="225" y="289"/>
                  <a:pt x="224" y="290"/>
                </a:cubicBezTo>
                <a:cubicBezTo>
                  <a:pt x="224" y="290"/>
                  <a:pt x="224" y="291"/>
                  <a:pt x="224" y="292"/>
                </a:cubicBezTo>
                <a:cubicBezTo>
                  <a:pt x="224" y="292"/>
                  <a:pt x="224" y="292"/>
                  <a:pt x="224" y="293"/>
                </a:cubicBezTo>
                <a:cubicBezTo>
                  <a:pt x="224" y="294"/>
                  <a:pt x="224" y="294"/>
                  <a:pt x="224" y="294"/>
                </a:cubicBezTo>
                <a:cubicBezTo>
                  <a:pt x="226" y="294"/>
                  <a:pt x="226" y="294"/>
                  <a:pt x="226" y="294"/>
                </a:cubicBezTo>
                <a:cubicBezTo>
                  <a:pt x="227" y="294"/>
                  <a:pt x="228" y="294"/>
                  <a:pt x="229" y="293"/>
                </a:cubicBezTo>
                <a:cubicBezTo>
                  <a:pt x="230" y="293"/>
                  <a:pt x="230" y="292"/>
                  <a:pt x="231" y="291"/>
                </a:cubicBezTo>
                <a:cubicBezTo>
                  <a:pt x="231" y="291"/>
                  <a:pt x="231" y="290"/>
                  <a:pt x="232" y="290"/>
                </a:cubicBezTo>
                <a:cubicBezTo>
                  <a:pt x="232" y="288"/>
                  <a:pt x="233" y="287"/>
                  <a:pt x="233" y="285"/>
                </a:cubicBezTo>
                <a:close/>
                <a:moveTo>
                  <a:pt x="223" y="297"/>
                </a:moveTo>
                <a:cubicBezTo>
                  <a:pt x="222" y="297"/>
                  <a:pt x="222" y="297"/>
                  <a:pt x="221" y="298"/>
                </a:cubicBezTo>
                <a:cubicBezTo>
                  <a:pt x="220" y="298"/>
                  <a:pt x="220" y="298"/>
                  <a:pt x="219" y="298"/>
                </a:cubicBezTo>
                <a:cubicBezTo>
                  <a:pt x="219" y="298"/>
                  <a:pt x="219" y="299"/>
                  <a:pt x="219" y="299"/>
                </a:cubicBezTo>
                <a:cubicBezTo>
                  <a:pt x="219" y="300"/>
                  <a:pt x="219" y="301"/>
                  <a:pt x="219" y="302"/>
                </a:cubicBezTo>
                <a:cubicBezTo>
                  <a:pt x="221" y="301"/>
                  <a:pt x="222" y="300"/>
                  <a:pt x="224" y="300"/>
                </a:cubicBezTo>
                <a:cubicBezTo>
                  <a:pt x="224" y="299"/>
                  <a:pt x="224" y="299"/>
                  <a:pt x="224" y="299"/>
                </a:cubicBezTo>
                <a:cubicBezTo>
                  <a:pt x="224" y="298"/>
                  <a:pt x="223" y="297"/>
                  <a:pt x="223" y="297"/>
                </a:cubicBezTo>
                <a:close/>
                <a:moveTo>
                  <a:pt x="207" y="294"/>
                </a:moveTo>
                <a:cubicBezTo>
                  <a:pt x="207" y="294"/>
                  <a:pt x="207" y="294"/>
                  <a:pt x="206" y="294"/>
                </a:cubicBezTo>
                <a:cubicBezTo>
                  <a:pt x="206" y="295"/>
                  <a:pt x="206" y="296"/>
                  <a:pt x="206" y="297"/>
                </a:cubicBezTo>
                <a:cubicBezTo>
                  <a:pt x="206" y="298"/>
                  <a:pt x="206" y="298"/>
                  <a:pt x="207" y="298"/>
                </a:cubicBezTo>
                <a:cubicBezTo>
                  <a:pt x="207" y="298"/>
                  <a:pt x="208" y="298"/>
                  <a:pt x="209" y="299"/>
                </a:cubicBezTo>
                <a:cubicBezTo>
                  <a:pt x="210" y="299"/>
                  <a:pt x="210" y="300"/>
                  <a:pt x="211" y="300"/>
                </a:cubicBezTo>
                <a:cubicBezTo>
                  <a:pt x="212" y="300"/>
                  <a:pt x="213" y="299"/>
                  <a:pt x="213" y="298"/>
                </a:cubicBezTo>
                <a:cubicBezTo>
                  <a:pt x="213" y="297"/>
                  <a:pt x="212" y="297"/>
                  <a:pt x="212" y="297"/>
                </a:cubicBezTo>
                <a:cubicBezTo>
                  <a:pt x="211" y="296"/>
                  <a:pt x="211" y="296"/>
                  <a:pt x="210" y="296"/>
                </a:cubicBezTo>
                <a:cubicBezTo>
                  <a:pt x="209" y="295"/>
                  <a:pt x="209" y="295"/>
                  <a:pt x="208" y="295"/>
                </a:cubicBezTo>
                <a:cubicBezTo>
                  <a:pt x="207" y="295"/>
                  <a:pt x="207" y="294"/>
                  <a:pt x="207" y="294"/>
                </a:cubicBezTo>
                <a:close/>
                <a:moveTo>
                  <a:pt x="187" y="297"/>
                </a:moveTo>
                <a:cubicBezTo>
                  <a:pt x="186" y="297"/>
                  <a:pt x="185" y="297"/>
                  <a:pt x="184" y="297"/>
                </a:cubicBezTo>
                <a:cubicBezTo>
                  <a:pt x="184" y="299"/>
                  <a:pt x="184" y="301"/>
                  <a:pt x="184" y="303"/>
                </a:cubicBezTo>
                <a:cubicBezTo>
                  <a:pt x="184" y="304"/>
                  <a:pt x="184" y="304"/>
                  <a:pt x="184" y="305"/>
                </a:cubicBezTo>
                <a:cubicBezTo>
                  <a:pt x="183" y="305"/>
                  <a:pt x="183" y="304"/>
                  <a:pt x="182" y="305"/>
                </a:cubicBezTo>
                <a:cubicBezTo>
                  <a:pt x="181" y="306"/>
                  <a:pt x="181" y="307"/>
                  <a:pt x="181" y="308"/>
                </a:cubicBezTo>
                <a:cubicBezTo>
                  <a:pt x="181" y="309"/>
                  <a:pt x="181" y="309"/>
                  <a:pt x="181" y="310"/>
                </a:cubicBezTo>
                <a:cubicBezTo>
                  <a:pt x="182" y="310"/>
                  <a:pt x="183" y="309"/>
                  <a:pt x="183" y="309"/>
                </a:cubicBezTo>
                <a:cubicBezTo>
                  <a:pt x="185" y="309"/>
                  <a:pt x="187" y="310"/>
                  <a:pt x="189" y="311"/>
                </a:cubicBezTo>
                <a:cubicBezTo>
                  <a:pt x="190" y="310"/>
                  <a:pt x="190" y="310"/>
                  <a:pt x="190" y="310"/>
                </a:cubicBezTo>
                <a:cubicBezTo>
                  <a:pt x="190" y="310"/>
                  <a:pt x="190" y="309"/>
                  <a:pt x="190" y="308"/>
                </a:cubicBezTo>
                <a:cubicBezTo>
                  <a:pt x="190" y="306"/>
                  <a:pt x="187" y="306"/>
                  <a:pt x="187" y="304"/>
                </a:cubicBezTo>
                <a:cubicBezTo>
                  <a:pt x="187" y="303"/>
                  <a:pt x="188" y="302"/>
                  <a:pt x="188" y="301"/>
                </a:cubicBezTo>
                <a:cubicBezTo>
                  <a:pt x="188" y="299"/>
                  <a:pt x="187" y="298"/>
                  <a:pt x="187" y="297"/>
                </a:cubicBezTo>
                <a:close/>
                <a:moveTo>
                  <a:pt x="182" y="283"/>
                </a:moveTo>
                <a:cubicBezTo>
                  <a:pt x="182" y="284"/>
                  <a:pt x="183" y="286"/>
                  <a:pt x="183" y="287"/>
                </a:cubicBezTo>
                <a:cubicBezTo>
                  <a:pt x="183" y="290"/>
                  <a:pt x="183" y="291"/>
                  <a:pt x="182" y="294"/>
                </a:cubicBezTo>
                <a:cubicBezTo>
                  <a:pt x="181" y="296"/>
                  <a:pt x="180" y="296"/>
                  <a:pt x="180" y="298"/>
                </a:cubicBezTo>
                <a:cubicBezTo>
                  <a:pt x="180" y="300"/>
                  <a:pt x="181" y="301"/>
                  <a:pt x="181" y="303"/>
                </a:cubicBezTo>
                <a:cubicBezTo>
                  <a:pt x="180" y="303"/>
                  <a:pt x="180" y="303"/>
                  <a:pt x="180" y="303"/>
                </a:cubicBezTo>
                <a:cubicBezTo>
                  <a:pt x="179" y="303"/>
                  <a:pt x="179" y="303"/>
                  <a:pt x="178" y="302"/>
                </a:cubicBezTo>
                <a:cubicBezTo>
                  <a:pt x="178" y="300"/>
                  <a:pt x="178" y="300"/>
                  <a:pt x="178" y="300"/>
                </a:cubicBezTo>
                <a:cubicBezTo>
                  <a:pt x="178" y="298"/>
                  <a:pt x="178" y="297"/>
                  <a:pt x="178" y="295"/>
                </a:cubicBezTo>
                <a:cubicBezTo>
                  <a:pt x="176" y="295"/>
                  <a:pt x="175" y="295"/>
                  <a:pt x="173" y="294"/>
                </a:cubicBezTo>
                <a:cubicBezTo>
                  <a:pt x="171" y="292"/>
                  <a:pt x="172" y="290"/>
                  <a:pt x="171" y="287"/>
                </a:cubicBezTo>
                <a:cubicBezTo>
                  <a:pt x="172" y="288"/>
                  <a:pt x="172" y="288"/>
                  <a:pt x="172" y="288"/>
                </a:cubicBezTo>
                <a:cubicBezTo>
                  <a:pt x="173" y="289"/>
                  <a:pt x="175" y="289"/>
                  <a:pt x="176" y="290"/>
                </a:cubicBezTo>
                <a:cubicBezTo>
                  <a:pt x="176" y="290"/>
                  <a:pt x="176" y="290"/>
                  <a:pt x="176" y="291"/>
                </a:cubicBezTo>
                <a:cubicBezTo>
                  <a:pt x="178" y="292"/>
                  <a:pt x="179" y="292"/>
                  <a:pt x="180" y="293"/>
                </a:cubicBezTo>
                <a:cubicBezTo>
                  <a:pt x="180" y="291"/>
                  <a:pt x="180" y="290"/>
                  <a:pt x="179" y="288"/>
                </a:cubicBezTo>
                <a:cubicBezTo>
                  <a:pt x="179" y="286"/>
                  <a:pt x="178" y="285"/>
                  <a:pt x="177" y="283"/>
                </a:cubicBezTo>
                <a:cubicBezTo>
                  <a:pt x="179" y="284"/>
                  <a:pt x="180" y="283"/>
                  <a:pt x="182" y="283"/>
                </a:cubicBezTo>
                <a:close/>
                <a:moveTo>
                  <a:pt x="153" y="328"/>
                </a:moveTo>
                <a:cubicBezTo>
                  <a:pt x="152" y="328"/>
                  <a:pt x="152" y="329"/>
                  <a:pt x="151" y="329"/>
                </a:cubicBezTo>
                <a:cubicBezTo>
                  <a:pt x="150" y="329"/>
                  <a:pt x="149" y="329"/>
                  <a:pt x="148" y="329"/>
                </a:cubicBezTo>
                <a:cubicBezTo>
                  <a:pt x="148" y="330"/>
                  <a:pt x="148" y="331"/>
                  <a:pt x="148" y="331"/>
                </a:cubicBezTo>
                <a:cubicBezTo>
                  <a:pt x="148" y="334"/>
                  <a:pt x="149" y="336"/>
                  <a:pt x="150" y="338"/>
                </a:cubicBezTo>
                <a:cubicBezTo>
                  <a:pt x="151" y="339"/>
                  <a:pt x="151" y="341"/>
                  <a:pt x="152" y="341"/>
                </a:cubicBezTo>
                <a:cubicBezTo>
                  <a:pt x="156" y="341"/>
                  <a:pt x="157" y="336"/>
                  <a:pt x="160" y="336"/>
                </a:cubicBezTo>
                <a:cubicBezTo>
                  <a:pt x="163" y="336"/>
                  <a:pt x="163" y="339"/>
                  <a:pt x="165" y="340"/>
                </a:cubicBezTo>
                <a:cubicBezTo>
                  <a:pt x="166" y="340"/>
                  <a:pt x="166" y="340"/>
                  <a:pt x="166" y="340"/>
                </a:cubicBezTo>
                <a:cubicBezTo>
                  <a:pt x="166" y="339"/>
                  <a:pt x="166" y="338"/>
                  <a:pt x="166" y="337"/>
                </a:cubicBezTo>
                <a:cubicBezTo>
                  <a:pt x="166" y="336"/>
                  <a:pt x="167" y="336"/>
                  <a:pt x="168" y="336"/>
                </a:cubicBezTo>
                <a:cubicBezTo>
                  <a:pt x="169" y="335"/>
                  <a:pt x="169" y="335"/>
                  <a:pt x="169" y="334"/>
                </a:cubicBezTo>
                <a:cubicBezTo>
                  <a:pt x="170" y="334"/>
                  <a:pt x="170" y="334"/>
                  <a:pt x="171" y="334"/>
                </a:cubicBezTo>
                <a:cubicBezTo>
                  <a:pt x="173" y="333"/>
                  <a:pt x="174" y="332"/>
                  <a:pt x="176" y="331"/>
                </a:cubicBezTo>
                <a:cubicBezTo>
                  <a:pt x="175" y="331"/>
                  <a:pt x="175" y="330"/>
                  <a:pt x="174" y="330"/>
                </a:cubicBezTo>
                <a:cubicBezTo>
                  <a:pt x="172" y="330"/>
                  <a:pt x="170" y="331"/>
                  <a:pt x="168" y="333"/>
                </a:cubicBezTo>
                <a:cubicBezTo>
                  <a:pt x="167" y="333"/>
                  <a:pt x="167" y="335"/>
                  <a:pt x="165" y="335"/>
                </a:cubicBezTo>
                <a:cubicBezTo>
                  <a:pt x="165" y="335"/>
                  <a:pt x="165" y="334"/>
                  <a:pt x="164" y="334"/>
                </a:cubicBezTo>
                <a:cubicBezTo>
                  <a:pt x="163" y="333"/>
                  <a:pt x="162" y="333"/>
                  <a:pt x="161" y="333"/>
                </a:cubicBezTo>
                <a:cubicBezTo>
                  <a:pt x="160" y="333"/>
                  <a:pt x="160" y="332"/>
                  <a:pt x="160" y="331"/>
                </a:cubicBezTo>
                <a:cubicBezTo>
                  <a:pt x="158" y="329"/>
                  <a:pt x="156" y="328"/>
                  <a:pt x="153" y="328"/>
                </a:cubicBezTo>
                <a:close/>
                <a:moveTo>
                  <a:pt x="253" y="33"/>
                </a:moveTo>
                <a:cubicBezTo>
                  <a:pt x="253" y="32"/>
                  <a:pt x="252" y="32"/>
                  <a:pt x="252" y="32"/>
                </a:cubicBezTo>
                <a:cubicBezTo>
                  <a:pt x="249" y="32"/>
                  <a:pt x="249" y="35"/>
                  <a:pt x="249" y="38"/>
                </a:cubicBezTo>
                <a:cubicBezTo>
                  <a:pt x="249" y="38"/>
                  <a:pt x="248" y="38"/>
                  <a:pt x="248" y="39"/>
                </a:cubicBezTo>
                <a:cubicBezTo>
                  <a:pt x="247" y="40"/>
                  <a:pt x="247" y="41"/>
                  <a:pt x="247" y="42"/>
                </a:cubicBezTo>
                <a:cubicBezTo>
                  <a:pt x="248" y="42"/>
                  <a:pt x="248" y="42"/>
                  <a:pt x="248" y="42"/>
                </a:cubicBezTo>
                <a:cubicBezTo>
                  <a:pt x="250" y="42"/>
                  <a:pt x="250" y="41"/>
                  <a:pt x="251" y="40"/>
                </a:cubicBezTo>
                <a:cubicBezTo>
                  <a:pt x="251" y="39"/>
                  <a:pt x="252" y="38"/>
                  <a:pt x="253" y="38"/>
                </a:cubicBezTo>
                <a:cubicBezTo>
                  <a:pt x="254" y="38"/>
                  <a:pt x="254" y="38"/>
                  <a:pt x="255" y="38"/>
                </a:cubicBezTo>
                <a:cubicBezTo>
                  <a:pt x="255" y="36"/>
                  <a:pt x="254" y="35"/>
                  <a:pt x="253" y="33"/>
                </a:cubicBezTo>
                <a:close/>
                <a:moveTo>
                  <a:pt x="240" y="33"/>
                </a:moveTo>
                <a:cubicBezTo>
                  <a:pt x="241" y="33"/>
                  <a:pt x="241" y="33"/>
                  <a:pt x="241" y="33"/>
                </a:cubicBezTo>
                <a:cubicBezTo>
                  <a:pt x="242" y="32"/>
                  <a:pt x="242" y="31"/>
                  <a:pt x="243" y="30"/>
                </a:cubicBezTo>
                <a:cubicBezTo>
                  <a:pt x="244" y="29"/>
                  <a:pt x="247" y="29"/>
                  <a:pt x="249" y="29"/>
                </a:cubicBezTo>
                <a:cubicBezTo>
                  <a:pt x="248" y="31"/>
                  <a:pt x="246" y="32"/>
                  <a:pt x="245" y="34"/>
                </a:cubicBezTo>
                <a:cubicBezTo>
                  <a:pt x="245" y="35"/>
                  <a:pt x="245" y="35"/>
                  <a:pt x="245" y="36"/>
                </a:cubicBezTo>
                <a:cubicBezTo>
                  <a:pt x="245" y="37"/>
                  <a:pt x="244" y="37"/>
                  <a:pt x="244" y="37"/>
                </a:cubicBezTo>
                <a:cubicBezTo>
                  <a:pt x="243" y="37"/>
                  <a:pt x="243" y="36"/>
                  <a:pt x="242" y="36"/>
                </a:cubicBezTo>
                <a:cubicBezTo>
                  <a:pt x="241" y="36"/>
                  <a:pt x="239" y="37"/>
                  <a:pt x="238" y="39"/>
                </a:cubicBezTo>
                <a:cubicBezTo>
                  <a:pt x="238" y="39"/>
                  <a:pt x="238" y="40"/>
                  <a:pt x="238" y="40"/>
                </a:cubicBezTo>
                <a:cubicBezTo>
                  <a:pt x="237" y="41"/>
                  <a:pt x="237" y="40"/>
                  <a:pt x="236" y="41"/>
                </a:cubicBezTo>
                <a:cubicBezTo>
                  <a:pt x="237" y="38"/>
                  <a:pt x="236" y="35"/>
                  <a:pt x="238" y="33"/>
                </a:cubicBezTo>
                <a:cubicBezTo>
                  <a:pt x="240" y="33"/>
                  <a:pt x="240" y="33"/>
                  <a:pt x="240" y="33"/>
                </a:cubicBezTo>
                <a:close/>
                <a:moveTo>
                  <a:pt x="271" y="0"/>
                </a:moveTo>
                <a:cubicBezTo>
                  <a:pt x="270" y="1"/>
                  <a:pt x="268" y="1"/>
                  <a:pt x="266" y="2"/>
                </a:cubicBezTo>
                <a:cubicBezTo>
                  <a:pt x="264" y="3"/>
                  <a:pt x="264" y="5"/>
                  <a:pt x="263" y="7"/>
                </a:cubicBezTo>
                <a:cubicBezTo>
                  <a:pt x="262" y="9"/>
                  <a:pt x="261" y="10"/>
                  <a:pt x="261" y="12"/>
                </a:cubicBezTo>
                <a:cubicBezTo>
                  <a:pt x="261" y="14"/>
                  <a:pt x="261" y="14"/>
                  <a:pt x="262" y="15"/>
                </a:cubicBezTo>
                <a:cubicBezTo>
                  <a:pt x="263" y="17"/>
                  <a:pt x="263" y="18"/>
                  <a:pt x="265" y="20"/>
                </a:cubicBezTo>
                <a:cubicBezTo>
                  <a:pt x="267" y="22"/>
                  <a:pt x="268" y="24"/>
                  <a:pt x="271" y="24"/>
                </a:cubicBezTo>
                <a:cubicBezTo>
                  <a:pt x="271" y="24"/>
                  <a:pt x="271" y="24"/>
                  <a:pt x="272" y="24"/>
                </a:cubicBezTo>
                <a:cubicBezTo>
                  <a:pt x="274" y="24"/>
                  <a:pt x="275" y="24"/>
                  <a:pt x="277" y="23"/>
                </a:cubicBezTo>
                <a:cubicBezTo>
                  <a:pt x="278" y="22"/>
                  <a:pt x="278" y="21"/>
                  <a:pt x="279" y="20"/>
                </a:cubicBezTo>
                <a:cubicBezTo>
                  <a:pt x="280" y="19"/>
                  <a:pt x="282" y="19"/>
                  <a:pt x="282" y="17"/>
                </a:cubicBezTo>
                <a:cubicBezTo>
                  <a:pt x="282" y="16"/>
                  <a:pt x="281" y="16"/>
                  <a:pt x="281" y="15"/>
                </a:cubicBezTo>
                <a:cubicBezTo>
                  <a:pt x="281" y="12"/>
                  <a:pt x="281" y="11"/>
                  <a:pt x="280" y="9"/>
                </a:cubicBezTo>
                <a:cubicBezTo>
                  <a:pt x="280" y="8"/>
                  <a:pt x="279" y="8"/>
                  <a:pt x="278" y="7"/>
                </a:cubicBezTo>
                <a:cubicBezTo>
                  <a:pt x="277" y="6"/>
                  <a:pt x="276" y="6"/>
                  <a:pt x="276" y="5"/>
                </a:cubicBezTo>
                <a:cubicBezTo>
                  <a:pt x="274" y="3"/>
                  <a:pt x="273" y="1"/>
                  <a:pt x="271" y="0"/>
                </a:cubicBezTo>
                <a:close/>
                <a:moveTo>
                  <a:pt x="399" y="153"/>
                </a:moveTo>
                <a:cubicBezTo>
                  <a:pt x="398" y="154"/>
                  <a:pt x="398" y="154"/>
                  <a:pt x="397" y="155"/>
                </a:cubicBezTo>
                <a:cubicBezTo>
                  <a:pt x="396" y="156"/>
                  <a:pt x="395" y="156"/>
                  <a:pt x="395" y="157"/>
                </a:cubicBezTo>
                <a:cubicBezTo>
                  <a:pt x="395" y="158"/>
                  <a:pt x="395" y="159"/>
                  <a:pt x="396" y="159"/>
                </a:cubicBezTo>
                <a:cubicBezTo>
                  <a:pt x="398" y="159"/>
                  <a:pt x="398" y="159"/>
                  <a:pt x="398" y="159"/>
                </a:cubicBezTo>
                <a:cubicBezTo>
                  <a:pt x="398" y="163"/>
                  <a:pt x="398" y="163"/>
                  <a:pt x="398" y="163"/>
                </a:cubicBezTo>
                <a:cubicBezTo>
                  <a:pt x="397" y="164"/>
                  <a:pt x="396" y="164"/>
                  <a:pt x="395" y="165"/>
                </a:cubicBezTo>
                <a:cubicBezTo>
                  <a:pt x="392" y="167"/>
                  <a:pt x="392" y="169"/>
                  <a:pt x="391" y="172"/>
                </a:cubicBezTo>
                <a:cubicBezTo>
                  <a:pt x="390" y="173"/>
                  <a:pt x="389" y="173"/>
                  <a:pt x="387" y="174"/>
                </a:cubicBezTo>
                <a:cubicBezTo>
                  <a:pt x="386" y="176"/>
                  <a:pt x="384" y="177"/>
                  <a:pt x="384" y="179"/>
                </a:cubicBezTo>
                <a:cubicBezTo>
                  <a:pt x="384" y="180"/>
                  <a:pt x="384" y="181"/>
                  <a:pt x="384" y="182"/>
                </a:cubicBezTo>
                <a:cubicBezTo>
                  <a:pt x="384" y="183"/>
                  <a:pt x="383" y="183"/>
                  <a:pt x="383" y="184"/>
                </a:cubicBezTo>
                <a:cubicBezTo>
                  <a:pt x="383" y="186"/>
                  <a:pt x="383" y="186"/>
                  <a:pt x="383" y="188"/>
                </a:cubicBezTo>
                <a:cubicBezTo>
                  <a:pt x="383" y="190"/>
                  <a:pt x="382" y="191"/>
                  <a:pt x="382" y="193"/>
                </a:cubicBezTo>
                <a:cubicBezTo>
                  <a:pt x="382" y="195"/>
                  <a:pt x="384" y="196"/>
                  <a:pt x="384" y="198"/>
                </a:cubicBezTo>
                <a:cubicBezTo>
                  <a:pt x="384" y="199"/>
                  <a:pt x="383" y="200"/>
                  <a:pt x="383" y="201"/>
                </a:cubicBezTo>
                <a:cubicBezTo>
                  <a:pt x="382" y="204"/>
                  <a:pt x="382" y="206"/>
                  <a:pt x="382" y="209"/>
                </a:cubicBezTo>
                <a:cubicBezTo>
                  <a:pt x="382" y="210"/>
                  <a:pt x="382" y="209"/>
                  <a:pt x="383" y="210"/>
                </a:cubicBezTo>
                <a:cubicBezTo>
                  <a:pt x="384" y="211"/>
                  <a:pt x="385" y="211"/>
                  <a:pt x="386" y="212"/>
                </a:cubicBezTo>
                <a:cubicBezTo>
                  <a:pt x="387" y="213"/>
                  <a:pt x="387" y="214"/>
                  <a:pt x="388" y="215"/>
                </a:cubicBezTo>
                <a:cubicBezTo>
                  <a:pt x="388" y="216"/>
                  <a:pt x="389" y="216"/>
                  <a:pt x="389" y="217"/>
                </a:cubicBezTo>
                <a:cubicBezTo>
                  <a:pt x="389" y="218"/>
                  <a:pt x="388" y="219"/>
                  <a:pt x="388" y="220"/>
                </a:cubicBezTo>
                <a:cubicBezTo>
                  <a:pt x="388" y="222"/>
                  <a:pt x="389" y="223"/>
                  <a:pt x="389" y="224"/>
                </a:cubicBezTo>
                <a:cubicBezTo>
                  <a:pt x="389" y="224"/>
                  <a:pt x="389" y="224"/>
                  <a:pt x="389" y="224"/>
                </a:cubicBezTo>
                <a:cubicBezTo>
                  <a:pt x="389" y="225"/>
                  <a:pt x="388" y="225"/>
                  <a:pt x="388" y="225"/>
                </a:cubicBezTo>
                <a:cubicBezTo>
                  <a:pt x="387" y="225"/>
                  <a:pt x="387" y="224"/>
                  <a:pt x="387" y="224"/>
                </a:cubicBezTo>
                <a:cubicBezTo>
                  <a:pt x="384" y="224"/>
                  <a:pt x="383" y="226"/>
                  <a:pt x="380" y="226"/>
                </a:cubicBezTo>
                <a:cubicBezTo>
                  <a:pt x="378" y="226"/>
                  <a:pt x="379" y="224"/>
                  <a:pt x="379" y="228"/>
                </a:cubicBezTo>
                <a:cubicBezTo>
                  <a:pt x="379" y="230"/>
                  <a:pt x="376" y="231"/>
                  <a:pt x="375" y="232"/>
                </a:cubicBezTo>
                <a:cubicBezTo>
                  <a:pt x="372" y="234"/>
                  <a:pt x="372" y="236"/>
                  <a:pt x="371" y="238"/>
                </a:cubicBezTo>
                <a:cubicBezTo>
                  <a:pt x="368" y="240"/>
                  <a:pt x="366" y="241"/>
                  <a:pt x="363" y="242"/>
                </a:cubicBezTo>
                <a:cubicBezTo>
                  <a:pt x="362" y="242"/>
                  <a:pt x="361" y="242"/>
                  <a:pt x="361" y="242"/>
                </a:cubicBezTo>
                <a:cubicBezTo>
                  <a:pt x="359" y="242"/>
                  <a:pt x="358" y="242"/>
                  <a:pt x="356" y="241"/>
                </a:cubicBezTo>
                <a:cubicBezTo>
                  <a:pt x="355" y="241"/>
                  <a:pt x="354" y="239"/>
                  <a:pt x="353" y="239"/>
                </a:cubicBezTo>
                <a:cubicBezTo>
                  <a:pt x="348" y="239"/>
                  <a:pt x="343" y="241"/>
                  <a:pt x="343" y="246"/>
                </a:cubicBezTo>
                <a:cubicBezTo>
                  <a:pt x="343" y="247"/>
                  <a:pt x="343" y="248"/>
                  <a:pt x="344" y="248"/>
                </a:cubicBezTo>
                <a:cubicBezTo>
                  <a:pt x="346" y="247"/>
                  <a:pt x="348" y="247"/>
                  <a:pt x="349" y="245"/>
                </a:cubicBezTo>
                <a:cubicBezTo>
                  <a:pt x="349" y="244"/>
                  <a:pt x="350" y="243"/>
                  <a:pt x="350" y="242"/>
                </a:cubicBezTo>
                <a:cubicBezTo>
                  <a:pt x="352" y="243"/>
                  <a:pt x="354" y="244"/>
                  <a:pt x="354" y="246"/>
                </a:cubicBezTo>
                <a:cubicBezTo>
                  <a:pt x="354" y="248"/>
                  <a:pt x="353" y="249"/>
                  <a:pt x="352" y="250"/>
                </a:cubicBezTo>
                <a:cubicBezTo>
                  <a:pt x="350" y="251"/>
                  <a:pt x="349" y="252"/>
                  <a:pt x="348" y="253"/>
                </a:cubicBezTo>
                <a:cubicBezTo>
                  <a:pt x="347" y="255"/>
                  <a:pt x="347" y="258"/>
                  <a:pt x="346" y="259"/>
                </a:cubicBezTo>
                <a:cubicBezTo>
                  <a:pt x="345" y="260"/>
                  <a:pt x="344" y="260"/>
                  <a:pt x="343" y="260"/>
                </a:cubicBezTo>
                <a:cubicBezTo>
                  <a:pt x="341" y="260"/>
                  <a:pt x="340" y="259"/>
                  <a:pt x="338" y="259"/>
                </a:cubicBezTo>
                <a:cubicBezTo>
                  <a:pt x="335" y="258"/>
                  <a:pt x="334" y="258"/>
                  <a:pt x="331" y="258"/>
                </a:cubicBezTo>
                <a:cubicBezTo>
                  <a:pt x="329" y="258"/>
                  <a:pt x="328" y="259"/>
                  <a:pt x="327" y="259"/>
                </a:cubicBezTo>
                <a:cubicBezTo>
                  <a:pt x="326" y="259"/>
                  <a:pt x="326" y="257"/>
                  <a:pt x="325" y="256"/>
                </a:cubicBezTo>
                <a:cubicBezTo>
                  <a:pt x="325" y="255"/>
                  <a:pt x="324" y="255"/>
                  <a:pt x="324" y="254"/>
                </a:cubicBezTo>
                <a:cubicBezTo>
                  <a:pt x="322" y="251"/>
                  <a:pt x="320" y="250"/>
                  <a:pt x="317" y="250"/>
                </a:cubicBezTo>
                <a:cubicBezTo>
                  <a:pt x="314" y="250"/>
                  <a:pt x="313" y="252"/>
                  <a:pt x="311" y="254"/>
                </a:cubicBezTo>
                <a:cubicBezTo>
                  <a:pt x="310" y="255"/>
                  <a:pt x="308" y="255"/>
                  <a:pt x="307" y="256"/>
                </a:cubicBezTo>
                <a:cubicBezTo>
                  <a:pt x="307" y="257"/>
                  <a:pt x="306" y="258"/>
                  <a:pt x="305" y="258"/>
                </a:cubicBezTo>
                <a:cubicBezTo>
                  <a:pt x="305" y="259"/>
                  <a:pt x="304" y="259"/>
                  <a:pt x="303" y="259"/>
                </a:cubicBezTo>
                <a:cubicBezTo>
                  <a:pt x="300" y="260"/>
                  <a:pt x="298" y="261"/>
                  <a:pt x="295" y="261"/>
                </a:cubicBezTo>
                <a:cubicBezTo>
                  <a:pt x="295" y="262"/>
                  <a:pt x="294" y="262"/>
                  <a:pt x="293" y="262"/>
                </a:cubicBezTo>
                <a:cubicBezTo>
                  <a:pt x="292" y="262"/>
                  <a:pt x="291" y="261"/>
                  <a:pt x="291" y="260"/>
                </a:cubicBezTo>
                <a:cubicBezTo>
                  <a:pt x="290" y="259"/>
                  <a:pt x="290" y="259"/>
                  <a:pt x="289" y="259"/>
                </a:cubicBezTo>
                <a:cubicBezTo>
                  <a:pt x="288" y="261"/>
                  <a:pt x="288" y="262"/>
                  <a:pt x="286" y="263"/>
                </a:cubicBezTo>
                <a:cubicBezTo>
                  <a:pt x="285" y="264"/>
                  <a:pt x="284" y="265"/>
                  <a:pt x="283" y="267"/>
                </a:cubicBezTo>
                <a:cubicBezTo>
                  <a:pt x="283" y="268"/>
                  <a:pt x="283" y="269"/>
                  <a:pt x="282" y="270"/>
                </a:cubicBezTo>
                <a:cubicBezTo>
                  <a:pt x="282" y="272"/>
                  <a:pt x="280" y="272"/>
                  <a:pt x="278" y="272"/>
                </a:cubicBezTo>
                <a:cubicBezTo>
                  <a:pt x="276" y="272"/>
                  <a:pt x="274" y="271"/>
                  <a:pt x="271" y="271"/>
                </a:cubicBezTo>
                <a:cubicBezTo>
                  <a:pt x="270" y="271"/>
                  <a:pt x="269" y="272"/>
                  <a:pt x="267" y="271"/>
                </a:cubicBezTo>
                <a:cubicBezTo>
                  <a:pt x="266" y="271"/>
                  <a:pt x="265" y="270"/>
                  <a:pt x="264" y="269"/>
                </a:cubicBezTo>
                <a:cubicBezTo>
                  <a:pt x="264" y="270"/>
                  <a:pt x="263" y="271"/>
                  <a:pt x="263" y="272"/>
                </a:cubicBezTo>
                <a:cubicBezTo>
                  <a:pt x="262" y="273"/>
                  <a:pt x="262" y="275"/>
                  <a:pt x="261" y="275"/>
                </a:cubicBezTo>
                <a:cubicBezTo>
                  <a:pt x="259" y="275"/>
                  <a:pt x="258" y="273"/>
                  <a:pt x="257" y="271"/>
                </a:cubicBezTo>
                <a:cubicBezTo>
                  <a:pt x="255" y="271"/>
                  <a:pt x="255" y="272"/>
                  <a:pt x="253" y="272"/>
                </a:cubicBezTo>
                <a:cubicBezTo>
                  <a:pt x="253" y="272"/>
                  <a:pt x="252" y="272"/>
                  <a:pt x="252" y="272"/>
                </a:cubicBezTo>
                <a:cubicBezTo>
                  <a:pt x="251" y="272"/>
                  <a:pt x="251" y="271"/>
                  <a:pt x="250" y="271"/>
                </a:cubicBezTo>
                <a:cubicBezTo>
                  <a:pt x="248" y="271"/>
                  <a:pt x="248" y="274"/>
                  <a:pt x="247" y="276"/>
                </a:cubicBezTo>
                <a:cubicBezTo>
                  <a:pt x="246" y="277"/>
                  <a:pt x="244" y="277"/>
                  <a:pt x="242" y="277"/>
                </a:cubicBezTo>
                <a:cubicBezTo>
                  <a:pt x="240" y="277"/>
                  <a:pt x="238" y="277"/>
                  <a:pt x="236" y="276"/>
                </a:cubicBezTo>
                <a:cubicBezTo>
                  <a:pt x="233" y="277"/>
                  <a:pt x="232" y="277"/>
                  <a:pt x="229" y="278"/>
                </a:cubicBezTo>
                <a:cubicBezTo>
                  <a:pt x="228" y="279"/>
                  <a:pt x="227" y="279"/>
                  <a:pt x="225" y="280"/>
                </a:cubicBezTo>
                <a:cubicBezTo>
                  <a:pt x="224" y="281"/>
                  <a:pt x="223" y="283"/>
                  <a:pt x="221" y="283"/>
                </a:cubicBezTo>
                <a:cubicBezTo>
                  <a:pt x="220" y="283"/>
                  <a:pt x="219" y="282"/>
                  <a:pt x="218" y="282"/>
                </a:cubicBezTo>
                <a:cubicBezTo>
                  <a:pt x="218" y="282"/>
                  <a:pt x="217" y="282"/>
                  <a:pt x="217" y="282"/>
                </a:cubicBezTo>
                <a:cubicBezTo>
                  <a:pt x="214" y="283"/>
                  <a:pt x="213" y="286"/>
                  <a:pt x="211" y="288"/>
                </a:cubicBezTo>
                <a:cubicBezTo>
                  <a:pt x="209" y="290"/>
                  <a:pt x="207" y="292"/>
                  <a:pt x="204" y="293"/>
                </a:cubicBezTo>
                <a:cubicBezTo>
                  <a:pt x="203" y="293"/>
                  <a:pt x="202" y="294"/>
                  <a:pt x="201" y="294"/>
                </a:cubicBezTo>
                <a:cubicBezTo>
                  <a:pt x="199" y="294"/>
                  <a:pt x="198" y="293"/>
                  <a:pt x="197" y="293"/>
                </a:cubicBezTo>
                <a:cubicBezTo>
                  <a:pt x="195" y="293"/>
                  <a:pt x="194" y="294"/>
                  <a:pt x="192" y="294"/>
                </a:cubicBezTo>
                <a:cubicBezTo>
                  <a:pt x="189" y="294"/>
                  <a:pt x="189" y="294"/>
                  <a:pt x="189" y="294"/>
                </a:cubicBezTo>
                <a:cubicBezTo>
                  <a:pt x="189" y="291"/>
                  <a:pt x="189" y="291"/>
                  <a:pt x="189" y="291"/>
                </a:cubicBezTo>
                <a:cubicBezTo>
                  <a:pt x="190" y="289"/>
                  <a:pt x="190" y="289"/>
                  <a:pt x="190" y="289"/>
                </a:cubicBezTo>
                <a:cubicBezTo>
                  <a:pt x="188" y="286"/>
                  <a:pt x="186" y="286"/>
                  <a:pt x="185" y="283"/>
                </a:cubicBezTo>
                <a:cubicBezTo>
                  <a:pt x="184" y="280"/>
                  <a:pt x="185" y="278"/>
                  <a:pt x="183" y="276"/>
                </a:cubicBezTo>
                <a:cubicBezTo>
                  <a:pt x="181" y="274"/>
                  <a:pt x="179" y="274"/>
                  <a:pt x="177" y="274"/>
                </a:cubicBezTo>
                <a:cubicBezTo>
                  <a:pt x="174" y="274"/>
                  <a:pt x="173" y="274"/>
                  <a:pt x="171" y="274"/>
                </a:cubicBezTo>
                <a:cubicBezTo>
                  <a:pt x="170" y="274"/>
                  <a:pt x="170" y="273"/>
                  <a:pt x="169" y="273"/>
                </a:cubicBezTo>
                <a:cubicBezTo>
                  <a:pt x="167" y="273"/>
                  <a:pt x="166" y="275"/>
                  <a:pt x="164" y="277"/>
                </a:cubicBezTo>
                <a:cubicBezTo>
                  <a:pt x="162" y="280"/>
                  <a:pt x="160" y="281"/>
                  <a:pt x="159" y="284"/>
                </a:cubicBezTo>
                <a:cubicBezTo>
                  <a:pt x="160" y="284"/>
                  <a:pt x="161" y="284"/>
                  <a:pt x="163" y="284"/>
                </a:cubicBezTo>
                <a:cubicBezTo>
                  <a:pt x="163" y="284"/>
                  <a:pt x="163" y="285"/>
                  <a:pt x="164" y="285"/>
                </a:cubicBezTo>
                <a:cubicBezTo>
                  <a:pt x="163" y="287"/>
                  <a:pt x="161" y="287"/>
                  <a:pt x="160" y="289"/>
                </a:cubicBezTo>
                <a:cubicBezTo>
                  <a:pt x="159" y="289"/>
                  <a:pt x="159" y="290"/>
                  <a:pt x="158" y="290"/>
                </a:cubicBezTo>
                <a:cubicBezTo>
                  <a:pt x="158" y="291"/>
                  <a:pt x="157" y="290"/>
                  <a:pt x="157" y="290"/>
                </a:cubicBezTo>
                <a:cubicBezTo>
                  <a:pt x="157" y="289"/>
                  <a:pt x="157" y="287"/>
                  <a:pt x="157" y="286"/>
                </a:cubicBezTo>
                <a:cubicBezTo>
                  <a:pt x="156" y="288"/>
                  <a:pt x="155" y="289"/>
                  <a:pt x="154" y="292"/>
                </a:cubicBezTo>
                <a:cubicBezTo>
                  <a:pt x="154" y="293"/>
                  <a:pt x="152" y="293"/>
                  <a:pt x="152" y="294"/>
                </a:cubicBezTo>
                <a:cubicBezTo>
                  <a:pt x="152" y="295"/>
                  <a:pt x="153" y="296"/>
                  <a:pt x="153" y="297"/>
                </a:cubicBezTo>
                <a:cubicBezTo>
                  <a:pt x="153" y="298"/>
                  <a:pt x="154" y="299"/>
                  <a:pt x="154" y="300"/>
                </a:cubicBezTo>
                <a:cubicBezTo>
                  <a:pt x="154" y="304"/>
                  <a:pt x="150" y="305"/>
                  <a:pt x="150" y="309"/>
                </a:cubicBezTo>
                <a:cubicBezTo>
                  <a:pt x="150" y="314"/>
                  <a:pt x="151" y="316"/>
                  <a:pt x="151" y="321"/>
                </a:cubicBezTo>
                <a:cubicBezTo>
                  <a:pt x="151" y="323"/>
                  <a:pt x="149" y="324"/>
                  <a:pt x="147" y="325"/>
                </a:cubicBezTo>
                <a:cubicBezTo>
                  <a:pt x="147" y="326"/>
                  <a:pt x="146" y="327"/>
                  <a:pt x="145" y="327"/>
                </a:cubicBezTo>
                <a:cubicBezTo>
                  <a:pt x="144" y="328"/>
                  <a:pt x="144" y="327"/>
                  <a:pt x="142" y="327"/>
                </a:cubicBezTo>
                <a:cubicBezTo>
                  <a:pt x="142" y="339"/>
                  <a:pt x="142" y="339"/>
                  <a:pt x="142" y="339"/>
                </a:cubicBezTo>
                <a:cubicBezTo>
                  <a:pt x="142" y="341"/>
                  <a:pt x="143" y="342"/>
                  <a:pt x="143" y="344"/>
                </a:cubicBezTo>
                <a:cubicBezTo>
                  <a:pt x="140" y="341"/>
                  <a:pt x="139" y="337"/>
                  <a:pt x="135" y="335"/>
                </a:cubicBezTo>
                <a:cubicBezTo>
                  <a:pt x="133" y="334"/>
                  <a:pt x="131" y="334"/>
                  <a:pt x="129" y="333"/>
                </a:cubicBezTo>
                <a:cubicBezTo>
                  <a:pt x="127" y="332"/>
                  <a:pt x="126" y="329"/>
                  <a:pt x="124" y="328"/>
                </a:cubicBezTo>
                <a:cubicBezTo>
                  <a:pt x="120" y="325"/>
                  <a:pt x="118" y="324"/>
                  <a:pt x="113" y="321"/>
                </a:cubicBezTo>
                <a:cubicBezTo>
                  <a:pt x="110" y="320"/>
                  <a:pt x="108" y="319"/>
                  <a:pt x="106" y="317"/>
                </a:cubicBezTo>
                <a:cubicBezTo>
                  <a:pt x="105" y="317"/>
                  <a:pt x="104" y="316"/>
                  <a:pt x="103" y="316"/>
                </a:cubicBezTo>
                <a:cubicBezTo>
                  <a:pt x="103" y="316"/>
                  <a:pt x="103" y="315"/>
                  <a:pt x="102" y="315"/>
                </a:cubicBezTo>
                <a:cubicBezTo>
                  <a:pt x="96" y="315"/>
                  <a:pt x="96" y="315"/>
                  <a:pt x="96" y="315"/>
                </a:cubicBezTo>
                <a:cubicBezTo>
                  <a:pt x="95" y="315"/>
                  <a:pt x="94" y="316"/>
                  <a:pt x="93" y="316"/>
                </a:cubicBezTo>
                <a:cubicBezTo>
                  <a:pt x="91" y="316"/>
                  <a:pt x="89" y="316"/>
                  <a:pt x="87" y="317"/>
                </a:cubicBezTo>
                <a:cubicBezTo>
                  <a:pt x="83" y="319"/>
                  <a:pt x="83" y="324"/>
                  <a:pt x="79" y="324"/>
                </a:cubicBezTo>
                <a:cubicBezTo>
                  <a:pt x="76" y="324"/>
                  <a:pt x="74" y="321"/>
                  <a:pt x="71" y="321"/>
                </a:cubicBezTo>
                <a:cubicBezTo>
                  <a:pt x="69" y="321"/>
                  <a:pt x="68" y="324"/>
                  <a:pt x="65" y="324"/>
                </a:cubicBezTo>
                <a:cubicBezTo>
                  <a:pt x="64" y="324"/>
                  <a:pt x="63" y="323"/>
                  <a:pt x="62" y="323"/>
                </a:cubicBezTo>
                <a:cubicBezTo>
                  <a:pt x="61" y="322"/>
                  <a:pt x="60" y="321"/>
                  <a:pt x="59" y="320"/>
                </a:cubicBezTo>
                <a:cubicBezTo>
                  <a:pt x="57" y="321"/>
                  <a:pt x="56" y="323"/>
                  <a:pt x="55" y="325"/>
                </a:cubicBezTo>
                <a:cubicBezTo>
                  <a:pt x="52" y="329"/>
                  <a:pt x="49" y="332"/>
                  <a:pt x="43" y="332"/>
                </a:cubicBezTo>
                <a:cubicBezTo>
                  <a:pt x="41" y="332"/>
                  <a:pt x="40" y="331"/>
                  <a:pt x="38" y="331"/>
                </a:cubicBezTo>
                <a:cubicBezTo>
                  <a:pt x="35" y="330"/>
                  <a:pt x="33" y="328"/>
                  <a:pt x="33" y="325"/>
                </a:cubicBezTo>
                <a:cubicBezTo>
                  <a:pt x="33" y="322"/>
                  <a:pt x="31" y="320"/>
                  <a:pt x="28" y="320"/>
                </a:cubicBezTo>
                <a:cubicBezTo>
                  <a:pt x="26" y="319"/>
                  <a:pt x="25" y="319"/>
                  <a:pt x="23" y="318"/>
                </a:cubicBezTo>
                <a:cubicBezTo>
                  <a:pt x="22" y="317"/>
                  <a:pt x="22" y="315"/>
                  <a:pt x="21" y="315"/>
                </a:cubicBezTo>
                <a:cubicBezTo>
                  <a:pt x="17" y="315"/>
                  <a:pt x="17" y="319"/>
                  <a:pt x="15" y="322"/>
                </a:cubicBezTo>
                <a:cubicBezTo>
                  <a:pt x="15" y="322"/>
                  <a:pt x="14" y="322"/>
                  <a:pt x="14" y="323"/>
                </a:cubicBezTo>
                <a:cubicBezTo>
                  <a:pt x="11" y="326"/>
                  <a:pt x="10" y="329"/>
                  <a:pt x="6" y="332"/>
                </a:cubicBezTo>
                <a:cubicBezTo>
                  <a:pt x="5" y="329"/>
                  <a:pt x="4" y="327"/>
                  <a:pt x="4" y="324"/>
                </a:cubicBezTo>
                <a:cubicBezTo>
                  <a:pt x="4" y="317"/>
                  <a:pt x="4" y="317"/>
                  <a:pt x="4" y="317"/>
                </a:cubicBezTo>
                <a:cubicBezTo>
                  <a:pt x="4" y="313"/>
                  <a:pt x="4" y="311"/>
                  <a:pt x="2" y="308"/>
                </a:cubicBezTo>
                <a:cubicBezTo>
                  <a:pt x="2" y="307"/>
                  <a:pt x="0" y="307"/>
                  <a:pt x="0" y="306"/>
                </a:cubicBezTo>
                <a:cubicBezTo>
                  <a:pt x="0" y="304"/>
                  <a:pt x="2" y="303"/>
                  <a:pt x="3" y="301"/>
                </a:cubicBezTo>
                <a:cubicBezTo>
                  <a:pt x="5" y="299"/>
                  <a:pt x="5" y="297"/>
                  <a:pt x="6" y="295"/>
                </a:cubicBezTo>
                <a:cubicBezTo>
                  <a:pt x="7" y="294"/>
                  <a:pt x="8" y="293"/>
                  <a:pt x="8" y="292"/>
                </a:cubicBezTo>
                <a:cubicBezTo>
                  <a:pt x="8" y="289"/>
                  <a:pt x="6" y="288"/>
                  <a:pt x="4" y="286"/>
                </a:cubicBezTo>
                <a:cubicBezTo>
                  <a:pt x="3" y="286"/>
                  <a:pt x="2" y="285"/>
                  <a:pt x="2" y="284"/>
                </a:cubicBezTo>
                <a:cubicBezTo>
                  <a:pt x="2" y="283"/>
                  <a:pt x="3" y="283"/>
                  <a:pt x="3" y="282"/>
                </a:cubicBezTo>
                <a:cubicBezTo>
                  <a:pt x="3" y="280"/>
                  <a:pt x="1" y="279"/>
                  <a:pt x="1" y="277"/>
                </a:cubicBezTo>
                <a:cubicBezTo>
                  <a:pt x="1" y="276"/>
                  <a:pt x="2" y="276"/>
                  <a:pt x="2" y="275"/>
                </a:cubicBezTo>
                <a:cubicBezTo>
                  <a:pt x="5" y="275"/>
                  <a:pt x="7" y="276"/>
                  <a:pt x="9" y="274"/>
                </a:cubicBezTo>
                <a:cubicBezTo>
                  <a:pt x="10" y="274"/>
                  <a:pt x="10" y="273"/>
                  <a:pt x="10" y="273"/>
                </a:cubicBezTo>
                <a:cubicBezTo>
                  <a:pt x="11" y="272"/>
                  <a:pt x="11" y="272"/>
                  <a:pt x="12" y="271"/>
                </a:cubicBezTo>
                <a:cubicBezTo>
                  <a:pt x="15" y="271"/>
                  <a:pt x="17" y="272"/>
                  <a:pt x="19" y="270"/>
                </a:cubicBezTo>
                <a:cubicBezTo>
                  <a:pt x="19" y="270"/>
                  <a:pt x="19" y="269"/>
                  <a:pt x="19" y="269"/>
                </a:cubicBezTo>
                <a:cubicBezTo>
                  <a:pt x="17" y="267"/>
                  <a:pt x="15" y="267"/>
                  <a:pt x="13" y="266"/>
                </a:cubicBezTo>
                <a:cubicBezTo>
                  <a:pt x="11" y="266"/>
                  <a:pt x="17" y="267"/>
                  <a:pt x="20" y="267"/>
                </a:cubicBezTo>
                <a:cubicBezTo>
                  <a:pt x="21" y="267"/>
                  <a:pt x="22" y="266"/>
                  <a:pt x="24" y="266"/>
                </a:cubicBezTo>
                <a:cubicBezTo>
                  <a:pt x="25" y="266"/>
                  <a:pt x="26" y="267"/>
                  <a:pt x="27" y="268"/>
                </a:cubicBezTo>
                <a:cubicBezTo>
                  <a:pt x="28" y="268"/>
                  <a:pt x="27" y="270"/>
                  <a:pt x="28" y="270"/>
                </a:cubicBezTo>
                <a:cubicBezTo>
                  <a:pt x="29" y="271"/>
                  <a:pt x="30" y="270"/>
                  <a:pt x="31" y="270"/>
                </a:cubicBezTo>
                <a:cubicBezTo>
                  <a:pt x="32" y="271"/>
                  <a:pt x="32" y="271"/>
                  <a:pt x="33" y="271"/>
                </a:cubicBezTo>
                <a:cubicBezTo>
                  <a:pt x="34" y="271"/>
                  <a:pt x="35" y="270"/>
                  <a:pt x="35" y="269"/>
                </a:cubicBezTo>
                <a:cubicBezTo>
                  <a:pt x="36" y="269"/>
                  <a:pt x="35" y="268"/>
                  <a:pt x="36" y="267"/>
                </a:cubicBezTo>
                <a:cubicBezTo>
                  <a:pt x="36" y="267"/>
                  <a:pt x="36" y="267"/>
                  <a:pt x="37" y="267"/>
                </a:cubicBezTo>
                <a:cubicBezTo>
                  <a:pt x="38" y="266"/>
                  <a:pt x="39" y="265"/>
                  <a:pt x="41" y="265"/>
                </a:cubicBezTo>
                <a:cubicBezTo>
                  <a:pt x="40" y="266"/>
                  <a:pt x="40" y="266"/>
                  <a:pt x="40" y="266"/>
                </a:cubicBezTo>
                <a:cubicBezTo>
                  <a:pt x="39" y="267"/>
                  <a:pt x="39" y="268"/>
                  <a:pt x="38" y="269"/>
                </a:cubicBezTo>
                <a:cubicBezTo>
                  <a:pt x="39" y="270"/>
                  <a:pt x="41" y="270"/>
                  <a:pt x="43" y="270"/>
                </a:cubicBezTo>
                <a:cubicBezTo>
                  <a:pt x="47" y="270"/>
                  <a:pt x="49" y="269"/>
                  <a:pt x="53" y="267"/>
                </a:cubicBezTo>
                <a:cubicBezTo>
                  <a:pt x="54" y="266"/>
                  <a:pt x="56" y="266"/>
                  <a:pt x="58" y="265"/>
                </a:cubicBezTo>
                <a:cubicBezTo>
                  <a:pt x="59" y="265"/>
                  <a:pt x="60" y="264"/>
                  <a:pt x="61" y="262"/>
                </a:cubicBezTo>
                <a:cubicBezTo>
                  <a:pt x="63" y="261"/>
                  <a:pt x="64" y="260"/>
                  <a:pt x="65" y="258"/>
                </a:cubicBezTo>
                <a:cubicBezTo>
                  <a:pt x="66" y="256"/>
                  <a:pt x="66" y="255"/>
                  <a:pt x="67" y="253"/>
                </a:cubicBezTo>
                <a:cubicBezTo>
                  <a:pt x="67" y="253"/>
                  <a:pt x="67" y="252"/>
                  <a:pt x="67" y="252"/>
                </a:cubicBezTo>
                <a:cubicBezTo>
                  <a:pt x="68" y="250"/>
                  <a:pt x="71" y="250"/>
                  <a:pt x="73" y="248"/>
                </a:cubicBezTo>
                <a:cubicBezTo>
                  <a:pt x="75" y="246"/>
                  <a:pt x="76" y="244"/>
                  <a:pt x="77" y="241"/>
                </a:cubicBezTo>
                <a:cubicBezTo>
                  <a:pt x="78" y="238"/>
                  <a:pt x="80" y="235"/>
                  <a:pt x="83" y="234"/>
                </a:cubicBezTo>
                <a:cubicBezTo>
                  <a:pt x="84" y="234"/>
                  <a:pt x="85" y="234"/>
                  <a:pt x="86" y="234"/>
                </a:cubicBezTo>
                <a:cubicBezTo>
                  <a:pt x="87" y="233"/>
                  <a:pt x="88" y="232"/>
                  <a:pt x="89" y="232"/>
                </a:cubicBezTo>
                <a:cubicBezTo>
                  <a:pt x="90" y="232"/>
                  <a:pt x="91" y="232"/>
                  <a:pt x="92" y="232"/>
                </a:cubicBezTo>
                <a:cubicBezTo>
                  <a:pt x="96" y="231"/>
                  <a:pt x="99" y="231"/>
                  <a:pt x="104" y="230"/>
                </a:cubicBezTo>
                <a:cubicBezTo>
                  <a:pt x="106" y="229"/>
                  <a:pt x="106" y="228"/>
                  <a:pt x="108" y="227"/>
                </a:cubicBezTo>
                <a:cubicBezTo>
                  <a:pt x="109" y="225"/>
                  <a:pt x="111" y="224"/>
                  <a:pt x="112" y="222"/>
                </a:cubicBezTo>
                <a:cubicBezTo>
                  <a:pt x="112" y="221"/>
                  <a:pt x="112" y="220"/>
                  <a:pt x="112" y="219"/>
                </a:cubicBezTo>
                <a:cubicBezTo>
                  <a:pt x="113" y="218"/>
                  <a:pt x="114" y="217"/>
                  <a:pt x="116" y="217"/>
                </a:cubicBezTo>
                <a:cubicBezTo>
                  <a:pt x="117" y="217"/>
                  <a:pt x="118" y="216"/>
                  <a:pt x="119" y="216"/>
                </a:cubicBezTo>
                <a:cubicBezTo>
                  <a:pt x="120" y="215"/>
                  <a:pt x="120" y="214"/>
                  <a:pt x="121" y="213"/>
                </a:cubicBezTo>
                <a:cubicBezTo>
                  <a:pt x="124" y="210"/>
                  <a:pt x="126" y="208"/>
                  <a:pt x="129" y="205"/>
                </a:cubicBezTo>
                <a:cubicBezTo>
                  <a:pt x="132" y="203"/>
                  <a:pt x="132" y="201"/>
                  <a:pt x="134" y="199"/>
                </a:cubicBezTo>
                <a:cubicBezTo>
                  <a:pt x="137" y="196"/>
                  <a:pt x="140" y="195"/>
                  <a:pt x="142" y="192"/>
                </a:cubicBezTo>
                <a:cubicBezTo>
                  <a:pt x="143" y="190"/>
                  <a:pt x="144" y="189"/>
                  <a:pt x="145" y="188"/>
                </a:cubicBezTo>
                <a:cubicBezTo>
                  <a:pt x="146" y="186"/>
                  <a:pt x="148" y="185"/>
                  <a:pt x="150" y="184"/>
                </a:cubicBezTo>
                <a:cubicBezTo>
                  <a:pt x="153" y="183"/>
                  <a:pt x="154" y="181"/>
                  <a:pt x="157" y="181"/>
                </a:cubicBezTo>
                <a:cubicBezTo>
                  <a:pt x="158" y="181"/>
                  <a:pt x="158" y="181"/>
                  <a:pt x="159" y="181"/>
                </a:cubicBezTo>
                <a:cubicBezTo>
                  <a:pt x="160" y="181"/>
                  <a:pt x="161" y="180"/>
                  <a:pt x="161" y="179"/>
                </a:cubicBezTo>
                <a:cubicBezTo>
                  <a:pt x="162" y="177"/>
                  <a:pt x="162" y="176"/>
                  <a:pt x="164" y="174"/>
                </a:cubicBezTo>
                <a:cubicBezTo>
                  <a:pt x="164" y="173"/>
                  <a:pt x="165" y="173"/>
                  <a:pt x="166" y="172"/>
                </a:cubicBezTo>
                <a:cubicBezTo>
                  <a:pt x="168" y="170"/>
                  <a:pt x="169" y="169"/>
                  <a:pt x="170" y="167"/>
                </a:cubicBezTo>
                <a:cubicBezTo>
                  <a:pt x="172" y="165"/>
                  <a:pt x="173" y="163"/>
                  <a:pt x="175" y="160"/>
                </a:cubicBezTo>
                <a:cubicBezTo>
                  <a:pt x="177" y="157"/>
                  <a:pt x="179" y="157"/>
                  <a:pt x="181" y="155"/>
                </a:cubicBezTo>
                <a:cubicBezTo>
                  <a:pt x="187" y="152"/>
                  <a:pt x="190" y="149"/>
                  <a:pt x="195" y="146"/>
                </a:cubicBezTo>
                <a:cubicBezTo>
                  <a:pt x="198" y="145"/>
                  <a:pt x="199" y="144"/>
                  <a:pt x="200" y="142"/>
                </a:cubicBezTo>
                <a:cubicBezTo>
                  <a:pt x="202" y="139"/>
                  <a:pt x="204" y="137"/>
                  <a:pt x="204" y="134"/>
                </a:cubicBezTo>
                <a:cubicBezTo>
                  <a:pt x="204" y="132"/>
                  <a:pt x="204" y="131"/>
                  <a:pt x="203" y="130"/>
                </a:cubicBezTo>
                <a:cubicBezTo>
                  <a:pt x="202" y="129"/>
                  <a:pt x="200" y="128"/>
                  <a:pt x="199" y="127"/>
                </a:cubicBezTo>
                <a:cubicBezTo>
                  <a:pt x="200" y="127"/>
                  <a:pt x="200" y="126"/>
                  <a:pt x="200" y="126"/>
                </a:cubicBezTo>
                <a:cubicBezTo>
                  <a:pt x="201" y="126"/>
                  <a:pt x="202" y="126"/>
                  <a:pt x="203" y="126"/>
                </a:cubicBezTo>
                <a:cubicBezTo>
                  <a:pt x="205" y="126"/>
                  <a:pt x="207" y="127"/>
                  <a:pt x="208" y="125"/>
                </a:cubicBezTo>
                <a:cubicBezTo>
                  <a:pt x="210" y="125"/>
                  <a:pt x="210" y="123"/>
                  <a:pt x="210" y="122"/>
                </a:cubicBezTo>
                <a:cubicBezTo>
                  <a:pt x="211" y="120"/>
                  <a:pt x="212" y="120"/>
                  <a:pt x="214" y="119"/>
                </a:cubicBezTo>
                <a:cubicBezTo>
                  <a:pt x="217" y="117"/>
                  <a:pt x="219" y="116"/>
                  <a:pt x="223" y="116"/>
                </a:cubicBezTo>
                <a:cubicBezTo>
                  <a:pt x="224" y="116"/>
                  <a:pt x="224" y="115"/>
                  <a:pt x="225" y="115"/>
                </a:cubicBezTo>
                <a:cubicBezTo>
                  <a:pt x="233" y="115"/>
                  <a:pt x="233" y="115"/>
                  <a:pt x="233" y="115"/>
                </a:cubicBezTo>
                <a:cubicBezTo>
                  <a:pt x="234" y="115"/>
                  <a:pt x="234" y="115"/>
                  <a:pt x="235" y="114"/>
                </a:cubicBezTo>
                <a:cubicBezTo>
                  <a:pt x="237" y="114"/>
                  <a:pt x="238" y="114"/>
                  <a:pt x="239" y="113"/>
                </a:cubicBezTo>
                <a:cubicBezTo>
                  <a:pt x="244" y="111"/>
                  <a:pt x="246" y="109"/>
                  <a:pt x="250" y="105"/>
                </a:cubicBezTo>
                <a:cubicBezTo>
                  <a:pt x="252" y="108"/>
                  <a:pt x="255" y="108"/>
                  <a:pt x="258" y="108"/>
                </a:cubicBezTo>
                <a:cubicBezTo>
                  <a:pt x="261" y="108"/>
                  <a:pt x="263" y="107"/>
                  <a:pt x="266" y="107"/>
                </a:cubicBezTo>
                <a:cubicBezTo>
                  <a:pt x="269" y="106"/>
                  <a:pt x="270" y="107"/>
                  <a:pt x="273" y="106"/>
                </a:cubicBezTo>
                <a:cubicBezTo>
                  <a:pt x="270" y="109"/>
                  <a:pt x="268" y="111"/>
                  <a:pt x="268" y="114"/>
                </a:cubicBezTo>
                <a:cubicBezTo>
                  <a:pt x="268" y="117"/>
                  <a:pt x="269" y="118"/>
                  <a:pt x="271" y="120"/>
                </a:cubicBezTo>
                <a:cubicBezTo>
                  <a:pt x="272" y="121"/>
                  <a:pt x="273" y="122"/>
                  <a:pt x="274" y="123"/>
                </a:cubicBezTo>
                <a:cubicBezTo>
                  <a:pt x="276" y="124"/>
                  <a:pt x="277" y="125"/>
                  <a:pt x="279" y="125"/>
                </a:cubicBezTo>
                <a:cubicBezTo>
                  <a:pt x="280" y="125"/>
                  <a:pt x="281" y="124"/>
                  <a:pt x="282" y="123"/>
                </a:cubicBezTo>
                <a:cubicBezTo>
                  <a:pt x="285" y="121"/>
                  <a:pt x="286" y="120"/>
                  <a:pt x="288" y="118"/>
                </a:cubicBezTo>
                <a:cubicBezTo>
                  <a:pt x="290" y="116"/>
                  <a:pt x="291" y="115"/>
                  <a:pt x="293" y="113"/>
                </a:cubicBezTo>
                <a:cubicBezTo>
                  <a:pt x="294" y="111"/>
                  <a:pt x="295" y="109"/>
                  <a:pt x="297" y="109"/>
                </a:cubicBezTo>
                <a:cubicBezTo>
                  <a:pt x="298" y="109"/>
                  <a:pt x="298" y="110"/>
                  <a:pt x="299" y="111"/>
                </a:cubicBezTo>
                <a:cubicBezTo>
                  <a:pt x="299" y="111"/>
                  <a:pt x="300" y="112"/>
                  <a:pt x="301" y="112"/>
                </a:cubicBezTo>
                <a:cubicBezTo>
                  <a:pt x="305" y="113"/>
                  <a:pt x="307" y="114"/>
                  <a:pt x="311" y="115"/>
                </a:cubicBezTo>
                <a:cubicBezTo>
                  <a:pt x="313" y="115"/>
                  <a:pt x="315" y="115"/>
                  <a:pt x="317" y="116"/>
                </a:cubicBezTo>
                <a:cubicBezTo>
                  <a:pt x="320" y="117"/>
                  <a:pt x="322" y="117"/>
                  <a:pt x="325" y="117"/>
                </a:cubicBezTo>
                <a:cubicBezTo>
                  <a:pt x="330" y="117"/>
                  <a:pt x="332" y="117"/>
                  <a:pt x="337" y="117"/>
                </a:cubicBezTo>
                <a:cubicBezTo>
                  <a:pt x="340" y="116"/>
                  <a:pt x="341" y="114"/>
                  <a:pt x="344" y="114"/>
                </a:cubicBezTo>
                <a:cubicBezTo>
                  <a:pt x="347" y="113"/>
                  <a:pt x="348" y="114"/>
                  <a:pt x="351" y="113"/>
                </a:cubicBezTo>
                <a:cubicBezTo>
                  <a:pt x="356" y="113"/>
                  <a:pt x="359" y="113"/>
                  <a:pt x="364" y="112"/>
                </a:cubicBezTo>
                <a:cubicBezTo>
                  <a:pt x="367" y="112"/>
                  <a:pt x="368" y="111"/>
                  <a:pt x="370" y="111"/>
                </a:cubicBezTo>
                <a:cubicBezTo>
                  <a:pt x="375" y="110"/>
                  <a:pt x="377" y="110"/>
                  <a:pt x="382" y="108"/>
                </a:cubicBezTo>
                <a:cubicBezTo>
                  <a:pt x="383" y="107"/>
                  <a:pt x="384" y="107"/>
                  <a:pt x="385" y="106"/>
                </a:cubicBezTo>
                <a:cubicBezTo>
                  <a:pt x="387" y="105"/>
                  <a:pt x="389" y="104"/>
                  <a:pt x="391" y="103"/>
                </a:cubicBezTo>
                <a:cubicBezTo>
                  <a:pt x="392" y="102"/>
                  <a:pt x="393" y="101"/>
                  <a:pt x="394" y="101"/>
                </a:cubicBezTo>
                <a:cubicBezTo>
                  <a:pt x="394" y="101"/>
                  <a:pt x="394" y="101"/>
                  <a:pt x="394" y="101"/>
                </a:cubicBezTo>
                <a:cubicBezTo>
                  <a:pt x="394" y="101"/>
                  <a:pt x="394" y="101"/>
                  <a:pt x="394" y="101"/>
                </a:cubicBezTo>
                <a:cubicBezTo>
                  <a:pt x="395" y="102"/>
                  <a:pt x="395" y="103"/>
                  <a:pt x="396" y="104"/>
                </a:cubicBezTo>
                <a:cubicBezTo>
                  <a:pt x="397" y="105"/>
                  <a:pt x="398" y="105"/>
                  <a:pt x="399" y="106"/>
                </a:cubicBezTo>
                <a:cubicBezTo>
                  <a:pt x="400" y="108"/>
                  <a:pt x="399" y="109"/>
                  <a:pt x="400" y="111"/>
                </a:cubicBezTo>
                <a:cubicBezTo>
                  <a:pt x="399" y="115"/>
                  <a:pt x="399" y="115"/>
                  <a:pt x="399" y="115"/>
                </a:cubicBezTo>
                <a:cubicBezTo>
                  <a:pt x="400" y="118"/>
                  <a:pt x="400" y="119"/>
                  <a:pt x="401" y="122"/>
                </a:cubicBezTo>
                <a:cubicBezTo>
                  <a:pt x="401" y="123"/>
                  <a:pt x="401" y="124"/>
                  <a:pt x="402" y="125"/>
                </a:cubicBezTo>
                <a:cubicBezTo>
                  <a:pt x="403" y="125"/>
                  <a:pt x="405" y="125"/>
                  <a:pt x="406" y="126"/>
                </a:cubicBezTo>
                <a:cubicBezTo>
                  <a:pt x="406" y="126"/>
                  <a:pt x="405" y="127"/>
                  <a:pt x="405" y="127"/>
                </a:cubicBezTo>
                <a:cubicBezTo>
                  <a:pt x="405" y="132"/>
                  <a:pt x="405" y="132"/>
                  <a:pt x="405" y="132"/>
                </a:cubicBezTo>
                <a:cubicBezTo>
                  <a:pt x="405" y="134"/>
                  <a:pt x="407" y="134"/>
                  <a:pt x="408" y="135"/>
                </a:cubicBezTo>
                <a:cubicBezTo>
                  <a:pt x="408" y="137"/>
                  <a:pt x="408" y="138"/>
                  <a:pt x="408" y="139"/>
                </a:cubicBezTo>
                <a:cubicBezTo>
                  <a:pt x="408" y="142"/>
                  <a:pt x="409" y="144"/>
                  <a:pt x="409" y="146"/>
                </a:cubicBezTo>
                <a:cubicBezTo>
                  <a:pt x="409" y="147"/>
                  <a:pt x="409" y="147"/>
                  <a:pt x="409" y="148"/>
                </a:cubicBezTo>
                <a:cubicBezTo>
                  <a:pt x="408" y="149"/>
                  <a:pt x="407" y="151"/>
                  <a:pt x="406" y="151"/>
                </a:cubicBezTo>
                <a:cubicBezTo>
                  <a:pt x="406" y="152"/>
                  <a:pt x="405" y="152"/>
                  <a:pt x="405" y="152"/>
                </a:cubicBezTo>
                <a:cubicBezTo>
                  <a:pt x="403" y="153"/>
                  <a:pt x="403" y="154"/>
                  <a:pt x="401" y="155"/>
                </a:cubicBezTo>
                <a:cubicBezTo>
                  <a:pt x="400" y="154"/>
                  <a:pt x="400" y="154"/>
                  <a:pt x="399" y="153"/>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
          <p:cNvSpPr>
            <a:spLocks noEditPoints="1"/>
          </p:cNvSpPr>
          <p:nvPr/>
        </p:nvSpPr>
        <p:spPr bwMode="auto">
          <a:xfrm>
            <a:off x="7510457" y="4980003"/>
            <a:ext cx="835995" cy="677444"/>
          </a:xfrm>
          <a:custGeom>
            <a:avLst/>
            <a:gdLst/>
            <a:ahLst/>
            <a:cxnLst>
              <a:cxn ang="0">
                <a:pos x="120" y="49"/>
              </a:cxn>
              <a:cxn ang="0">
                <a:pos x="124" y="47"/>
              </a:cxn>
              <a:cxn ang="0">
                <a:pos x="116" y="51"/>
              </a:cxn>
              <a:cxn ang="0">
                <a:pos x="115" y="61"/>
              </a:cxn>
              <a:cxn ang="0">
                <a:pos x="70" y="77"/>
              </a:cxn>
              <a:cxn ang="0">
                <a:pos x="70" y="77"/>
              </a:cxn>
              <a:cxn ang="0">
                <a:pos x="92" y="73"/>
              </a:cxn>
              <a:cxn ang="0">
                <a:pos x="107" y="61"/>
              </a:cxn>
              <a:cxn ang="0">
                <a:pos x="121" y="82"/>
              </a:cxn>
              <a:cxn ang="0">
                <a:pos x="150" y="78"/>
              </a:cxn>
              <a:cxn ang="0">
                <a:pos x="175" y="78"/>
              </a:cxn>
              <a:cxn ang="0">
                <a:pos x="182" y="53"/>
              </a:cxn>
              <a:cxn ang="0">
                <a:pos x="198" y="38"/>
              </a:cxn>
              <a:cxn ang="0">
                <a:pos x="223" y="26"/>
              </a:cxn>
              <a:cxn ang="0">
                <a:pos x="240" y="24"/>
              </a:cxn>
              <a:cxn ang="0">
                <a:pos x="250" y="29"/>
              </a:cxn>
              <a:cxn ang="0">
                <a:pos x="261" y="39"/>
              </a:cxn>
              <a:cxn ang="0">
                <a:pos x="282" y="46"/>
              </a:cxn>
              <a:cxn ang="0">
                <a:pos x="292" y="57"/>
              </a:cxn>
              <a:cxn ang="0">
                <a:pos x="291" y="75"/>
              </a:cxn>
              <a:cxn ang="0">
                <a:pos x="300" y="84"/>
              </a:cxn>
              <a:cxn ang="0">
                <a:pos x="306" y="100"/>
              </a:cxn>
              <a:cxn ang="0">
                <a:pos x="284" y="115"/>
              </a:cxn>
              <a:cxn ang="0">
                <a:pos x="255" y="145"/>
              </a:cxn>
              <a:cxn ang="0">
                <a:pos x="240" y="174"/>
              </a:cxn>
              <a:cxn ang="0">
                <a:pos x="233" y="168"/>
              </a:cxn>
              <a:cxn ang="0">
                <a:pos x="220" y="152"/>
              </a:cxn>
              <a:cxn ang="0">
                <a:pos x="206" y="143"/>
              </a:cxn>
              <a:cxn ang="0">
                <a:pos x="168" y="148"/>
              </a:cxn>
              <a:cxn ang="0">
                <a:pos x="150" y="158"/>
              </a:cxn>
              <a:cxn ang="0">
                <a:pos x="138" y="173"/>
              </a:cxn>
              <a:cxn ang="0">
                <a:pos x="134" y="190"/>
              </a:cxn>
              <a:cxn ang="0">
                <a:pos x="126" y="202"/>
              </a:cxn>
              <a:cxn ang="0">
                <a:pos x="113" y="214"/>
              </a:cxn>
              <a:cxn ang="0">
                <a:pos x="112" y="229"/>
              </a:cxn>
              <a:cxn ang="0">
                <a:pos x="111" y="245"/>
              </a:cxn>
              <a:cxn ang="0">
                <a:pos x="105" y="243"/>
              </a:cxn>
              <a:cxn ang="0">
                <a:pos x="86" y="246"/>
              </a:cxn>
              <a:cxn ang="0">
                <a:pos x="71" y="243"/>
              </a:cxn>
              <a:cxn ang="0">
                <a:pos x="64" y="223"/>
              </a:cxn>
              <a:cxn ang="0">
                <a:pos x="55" y="218"/>
              </a:cxn>
              <a:cxn ang="0">
                <a:pos x="50" y="205"/>
              </a:cxn>
              <a:cxn ang="0">
                <a:pos x="52" y="196"/>
              </a:cxn>
              <a:cxn ang="0">
                <a:pos x="50" y="189"/>
              </a:cxn>
              <a:cxn ang="0">
                <a:pos x="58" y="180"/>
              </a:cxn>
              <a:cxn ang="0">
                <a:pos x="53" y="174"/>
              </a:cxn>
              <a:cxn ang="0">
                <a:pos x="42" y="170"/>
              </a:cxn>
              <a:cxn ang="0">
                <a:pos x="43" y="155"/>
              </a:cxn>
              <a:cxn ang="0">
                <a:pos x="24" y="154"/>
              </a:cxn>
              <a:cxn ang="0">
                <a:pos x="11" y="160"/>
              </a:cxn>
              <a:cxn ang="0">
                <a:pos x="23" y="150"/>
              </a:cxn>
              <a:cxn ang="0">
                <a:pos x="44" y="137"/>
              </a:cxn>
              <a:cxn ang="0">
                <a:pos x="70" y="118"/>
              </a:cxn>
              <a:cxn ang="0">
                <a:pos x="75" y="96"/>
              </a:cxn>
              <a:cxn ang="0">
                <a:pos x="245" y="10"/>
              </a:cxn>
              <a:cxn ang="0">
                <a:pos x="254" y="13"/>
              </a:cxn>
              <a:cxn ang="0">
                <a:pos x="259" y="18"/>
              </a:cxn>
              <a:cxn ang="0">
                <a:pos x="262" y="2"/>
              </a:cxn>
              <a:cxn ang="0">
                <a:pos x="254" y="2"/>
              </a:cxn>
            </a:cxnLst>
            <a:rect l="0" t="0" r="r" b="b"/>
            <a:pathLst>
              <a:path w="306" h="248">
                <a:moveTo>
                  <a:pt x="123" y="45"/>
                </a:moveTo>
                <a:cubicBezTo>
                  <a:pt x="119" y="45"/>
                  <a:pt x="119" y="45"/>
                  <a:pt x="119" y="45"/>
                </a:cubicBezTo>
                <a:cubicBezTo>
                  <a:pt x="120" y="46"/>
                  <a:pt x="119" y="46"/>
                  <a:pt x="119" y="47"/>
                </a:cubicBezTo>
                <a:cubicBezTo>
                  <a:pt x="119" y="48"/>
                  <a:pt x="120" y="48"/>
                  <a:pt x="120" y="49"/>
                </a:cubicBezTo>
                <a:cubicBezTo>
                  <a:pt x="121" y="49"/>
                  <a:pt x="121" y="50"/>
                  <a:pt x="121" y="50"/>
                </a:cubicBezTo>
                <a:cubicBezTo>
                  <a:pt x="124" y="50"/>
                  <a:pt x="124" y="50"/>
                  <a:pt x="124" y="50"/>
                </a:cubicBezTo>
                <a:cubicBezTo>
                  <a:pt x="124" y="49"/>
                  <a:pt x="124" y="48"/>
                  <a:pt x="124" y="48"/>
                </a:cubicBezTo>
                <a:cubicBezTo>
                  <a:pt x="124" y="47"/>
                  <a:pt x="124" y="47"/>
                  <a:pt x="124" y="47"/>
                </a:cubicBezTo>
                <a:cubicBezTo>
                  <a:pt x="123" y="46"/>
                  <a:pt x="123" y="46"/>
                  <a:pt x="123" y="45"/>
                </a:cubicBezTo>
                <a:close/>
                <a:moveTo>
                  <a:pt x="119" y="52"/>
                </a:moveTo>
                <a:cubicBezTo>
                  <a:pt x="119" y="51"/>
                  <a:pt x="119" y="51"/>
                  <a:pt x="119" y="50"/>
                </a:cubicBezTo>
                <a:cubicBezTo>
                  <a:pt x="118" y="51"/>
                  <a:pt x="117" y="51"/>
                  <a:pt x="116" y="51"/>
                </a:cubicBezTo>
                <a:cubicBezTo>
                  <a:pt x="115" y="51"/>
                  <a:pt x="114" y="51"/>
                  <a:pt x="114" y="52"/>
                </a:cubicBezTo>
                <a:cubicBezTo>
                  <a:pt x="114" y="53"/>
                  <a:pt x="116" y="54"/>
                  <a:pt x="116" y="55"/>
                </a:cubicBezTo>
                <a:cubicBezTo>
                  <a:pt x="116" y="56"/>
                  <a:pt x="114" y="56"/>
                  <a:pt x="114" y="57"/>
                </a:cubicBezTo>
                <a:cubicBezTo>
                  <a:pt x="114" y="59"/>
                  <a:pt x="114" y="59"/>
                  <a:pt x="115" y="61"/>
                </a:cubicBezTo>
                <a:cubicBezTo>
                  <a:pt x="117" y="60"/>
                  <a:pt x="118" y="59"/>
                  <a:pt x="119" y="57"/>
                </a:cubicBezTo>
                <a:cubicBezTo>
                  <a:pt x="120" y="56"/>
                  <a:pt x="121" y="56"/>
                  <a:pt x="122" y="54"/>
                </a:cubicBezTo>
                <a:cubicBezTo>
                  <a:pt x="121" y="54"/>
                  <a:pt x="120" y="53"/>
                  <a:pt x="119" y="52"/>
                </a:cubicBezTo>
                <a:close/>
                <a:moveTo>
                  <a:pt x="70" y="77"/>
                </a:moveTo>
                <a:cubicBezTo>
                  <a:pt x="69" y="77"/>
                  <a:pt x="68" y="77"/>
                  <a:pt x="67" y="77"/>
                </a:cubicBezTo>
                <a:cubicBezTo>
                  <a:pt x="65" y="79"/>
                  <a:pt x="65" y="81"/>
                  <a:pt x="64" y="82"/>
                </a:cubicBezTo>
                <a:cubicBezTo>
                  <a:pt x="66" y="83"/>
                  <a:pt x="67" y="82"/>
                  <a:pt x="70" y="82"/>
                </a:cubicBezTo>
                <a:cubicBezTo>
                  <a:pt x="70" y="80"/>
                  <a:pt x="70" y="79"/>
                  <a:pt x="70" y="77"/>
                </a:cubicBezTo>
                <a:close/>
                <a:moveTo>
                  <a:pt x="75" y="96"/>
                </a:moveTo>
                <a:cubicBezTo>
                  <a:pt x="75" y="93"/>
                  <a:pt x="78" y="93"/>
                  <a:pt x="80" y="92"/>
                </a:cubicBezTo>
                <a:cubicBezTo>
                  <a:pt x="82" y="90"/>
                  <a:pt x="82" y="88"/>
                  <a:pt x="82" y="85"/>
                </a:cubicBezTo>
                <a:cubicBezTo>
                  <a:pt x="84" y="79"/>
                  <a:pt x="88" y="78"/>
                  <a:pt x="92" y="73"/>
                </a:cubicBezTo>
                <a:cubicBezTo>
                  <a:pt x="96" y="69"/>
                  <a:pt x="102" y="71"/>
                  <a:pt x="104" y="66"/>
                </a:cubicBezTo>
                <a:cubicBezTo>
                  <a:pt x="105" y="64"/>
                  <a:pt x="104" y="63"/>
                  <a:pt x="105" y="61"/>
                </a:cubicBezTo>
                <a:cubicBezTo>
                  <a:pt x="105" y="61"/>
                  <a:pt x="105" y="60"/>
                  <a:pt x="105" y="60"/>
                </a:cubicBezTo>
                <a:cubicBezTo>
                  <a:pt x="106" y="59"/>
                  <a:pt x="107" y="61"/>
                  <a:pt x="107" y="61"/>
                </a:cubicBezTo>
                <a:cubicBezTo>
                  <a:pt x="109" y="62"/>
                  <a:pt x="110" y="62"/>
                  <a:pt x="111" y="63"/>
                </a:cubicBezTo>
                <a:cubicBezTo>
                  <a:pt x="112" y="64"/>
                  <a:pt x="112" y="66"/>
                  <a:pt x="113" y="67"/>
                </a:cubicBezTo>
                <a:cubicBezTo>
                  <a:pt x="115" y="71"/>
                  <a:pt x="115" y="73"/>
                  <a:pt x="117" y="77"/>
                </a:cubicBezTo>
                <a:cubicBezTo>
                  <a:pt x="118" y="79"/>
                  <a:pt x="119" y="80"/>
                  <a:pt x="121" y="82"/>
                </a:cubicBezTo>
                <a:cubicBezTo>
                  <a:pt x="122" y="83"/>
                  <a:pt x="123" y="84"/>
                  <a:pt x="125" y="84"/>
                </a:cubicBezTo>
                <a:cubicBezTo>
                  <a:pt x="130" y="86"/>
                  <a:pt x="134" y="86"/>
                  <a:pt x="138" y="83"/>
                </a:cubicBezTo>
                <a:cubicBezTo>
                  <a:pt x="140" y="82"/>
                  <a:pt x="141" y="80"/>
                  <a:pt x="144" y="80"/>
                </a:cubicBezTo>
                <a:cubicBezTo>
                  <a:pt x="146" y="79"/>
                  <a:pt x="148" y="78"/>
                  <a:pt x="150" y="78"/>
                </a:cubicBezTo>
                <a:cubicBezTo>
                  <a:pt x="156" y="78"/>
                  <a:pt x="156" y="78"/>
                  <a:pt x="156" y="78"/>
                </a:cubicBezTo>
                <a:cubicBezTo>
                  <a:pt x="160" y="78"/>
                  <a:pt x="161" y="80"/>
                  <a:pt x="165" y="80"/>
                </a:cubicBezTo>
                <a:cubicBezTo>
                  <a:pt x="167" y="80"/>
                  <a:pt x="168" y="79"/>
                  <a:pt x="170" y="79"/>
                </a:cubicBezTo>
                <a:cubicBezTo>
                  <a:pt x="172" y="78"/>
                  <a:pt x="173" y="79"/>
                  <a:pt x="175" y="78"/>
                </a:cubicBezTo>
                <a:cubicBezTo>
                  <a:pt x="176" y="78"/>
                  <a:pt x="176" y="77"/>
                  <a:pt x="177" y="76"/>
                </a:cubicBezTo>
                <a:cubicBezTo>
                  <a:pt x="178" y="76"/>
                  <a:pt x="179" y="75"/>
                  <a:pt x="180" y="74"/>
                </a:cubicBezTo>
                <a:cubicBezTo>
                  <a:pt x="183" y="70"/>
                  <a:pt x="183" y="67"/>
                  <a:pt x="183" y="62"/>
                </a:cubicBezTo>
                <a:cubicBezTo>
                  <a:pt x="183" y="58"/>
                  <a:pt x="182" y="57"/>
                  <a:pt x="182" y="53"/>
                </a:cubicBezTo>
                <a:cubicBezTo>
                  <a:pt x="182" y="51"/>
                  <a:pt x="183" y="50"/>
                  <a:pt x="184" y="48"/>
                </a:cubicBezTo>
                <a:cubicBezTo>
                  <a:pt x="185" y="46"/>
                  <a:pt x="186" y="44"/>
                  <a:pt x="189" y="43"/>
                </a:cubicBezTo>
                <a:cubicBezTo>
                  <a:pt x="191" y="42"/>
                  <a:pt x="192" y="42"/>
                  <a:pt x="194" y="41"/>
                </a:cubicBezTo>
                <a:cubicBezTo>
                  <a:pt x="196" y="40"/>
                  <a:pt x="196" y="39"/>
                  <a:pt x="198" y="38"/>
                </a:cubicBezTo>
                <a:cubicBezTo>
                  <a:pt x="199" y="37"/>
                  <a:pt x="200" y="36"/>
                  <a:pt x="202" y="35"/>
                </a:cubicBezTo>
                <a:cubicBezTo>
                  <a:pt x="205" y="34"/>
                  <a:pt x="208" y="34"/>
                  <a:pt x="212" y="32"/>
                </a:cubicBezTo>
                <a:cubicBezTo>
                  <a:pt x="214" y="31"/>
                  <a:pt x="213" y="29"/>
                  <a:pt x="213" y="26"/>
                </a:cubicBezTo>
                <a:cubicBezTo>
                  <a:pt x="223" y="26"/>
                  <a:pt x="223" y="26"/>
                  <a:pt x="223" y="26"/>
                </a:cubicBezTo>
                <a:cubicBezTo>
                  <a:pt x="226" y="26"/>
                  <a:pt x="227" y="27"/>
                  <a:pt x="230" y="27"/>
                </a:cubicBezTo>
                <a:cubicBezTo>
                  <a:pt x="233" y="27"/>
                  <a:pt x="234" y="27"/>
                  <a:pt x="236" y="26"/>
                </a:cubicBezTo>
                <a:cubicBezTo>
                  <a:pt x="237" y="25"/>
                  <a:pt x="237" y="24"/>
                  <a:pt x="239" y="24"/>
                </a:cubicBezTo>
                <a:cubicBezTo>
                  <a:pt x="240" y="24"/>
                  <a:pt x="240" y="24"/>
                  <a:pt x="240" y="24"/>
                </a:cubicBezTo>
                <a:cubicBezTo>
                  <a:pt x="240" y="26"/>
                  <a:pt x="241" y="28"/>
                  <a:pt x="240" y="30"/>
                </a:cubicBezTo>
                <a:cubicBezTo>
                  <a:pt x="243" y="30"/>
                  <a:pt x="244" y="31"/>
                  <a:pt x="246" y="31"/>
                </a:cubicBezTo>
                <a:cubicBezTo>
                  <a:pt x="248" y="31"/>
                  <a:pt x="248" y="30"/>
                  <a:pt x="249" y="29"/>
                </a:cubicBezTo>
                <a:cubicBezTo>
                  <a:pt x="249" y="29"/>
                  <a:pt x="249" y="29"/>
                  <a:pt x="250" y="29"/>
                </a:cubicBezTo>
                <a:cubicBezTo>
                  <a:pt x="250" y="30"/>
                  <a:pt x="250" y="31"/>
                  <a:pt x="251" y="31"/>
                </a:cubicBezTo>
                <a:cubicBezTo>
                  <a:pt x="251" y="32"/>
                  <a:pt x="251" y="33"/>
                  <a:pt x="251" y="34"/>
                </a:cubicBezTo>
                <a:cubicBezTo>
                  <a:pt x="252" y="35"/>
                  <a:pt x="253" y="34"/>
                  <a:pt x="254" y="35"/>
                </a:cubicBezTo>
                <a:cubicBezTo>
                  <a:pt x="257" y="36"/>
                  <a:pt x="259" y="36"/>
                  <a:pt x="261" y="39"/>
                </a:cubicBezTo>
                <a:cubicBezTo>
                  <a:pt x="263" y="41"/>
                  <a:pt x="266" y="42"/>
                  <a:pt x="269" y="42"/>
                </a:cubicBezTo>
                <a:cubicBezTo>
                  <a:pt x="272" y="43"/>
                  <a:pt x="273" y="47"/>
                  <a:pt x="277" y="47"/>
                </a:cubicBezTo>
                <a:cubicBezTo>
                  <a:pt x="278" y="47"/>
                  <a:pt x="279" y="47"/>
                  <a:pt x="281" y="47"/>
                </a:cubicBezTo>
                <a:cubicBezTo>
                  <a:pt x="281" y="46"/>
                  <a:pt x="281" y="46"/>
                  <a:pt x="282" y="46"/>
                </a:cubicBezTo>
                <a:cubicBezTo>
                  <a:pt x="292" y="46"/>
                  <a:pt x="292" y="46"/>
                  <a:pt x="292" y="46"/>
                </a:cubicBezTo>
                <a:cubicBezTo>
                  <a:pt x="292" y="47"/>
                  <a:pt x="292" y="47"/>
                  <a:pt x="293" y="48"/>
                </a:cubicBezTo>
                <a:cubicBezTo>
                  <a:pt x="293" y="49"/>
                  <a:pt x="292" y="50"/>
                  <a:pt x="292" y="51"/>
                </a:cubicBezTo>
                <a:cubicBezTo>
                  <a:pt x="292" y="53"/>
                  <a:pt x="292" y="55"/>
                  <a:pt x="292" y="57"/>
                </a:cubicBezTo>
                <a:cubicBezTo>
                  <a:pt x="292" y="58"/>
                  <a:pt x="293" y="58"/>
                  <a:pt x="293" y="59"/>
                </a:cubicBezTo>
                <a:cubicBezTo>
                  <a:pt x="293" y="61"/>
                  <a:pt x="292" y="62"/>
                  <a:pt x="292" y="64"/>
                </a:cubicBezTo>
                <a:cubicBezTo>
                  <a:pt x="292" y="66"/>
                  <a:pt x="292" y="67"/>
                  <a:pt x="292" y="69"/>
                </a:cubicBezTo>
                <a:cubicBezTo>
                  <a:pt x="292" y="72"/>
                  <a:pt x="291" y="73"/>
                  <a:pt x="291" y="75"/>
                </a:cubicBezTo>
                <a:cubicBezTo>
                  <a:pt x="291" y="77"/>
                  <a:pt x="291" y="79"/>
                  <a:pt x="293" y="79"/>
                </a:cubicBezTo>
                <a:cubicBezTo>
                  <a:pt x="294" y="79"/>
                  <a:pt x="295" y="78"/>
                  <a:pt x="297" y="78"/>
                </a:cubicBezTo>
                <a:cubicBezTo>
                  <a:pt x="298" y="78"/>
                  <a:pt x="298" y="80"/>
                  <a:pt x="299" y="82"/>
                </a:cubicBezTo>
                <a:cubicBezTo>
                  <a:pt x="299" y="83"/>
                  <a:pt x="300" y="83"/>
                  <a:pt x="300" y="84"/>
                </a:cubicBezTo>
                <a:cubicBezTo>
                  <a:pt x="301" y="85"/>
                  <a:pt x="302" y="85"/>
                  <a:pt x="302" y="86"/>
                </a:cubicBezTo>
                <a:cubicBezTo>
                  <a:pt x="302" y="91"/>
                  <a:pt x="296" y="92"/>
                  <a:pt x="296" y="96"/>
                </a:cubicBezTo>
                <a:cubicBezTo>
                  <a:pt x="296" y="98"/>
                  <a:pt x="299" y="98"/>
                  <a:pt x="300" y="98"/>
                </a:cubicBezTo>
                <a:cubicBezTo>
                  <a:pt x="303" y="99"/>
                  <a:pt x="304" y="99"/>
                  <a:pt x="306" y="100"/>
                </a:cubicBezTo>
                <a:cubicBezTo>
                  <a:pt x="304" y="102"/>
                  <a:pt x="303" y="102"/>
                  <a:pt x="300" y="104"/>
                </a:cubicBezTo>
                <a:cubicBezTo>
                  <a:pt x="300" y="104"/>
                  <a:pt x="300" y="105"/>
                  <a:pt x="299" y="105"/>
                </a:cubicBezTo>
                <a:cubicBezTo>
                  <a:pt x="295" y="108"/>
                  <a:pt x="293" y="110"/>
                  <a:pt x="288" y="113"/>
                </a:cubicBezTo>
                <a:cubicBezTo>
                  <a:pt x="287" y="114"/>
                  <a:pt x="286" y="114"/>
                  <a:pt x="284" y="115"/>
                </a:cubicBezTo>
                <a:cubicBezTo>
                  <a:pt x="282" y="117"/>
                  <a:pt x="282" y="118"/>
                  <a:pt x="280" y="120"/>
                </a:cubicBezTo>
                <a:cubicBezTo>
                  <a:pt x="277" y="123"/>
                  <a:pt x="274" y="123"/>
                  <a:pt x="271" y="126"/>
                </a:cubicBezTo>
                <a:cubicBezTo>
                  <a:pt x="268" y="129"/>
                  <a:pt x="267" y="131"/>
                  <a:pt x="263" y="133"/>
                </a:cubicBezTo>
                <a:cubicBezTo>
                  <a:pt x="259" y="136"/>
                  <a:pt x="258" y="140"/>
                  <a:pt x="255" y="145"/>
                </a:cubicBezTo>
                <a:cubicBezTo>
                  <a:pt x="253" y="148"/>
                  <a:pt x="251" y="150"/>
                  <a:pt x="250" y="154"/>
                </a:cubicBezTo>
                <a:cubicBezTo>
                  <a:pt x="249" y="156"/>
                  <a:pt x="249" y="157"/>
                  <a:pt x="248" y="159"/>
                </a:cubicBezTo>
                <a:cubicBezTo>
                  <a:pt x="246" y="167"/>
                  <a:pt x="244" y="171"/>
                  <a:pt x="243" y="179"/>
                </a:cubicBezTo>
                <a:cubicBezTo>
                  <a:pt x="241" y="177"/>
                  <a:pt x="241" y="176"/>
                  <a:pt x="240" y="174"/>
                </a:cubicBezTo>
                <a:cubicBezTo>
                  <a:pt x="239" y="173"/>
                  <a:pt x="239" y="172"/>
                  <a:pt x="238" y="172"/>
                </a:cubicBezTo>
                <a:cubicBezTo>
                  <a:pt x="237" y="171"/>
                  <a:pt x="236" y="172"/>
                  <a:pt x="235" y="171"/>
                </a:cubicBezTo>
                <a:cubicBezTo>
                  <a:pt x="234" y="171"/>
                  <a:pt x="235" y="170"/>
                  <a:pt x="234" y="169"/>
                </a:cubicBezTo>
                <a:cubicBezTo>
                  <a:pt x="234" y="169"/>
                  <a:pt x="233" y="169"/>
                  <a:pt x="233" y="168"/>
                </a:cubicBezTo>
                <a:cubicBezTo>
                  <a:pt x="232" y="167"/>
                  <a:pt x="232" y="166"/>
                  <a:pt x="232" y="166"/>
                </a:cubicBezTo>
                <a:cubicBezTo>
                  <a:pt x="230" y="163"/>
                  <a:pt x="227" y="162"/>
                  <a:pt x="226" y="158"/>
                </a:cubicBezTo>
                <a:cubicBezTo>
                  <a:pt x="226" y="158"/>
                  <a:pt x="226" y="157"/>
                  <a:pt x="226" y="156"/>
                </a:cubicBezTo>
                <a:cubicBezTo>
                  <a:pt x="225" y="154"/>
                  <a:pt x="222" y="153"/>
                  <a:pt x="220" y="152"/>
                </a:cubicBezTo>
                <a:cubicBezTo>
                  <a:pt x="219" y="152"/>
                  <a:pt x="217" y="152"/>
                  <a:pt x="216" y="150"/>
                </a:cubicBezTo>
                <a:cubicBezTo>
                  <a:pt x="215" y="149"/>
                  <a:pt x="216" y="148"/>
                  <a:pt x="215" y="147"/>
                </a:cubicBezTo>
                <a:cubicBezTo>
                  <a:pt x="213" y="145"/>
                  <a:pt x="211" y="145"/>
                  <a:pt x="208" y="144"/>
                </a:cubicBezTo>
                <a:cubicBezTo>
                  <a:pt x="208" y="144"/>
                  <a:pt x="207" y="143"/>
                  <a:pt x="206" y="143"/>
                </a:cubicBezTo>
                <a:cubicBezTo>
                  <a:pt x="204" y="142"/>
                  <a:pt x="203" y="142"/>
                  <a:pt x="201" y="141"/>
                </a:cubicBezTo>
                <a:cubicBezTo>
                  <a:pt x="196" y="140"/>
                  <a:pt x="193" y="140"/>
                  <a:pt x="188" y="140"/>
                </a:cubicBezTo>
                <a:cubicBezTo>
                  <a:pt x="184" y="140"/>
                  <a:pt x="181" y="139"/>
                  <a:pt x="178" y="141"/>
                </a:cubicBezTo>
                <a:cubicBezTo>
                  <a:pt x="173" y="143"/>
                  <a:pt x="172" y="146"/>
                  <a:pt x="168" y="148"/>
                </a:cubicBezTo>
                <a:cubicBezTo>
                  <a:pt x="166" y="148"/>
                  <a:pt x="165" y="149"/>
                  <a:pt x="163" y="150"/>
                </a:cubicBezTo>
                <a:cubicBezTo>
                  <a:pt x="161" y="150"/>
                  <a:pt x="160" y="150"/>
                  <a:pt x="158" y="151"/>
                </a:cubicBezTo>
                <a:cubicBezTo>
                  <a:pt x="156" y="152"/>
                  <a:pt x="154" y="153"/>
                  <a:pt x="153" y="154"/>
                </a:cubicBezTo>
                <a:cubicBezTo>
                  <a:pt x="151" y="156"/>
                  <a:pt x="151" y="157"/>
                  <a:pt x="150" y="158"/>
                </a:cubicBezTo>
                <a:cubicBezTo>
                  <a:pt x="149" y="159"/>
                  <a:pt x="149" y="161"/>
                  <a:pt x="148" y="161"/>
                </a:cubicBezTo>
                <a:cubicBezTo>
                  <a:pt x="146" y="161"/>
                  <a:pt x="146" y="159"/>
                  <a:pt x="144" y="159"/>
                </a:cubicBezTo>
                <a:cubicBezTo>
                  <a:pt x="143" y="159"/>
                  <a:pt x="143" y="160"/>
                  <a:pt x="142" y="160"/>
                </a:cubicBezTo>
                <a:cubicBezTo>
                  <a:pt x="142" y="165"/>
                  <a:pt x="138" y="167"/>
                  <a:pt x="138" y="173"/>
                </a:cubicBezTo>
                <a:cubicBezTo>
                  <a:pt x="138" y="176"/>
                  <a:pt x="140" y="178"/>
                  <a:pt x="140" y="181"/>
                </a:cubicBezTo>
                <a:cubicBezTo>
                  <a:pt x="140" y="183"/>
                  <a:pt x="138" y="184"/>
                  <a:pt x="137" y="186"/>
                </a:cubicBezTo>
                <a:cubicBezTo>
                  <a:pt x="137" y="187"/>
                  <a:pt x="137" y="188"/>
                  <a:pt x="136" y="189"/>
                </a:cubicBezTo>
                <a:cubicBezTo>
                  <a:pt x="136" y="190"/>
                  <a:pt x="135" y="190"/>
                  <a:pt x="134" y="190"/>
                </a:cubicBezTo>
                <a:cubicBezTo>
                  <a:pt x="134" y="190"/>
                  <a:pt x="133" y="189"/>
                  <a:pt x="133" y="188"/>
                </a:cubicBezTo>
                <a:cubicBezTo>
                  <a:pt x="132" y="192"/>
                  <a:pt x="130" y="195"/>
                  <a:pt x="128" y="198"/>
                </a:cubicBezTo>
                <a:cubicBezTo>
                  <a:pt x="128" y="199"/>
                  <a:pt x="128" y="200"/>
                  <a:pt x="127" y="201"/>
                </a:cubicBezTo>
                <a:cubicBezTo>
                  <a:pt x="127" y="201"/>
                  <a:pt x="126" y="201"/>
                  <a:pt x="126" y="202"/>
                </a:cubicBezTo>
                <a:cubicBezTo>
                  <a:pt x="123" y="204"/>
                  <a:pt x="122" y="206"/>
                  <a:pt x="120" y="209"/>
                </a:cubicBezTo>
                <a:cubicBezTo>
                  <a:pt x="119" y="208"/>
                  <a:pt x="118" y="207"/>
                  <a:pt x="117" y="207"/>
                </a:cubicBezTo>
                <a:cubicBezTo>
                  <a:pt x="116" y="207"/>
                  <a:pt x="115" y="208"/>
                  <a:pt x="115" y="209"/>
                </a:cubicBezTo>
                <a:cubicBezTo>
                  <a:pt x="114" y="211"/>
                  <a:pt x="113" y="212"/>
                  <a:pt x="113" y="214"/>
                </a:cubicBezTo>
                <a:cubicBezTo>
                  <a:pt x="112" y="215"/>
                  <a:pt x="112" y="216"/>
                  <a:pt x="112" y="218"/>
                </a:cubicBezTo>
                <a:cubicBezTo>
                  <a:pt x="112" y="219"/>
                  <a:pt x="111" y="220"/>
                  <a:pt x="111" y="222"/>
                </a:cubicBezTo>
                <a:cubicBezTo>
                  <a:pt x="111" y="224"/>
                  <a:pt x="112" y="225"/>
                  <a:pt x="112" y="227"/>
                </a:cubicBezTo>
                <a:cubicBezTo>
                  <a:pt x="112" y="228"/>
                  <a:pt x="112" y="228"/>
                  <a:pt x="112" y="229"/>
                </a:cubicBezTo>
                <a:cubicBezTo>
                  <a:pt x="110" y="229"/>
                  <a:pt x="109" y="229"/>
                  <a:pt x="107" y="229"/>
                </a:cubicBezTo>
                <a:cubicBezTo>
                  <a:pt x="107" y="232"/>
                  <a:pt x="107" y="234"/>
                  <a:pt x="107" y="236"/>
                </a:cubicBezTo>
                <a:cubicBezTo>
                  <a:pt x="107" y="239"/>
                  <a:pt x="110" y="239"/>
                  <a:pt x="111" y="241"/>
                </a:cubicBezTo>
                <a:cubicBezTo>
                  <a:pt x="111" y="242"/>
                  <a:pt x="111" y="243"/>
                  <a:pt x="111" y="245"/>
                </a:cubicBezTo>
                <a:cubicBezTo>
                  <a:pt x="112" y="246"/>
                  <a:pt x="112" y="246"/>
                  <a:pt x="112" y="247"/>
                </a:cubicBezTo>
                <a:cubicBezTo>
                  <a:pt x="112" y="248"/>
                  <a:pt x="112" y="248"/>
                  <a:pt x="112" y="248"/>
                </a:cubicBezTo>
                <a:cubicBezTo>
                  <a:pt x="110" y="248"/>
                  <a:pt x="109" y="247"/>
                  <a:pt x="108" y="246"/>
                </a:cubicBezTo>
                <a:cubicBezTo>
                  <a:pt x="107" y="245"/>
                  <a:pt x="107" y="243"/>
                  <a:pt x="105" y="243"/>
                </a:cubicBezTo>
                <a:cubicBezTo>
                  <a:pt x="104" y="242"/>
                  <a:pt x="102" y="241"/>
                  <a:pt x="100" y="241"/>
                </a:cubicBezTo>
                <a:cubicBezTo>
                  <a:pt x="96" y="241"/>
                  <a:pt x="94" y="242"/>
                  <a:pt x="90" y="244"/>
                </a:cubicBezTo>
                <a:cubicBezTo>
                  <a:pt x="89" y="245"/>
                  <a:pt x="88" y="246"/>
                  <a:pt x="87" y="246"/>
                </a:cubicBezTo>
                <a:cubicBezTo>
                  <a:pt x="86" y="246"/>
                  <a:pt x="86" y="246"/>
                  <a:pt x="86" y="246"/>
                </a:cubicBezTo>
                <a:cubicBezTo>
                  <a:pt x="83" y="245"/>
                  <a:pt x="83" y="244"/>
                  <a:pt x="81" y="242"/>
                </a:cubicBezTo>
                <a:cubicBezTo>
                  <a:pt x="81" y="242"/>
                  <a:pt x="80" y="242"/>
                  <a:pt x="80" y="242"/>
                </a:cubicBezTo>
                <a:cubicBezTo>
                  <a:pt x="79" y="241"/>
                  <a:pt x="79" y="239"/>
                  <a:pt x="78" y="239"/>
                </a:cubicBezTo>
                <a:cubicBezTo>
                  <a:pt x="75" y="239"/>
                  <a:pt x="74" y="243"/>
                  <a:pt x="71" y="243"/>
                </a:cubicBezTo>
                <a:cubicBezTo>
                  <a:pt x="70" y="243"/>
                  <a:pt x="70" y="242"/>
                  <a:pt x="69" y="242"/>
                </a:cubicBezTo>
                <a:cubicBezTo>
                  <a:pt x="73" y="236"/>
                  <a:pt x="74" y="231"/>
                  <a:pt x="78" y="226"/>
                </a:cubicBezTo>
                <a:cubicBezTo>
                  <a:pt x="77" y="224"/>
                  <a:pt x="75" y="223"/>
                  <a:pt x="73" y="223"/>
                </a:cubicBezTo>
                <a:cubicBezTo>
                  <a:pt x="64" y="223"/>
                  <a:pt x="64" y="223"/>
                  <a:pt x="64" y="223"/>
                </a:cubicBezTo>
                <a:cubicBezTo>
                  <a:pt x="62" y="222"/>
                  <a:pt x="61" y="221"/>
                  <a:pt x="60" y="220"/>
                </a:cubicBezTo>
                <a:cubicBezTo>
                  <a:pt x="59" y="220"/>
                  <a:pt x="59" y="219"/>
                  <a:pt x="59" y="219"/>
                </a:cubicBezTo>
                <a:cubicBezTo>
                  <a:pt x="57" y="219"/>
                  <a:pt x="56" y="220"/>
                  <a:pt x="55" y="219"/>
                </a:cubicBezTo>
                <a:cubicBezTo>
                  <a:pt x="55" y="219"/>
                  <a:pt x="55" y="219"/>
                  <a:pt x="55" y="218"/>
                </a:cubicBezTo>
                <a:cubicBezTo>
                  <a:pt x="54" y="218"/>
                  <a:pt x="53" y="218"/>
                  <a:pt x="53" y="217"/>
                </a:cubicBezTo>
                <a:cubicBezTo>
                  <a:pt x="53" y="217"/>
                  <a:pt x="54" y="216"/>
                  <a:pt x="54" y="216"/>
                </a:cubicBezTo>
                <a:cubicBezTo>
                  <a:pt x="56" y="216"/>
                  <a:pt x="56" y="216"/>
                  <a:pt x="56" y="216"/>
                </a:cubicBezTo>
                <a:cubicBezTo>
                  <a:pt x="55" y="211"/>
                  <a:pt x="53" y="209"/>
                  <a:pt x="50" y="205"/>
                </a:cubicBezTo>
                <a:cubicBezTo>
                  <a:pt x="51" y="204"/>
                  <a:pt x="51" y="204"/>
                  <a:pt x="52" y="203"/>
                </a:cubicBezTo>
                <a:cubicBezTo>
                  <a:pt x="52" y="203"/>
                  <a:pt x="51" y="203"/>
                  <a:pt x="51" y="202"/>
                </a:cubicBezTo>
                <a:cubicBezTo>
                  <a:pt x="51" y="201"/>
                  <a:pt x="52" y="200"/>
                  <a:pt x="52" y="199"/>
                </a:cubicBezTo>
                <a:cubicBezTo>
                  <a:pt x="52" y="198"/>
                  <a:pt x="52" y="197"/>
                  <a:pt x="52" y="196"/>
                </a:cubicBezTo>
                <a:cubicBezTo>
                  <a:pt x="52" y="196"/>
                  <a:pt x="53" y="196"/>
                  <a:pt x="53" y="195"/>
                </a:cubicBezTo>
                <a:cubicBezTo>
                  <a:pt x="53" y="193"/>
                  <a:pt x="51" y="193"/>
                  <a:pt x="49" y="193"/>
                </a:cubicBezTo>
                <a:cubicBezTo>
                  <a:pt x="49" y="193"/>
                  <a:pt x="49" y="192"/>
                  <a:pt x="49" y="192"/>
                </a:cubicBezTo>
                <a:cubicBezTo>
                  <a:pt x="49" y="191"/>
                  <a:pt x="50" y="190"/>
                  <a:pt x="50" y="189"/>
                </a:cubicBezTo>
                <a:cubicBezTo>
                  <a:pt x="50" y="188"/>
                  <a:pt x="50" y="188"/>
                  <a:pt x="49" y="187"/>
                </a:cubicBezTo>
                <a:cubicBezTo>
                  <a:pt x="52" y="187"/>
                  <a:pt x="53" y="188"/>
                  <a:pt x="55" y="189"/>
                </a:cubicBezTo>
                <a:cubicBezTo>
                  <a:pt x="56" y="188"/>
                  <a:pt x="55" y="186"/>
                  <a:pt x="55" y="184"/>
                </a:cubicBezTo>
                <a:cubicBezTo>
                  <a:pt x="56" y="182"/>
                  <a:pt x="58" y="182"/>
                  <a:pt x="58" y="180"/>
                </a:cubicBezTo>
                <a:cubicBezTo>
                  <a:pt x="58" y="179"/>
                  <a:pt x="58" y="179"/>
                  <a:pt x="58" y="179"/>
                </a:cubicBezTo>
                <a:cubicBezTo>
                  <a:pt x="57" y="178"/>
                  <a:pt x="57" y="179"/>
                  <a:pt x="56" y="178"/>
                </a:cubicBezTo>
                <a:cubicBezTo>
                  <a:pt x="56" y="177"/>
                  <a:pt x="56" y="177"/>
                  <a:pt x="55" y="176"/>
                </a:cubicBezTo>
                <a:cubicBezTo>
                  <a:pt x="55" y="175"/>
                  <a:pt x="54" y="175"/>
                  <a:pt x="53" y="174"/>
                </a:cubicBezTo>
                <a:cubicBezTo>
                  <a:pt x="54" y="173"/>
                  <a:pt x="54" y="172"/>
                  <a:pt x="55" y="171"/>
                </a:cubicBezTo>
                <a:cubicBezTo>
                  <a:pt x="54" y="170"/>
                  <a:pt x="53" y="170"/>
                  <a:pt x="52" y="170"/>
                </a:cubicBezTo>
                <a:cubicBezTo>
                  <a:pt x="51" y="170"/>
                  <a:pt x="50" y="171"/>
                  <a:pt x="48" y="171"/>
                </a:cubicBezTo>
                <a:cubicBezTo>
                  <a:pt x="46" y="171"/>
                  <a:pt x="45" y="170"/>
                  <a:pt x="42" y="170"/>
                </a:cubicBezTo>
                <a:cubicBezTo>
                  <a:pt x="42" y="166"/>
                  <a:pt x="42" y="166"/>
                  <a:pt x="42" y="166"/>
                </a:cubicBezTo>
                <a:cubicBezTo>
                  <a:pt x="42" y="164"/>
                  <a:pt x="44" y="164"/>
                  <a:pt x="45" y="162"/>
                </a:cubicBezTo>
                <a:cubicBezTo>
                  <a:pt x="43" y="161"/>
                  <a:pt x="42" y="161"/>
                  <a:pt x="42" y="160"/>
                </a:cubicBezTo>
                <a:cubicBezTo>
                  <a:pt x="42" y="158"/>
                  <a:pt x="43" y="157"/>
                  <a:pt x="43" y="155"/>
                </a:cubicBezTo>
                <a:cubicBezTo>
                  <a:pt x="43" y="153"/>
                  <a:pt x="41" y="152"/>
                  <a:pt x="41" y="150"/>
                </a:cubicBezTo>
                <a:cubicBezTo>
                  <a:pt x="36" y="150"/>
                  <a:pt x="36" y="150"/>
                  <a:pt x="36" y="150"/>
                </a:cubicBezTo>
                <a:cubicBezTo>
                  <a:pt x="34" y="150"/>
                  <a:pt x="33" y="151"/>
                  <a:pt x="31" y="151"/>
                </a:cubicBezTo>
                <a:cubicBezTo>
                  <a:pt x="28" y="152"/>
                  <a:pt x="27" y="153"/>
                  <a:pt x="24" y="154"/>
                </a:cubicBezTo>
                <a:cubicBezTo>
                  <a:pt x="23" y="155"/>
                  <a:pt x="21" y="156"/>
                  <a:pt x="19" y="157"/>
                </a:cubicBezTo>
                <a:cubicBezTo>
                  <a:pt x="18" y="158"/>
                  <a:pt x="17" y="158"/>
                  <a:pt x="16" y="159"/>
                </a:cubicBezTo>
                <a:cubicBezTo>
                  <a:pt x="15" y="160"/>
                  <a:pt x="14" y="161"/>
                  <a:pt x="13" y="161"/>
                </a:cubicBezTo>
                <a:cubicBezTo>
                  <a:pt x="12" y="161"/>
                  <a:pt x="12" y="160"/>
                  <a:pt x="11" y="160"/>
                </a:cubicBezTo>
                <a:cubicBezTo>
                  <a:pt x="9" y="160"/>
                  <a:pt x="8" y="161"/>
                  <a:pt x="7" y="162"/>
                </a:cubicBezTo>
                <a:cubicBezTo>
                  <a:pt x="5" y="162"/>
                  <a:pt x="0" y="165"/>
                  <a:pt x="2" y="162"/>
                </a:cubicBezTo>
                <a:cubicBezTo>
                  <a:pt x="5" y="159"/>
                  <a:pt x="7" y="158"/>
                  <a:pt x="10" y="156"/>
                </a:cubicBezTo>
                <a:cubicBezTo>
                  <a:pt x="15" y="154"/>
                  <a:pt x="18" y="152"/>
                  <a:pt x="23" y="150"/>
                </a:cubicBezTo>
                <a:cubicBezTo>
                  <a:pt x="26" y="149"/>
                  <a:pt x="28" y="148"/>
                  <a:pt x="31" y="146"/>
                </a:cubicBezTo>
                <a:cubicBezTo>
                  <a:pt x="35" y="144"/>
                  <a:pt x="37" y="144"/>
                  <a:pt x="40" y="142"/>
                </a:cubicBezTo>
                <a:cubicBezTo>
                  <a:pt x="41" y="142"/>
                  <a:pt x="41" y="141"/>
                  <a:pt x="41" y="141"/>
                </a:cubicBezTo>
                <a:cubicBezTo>
                  <a:pt x="42" y="140"/>
                  <a:pt x="43" y="139"/>
                  <a:pt x="44" y="137"/>
                </a:cubicBezTo>
                <a:cubicBezTo>
                  <a:pt x="46" y="136"/>
                  <a:pt x="47" y="135"/>
                  <a:pt x="49" y="133"/>
                </a:cubicBezTo>
                <a:cubicBezTo>
                  <a:pt x="51" y="131"/>
                  <a:pt x="52" y="130"/>
                  <a:pt x="54" y="129"/>
                </a:cubicBezTo>
                <a:cubicBezTo>
                  <a:pt x="58" y="126"/>
                  <a:pt x="61" y="125"/>
                  <a:pt x="65" y="123"/>
                </a:cubicBezTo>
                <a:cubicBezTo>
                  <a:pt x="67" y="121"/>
                  <a:pt x="69" y="120"/>
                  <a:pt x="70" y="118"/>
                </a:cubicBezTo>
                <a:cubicBezTo>
                  <a:pt x="72" y="115"/>
                  <a:pt x="74" y="114"/>
                  <a:pt x="75" y="112"/>
                </a:cubicBezTo>
                <a:cubicBezTo>
                  <a:pt x="75" y="110"/>
                  <a:pt x="75" y="109"/>
                  <a:pt x="75" y="107"/>
                </a:cubicBezTo>
                <a:cubicBezTo>
                  <a:pt x="76" y="104"/>
                  <a:pt x="76" y="103"/>
                  <a:pt x="76" y="101"/>
                </a:cubicBezTo>
                <a:cubicBezTo>
                  <a:pt x="76" y="99"/>
                  <a:pt x="75" y="98"/>
                  <a:pt x="75" y="96"/>
                </a:cubicBezTo>
                <a:close/>
                <a:moveTo>
                  <a:pt x="243" y="6"/>
                </a:moveTo>
                <a:cubicBezTo>
                  <a:pt x="243" y="6"/>
                  <a:pt x="243" y="7"/>
                  <a:pt x="243" y="7"/>
                </a:cubicBezTo>
                <a:cubicBezTo>
                  <a:pt x="243" y="9"/>
                  <a:pt x="242" y="10"/>
                  <a:pt x="241" y="11"/>
                </a:cubicBezTo>
                <a:cubicBezTo>
                  <a:pt x="243" y="11"/>
                  <a:pt x="244" y="10"/>
                  <a:pt x="245" y="10"/>
                </a:cubicBezTo>
                <a:cubicBezTo>
                  <a:pt x="247" y="10"/>
                  <a:pt x="249" y="11"/>
                  <a:pt x="249" y="12"/>
                </a:cubicBezTo>
                <a:cubicBezTo>
                  <a:pt x="249" y="15"/>
                  <a:pt x="249" y="16"/>
                  <a:pt x="249" y="19"/>
                </a:cubicBezTo>
                <a:cubicBezTo>
                  <a:pt x="250" y="19"/>
                  <a:pt x="250" y="19"/>
                  <a:pt x="250" y="19"/>
                </a:cubicBezTo>
                <a:cubicBezTo>
                  <a:pt x="250" y="16"/>
                  <a:pt x="251" y="15"/>
                  <a:pt x="254" y="13"/>
                </a:cubicBezTo>
                <a:cubicBezTo>
                  <a:pt x="254" y="13"/>
                  <a:pt x="255" y="12"/>
                  <a:pt x="255" y="12"/>
                </a:cubicBezTo>
                <a:cubicBezTo>
                  <a:pt x="256" y="12"/>
                  <a:pt x="257" y="13"/>
                  <a:pt x="257" y="14"/>
                </a:cubicBezTo>
                <a:cubicBezTo>
                  <a:pt x="258" y="14"/>
                  <a:pt x="258" y="15"/>
                  <a:pt x="258" y="16"/>
                </a:cubicBezTo>
                <a:cubicBezTo>
                  <a:pt x="258" y="17"/>
                  <a:pt x="259" y="18"/>
                  <a:pt x="259" y="18"/>
                </a:cubicBezTo>
                <a:cubicBezTo>
                  <a:pt x="260" y="18"/>
                  <a:pt x="260" y="17"/>
                  <a:pt x="261" y="17"/>
                </a:cubicBezTo>
                <a:cubicBezTo>
                  <a:pt x="261" y="14"/>
                  <a:pt x="261" y="12"/>
                  <a:pt x="262" y="9"/>
                </a:cubicBezTo>
                <a:cubicBezTo>
                  <a:pt x="262" y="7"/>
                  <a:pt x="263" y="6"/>
                  <a:pt x="263" y="5"/>
                </a:cubicBezTo>
                <a:cubicBezTo>
                  <a:pt x="263" y="4"/>
                  <a:pt x="263" y="3"/>
                  <a:pt x="262" y="2"/>
                </a:cubicBezTo>
                <a:cubicBezTo>
                  <a:pt x="262" y="2"/>
                  <a:pt x="262" y="1"/>
                  <a:pt x="262" y="1"/>
                </a:cubicBezTo>
                <a:cubicBezTo>
                  <a:pt x="262" y="0"/>
                  <a:pt x="261" y="1"/>
                  <a:pt x="260" y="1"/>
                </a:cubicBezTo>
                <a:cubicBezTo>
                  <a:pt x="259" y="1"/>
                  <a:pt x="258" y="1"/>
                  <a:pt x="256" y="2"/>
                </a:cubicBezTo>
                <a:cubicBezTo>
                  <a:pt x="256" y="2"/>
                  <a:pt x="255" y="2"/>
                  <a:pt x="254" y="2"/>
                </a:cubicBezTo>
                <a:cubicBezTo>
                  <a:pt x="252" y="3"/>
                  <a:pt x="250" y="3"/>
                  <a:pt x="248" y="4"/>
                </a:cubicBezTo>
                <a:cubicBezTo>
                  <a:pt x="247" y="4"/>
                  <a:pt x="247" y="5"/>
                  <a:pt x="245" y="5"/>
                </a:cubicBezTo>
                <a:cubicBezTo>
                  <a:pt x="244" y="5"/>
                  <a:pt x="243" y="5"/>
                  <a:pt x="243" y="6"/>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8"/>
          <p:cNvSpPr>
            <a:spLocks noEditPoints="1"/>
          </p:cNvSpPr>
          <p:nvPr/>
        </p:nvSpPr>
        <p:spPr bwMode="auto">
          <a:xfrm>
            <a:off x="8202314" y="4528374"/>
            <a:ext cx="811972" cy="860017"/>
          </a:xfrm>
          <a:custGeom>
            <a:avLst/>
            <a:gdLst/>
            <a:ahLst/>
            <a:cxnLst>
              <a:cxn ang="0">
                <a:pos x="48" y="207"/>
              </a:cxn>
              <a:cxn ang="0">
                <a:pos x="60" y="215"/>
              </a:cxn>
              <a:cxn ang="0">
                <a:pos x="76" y="203"/>
              </a:cxn>
              <a:cxn ang="0">
                <a:pos x="74" y="185"/>
              </a:cxn>
              <a:cxn ang="0">
                <a:pos x="85" y="166"/>
              </a:cxn>
              <a:cxn ang="0">
                <a:pos x="74" y="168"/>
              </a:cxn>
              <a:cxn ang="0">
                <a:pos x="58" y="184"/>
              </a:cxn>
              <a:cxn ang="0">
                <a:pos x="46" y="199"/>
              </a:cxn>
              <a:cxn ang="0">
                <a:pos x="36" y="16"/>
              </a:cxn>
              <a:cxn ang="0">
                <a:pos x="73" y="20"/>
              </a:cxn>
              <a:cxn ang="0">
                <a:pos x="87" y="9"/>
              </a:cxn>
              <a:cxn ang="0">
                <a:pos x="113" y="3"/>
              </a:cxn>
              <a:cxn ang="0">
                <a:pos x="112" y="26"/>
              </a:cxn>
              <a:cxn ang="0">
                <a:pos x="134" y="27"/>
              </a:cxn>
              <a:cxn ang="0">
                <a:pos x="136" y="52"/>
              </a:cxn>
              <a:cxn ang="0">
                <a:pos x="169" y="56"/>
              </a:cxn>
              <a:cxn ang="0">
                <a:pos x="182" y="50"/>
              </a:cxn>
              <a:cxn ang="0">
                <a:pos x="190" y="36"/>
              </a:cxn>
              <a:cxn ang="0">
                <a:pos x="205" y="31"/>
              </a:cxn>
              <a:cxn ang="0">
                <a:pos x="213" y="15"/>
              </a:cxn>
              <a:cxn ang="0">
                <a:pos x="227" y="13"/>
              </a:cxn>
              <a:cxn ang="0">
                <a:pos x="236" y="28"/>
              </a:cxn>
              <a:cxn ang="0">
                <a:pos x="242" y="55"/>
              </a:cxn>
              <a:cxn ang="0">
                <a:pos x="252" y="73"/>
              </a:cxn>
              <a:cxn ang="0">
                <a:pos x="266" y="83"/>
              </a:cxn>
              <a:cxn ang="0">
                <a:pos x="281" y="101"/>
              </a:cxn>
              <a:cxn ang="0">
                <a:pos x="269" y="118"/>
              </a:cxn>
              <a:cxn ang="0">
                <a:pos x="255" y="158"/>
              </a:cxn>
              <a:cxn ang="0">
                <a:pos x="287" y="172"/>
              </a:cxn>
              <a:cxn ang="0">
                <a:pos x="294" y="196"/>
              </a:cxn>
              <a:cxn ang="0">
                <a:pos x="272" y="201"/>
              </a:cxn>
              <a:cxn ang="0">
                <a:pos x="248" y="208"/>
              </a:cxn>
              <a:cxn ang="0">
                <a:pos x="229" y="226"/>
              </a:cxn>
              <a:cxn ang="0">
                <a:pos x="222" y="235"/>
              </a:cxn>
              <a:cxn ang="0">
                <a:pos x="212" y="253"/>
              </a:cxn>
              <a:cxn ang="0">
                <a:pos x="194" y="285"/>
              </a:cxn>
              <a:cxn ang="0">
                <a:pos x="173" y="312"/>
              </a:cxn>
              <a:cxn ang="0">
                <a:pos x="125" y="290"/>
              </a:cxn>
              <a:cxn ang="0">
                <a:pos x="112" y="271"/>
              </a:cxn>
              <a:cxn ang="0">
                <a:pos x="90" y="256"/>
              </a:cxn>
              <a:cxn ang="0">
                <a:pos x="100" y="217"/>
              </a:cxn>
              <a:cxn ang="0">
                <a:pos x="98" y="199"/>
              </a:cxn>
              <a:cxn ang="0">
                <a:pos x="129" y="168"/>
              </a:cxn>
              <a:cxn ang="0">
                <a:pos x="120" y="147"/>
              </a:cxn>
              <a:cxn ang="0">
                <a:pos x="79" y="152"/>
              </a:cxn>
              <a:cxn ang="0">
                <a:pos x="52" y="137"/>
              </a:cxn>
              <a:cxn ang="0">
                <a:pos x="20" y="139"/>
              </a:cxn>
              <a:cxn ang="0">
                <a:pos x="6" y="139"/>
              </a:cxn>
              <a:cxn ang="0">
                <a:pos x="1" y="120"/>
              </a:cxn>
              <a:cxn ang="0">
                <a:pos x="2" y="98"/>
              </a:cxn>
              <a:cxn ang="0">
                <a:pos x="14" y="78"/>
              </a:cxn>
              <a:cxn ang="0">
                <a:pos x="23" y="71"/>
              </a:cxn>
              <a:cxn ang="0">
                <a:pos x="23" y="51"/>
              </a:cxn>
              <a:cxn ang="0">
                <a:pos x="18" y="30"/>
              </a:cxn>
            </a:cxnLst>
            <a:rect l="0" t="0" r="r" b="b"/>
            <a:pathLst>
              <a:path w="297" h="314">
                <a:moveTo>
                  <a:pt x="46" y="199"/>
                </a:moveTo>
                <a:cubicBezTo>
                  <a:pt x="47" y="200"/>
                  <a:pt x="47" y="200"/>
                  <a:pt x="47" y="200"/>
                </a:cubicBezTo>
                <a:cubicBezTo>
                  <a:pt x="46" y="201"/>
                  <a:pt x="46" y="201"/>
                  <a:pt x="45" y="203"/>
                </a:cubicBezTo>
                <a:cubicBezTo>
                  <a:pt x="45" y="203"/>
                  <a:pt x="45" y="203"/>
                  <a:pt x="45" y="203"/>
                </a:cubicBezTo>
                <a:cubicBezTo>
                  <a:pt x="45" y="204"/>
                  <a:pt x="46" y="204"/>
                  <a:pt x="46" y="204"/>
                </a:cubicBezTo>
                <a:cubicBezTo>
                  <a:pt x="47" y="205"/>
                  <a:pt x="47" y="206"/>
                  <a:pt x="48" y="207"/>
                </a:cubicBezTo>
                <a:cubicBezTo>
                  <a:pt x="48" y="209"/>
                  <a:pt x="49" y="209"/>
                  <a:pt x="50" y="210"/>
                </a:cubicBezTo>
                <a:cubicBezTo>
                  <a:pt x="50" y="211"/>
                  <a:pt x="51" y="212"/>
                  <a:pt x="51" y="212"/>
                </a:cubicBezTo>
                <a:cubicBezTo>
                  <a:pt x="51" y="213"/>
                  <a:pt x="52" y="213"/>
                  <a:pt x="53" y="214"/>
                </a:cubicBezTo>
                <a:cubicBezTo>
                  <a:pt x="53" y="215"/>
                  <a:pt x="53" y="215"/>
                  <a:pt x="54" y="216"/>
                </a:cubicBezTo>
                <a:cubicBezTo>
                  <a:pt x="54" y="216"/>
                  <a:pt x="54" y="216"/>
                  <a:pt x="54" y="216"/>
                </a:cubicBezTo>
                <a:cubicBezTo>
                  <a:pt x="57" y="216"/>
                  <a:pt x="58" y="215"/>
                  <a:pt x="60" y="215"/>
                </a:cubicBezTo>
                <a:cubicBezTo>
                  <a:pt x="61" y="214"/>
                  <a:pt x="62" y="214"/>
                  <a:pt x="64" y="213"/>
                </a:cubicBezTo>
                <a:cubicBezTo>
                  <a:pt x="65" y="212"/>
                  <a:pt x="65" y="212"/>
                  <a:pt x="66" y="211"/>
                </a:cubicBezTo>
                <a:cubicBezTo>
                  <a:pt x="68" y="210"/>
                  <a:pt x="69" y="209"/>
                  <a:pt x="72" y="208"/>
                </a:cubicBezTo>
                <a:cubicBezTo>
                  <a:pt x="72" y="208"/>
                  <a:pt x="73" y="207"/>
                  <a:pt x="74" y="207"/>
                </a:cubicBezTo>
                <a:cubicBezTo>
                  <a:pt x="75" y="206"/>
                  <a:pt x="76" y="206"/>
                  <a:pt x="77" y="205"/>
                </a:cubicBezTo>
                <a:cubicBezTo>
                  <a:pt x="76" y="204"/>
                  <a:pt x="76" y="204"/>
                  <a:pt x="76" y="203"/>
                </a:cubicBezTo>
                <a:cubicBezTo>
                  <a:pt x="75" y="201"/>
                  <a:pt x="74" y="200"/>
                  <a:pt x="74" y="199"/>
                </a:cubicBezTo>
                <a:cubicBezTo>
                  <a:pt x="73" y="198"/>
                  <a:pt x="73" y="197"/>
                  <a:pt x="73" y="195"/>
                </a:cubicBezTo>
                <a:cubicBezTo>
                  <a:pt x="73" y="194"/>
                  <a:pt x="72" y="194"/>
                  <a:pt x="72" y="192"/>
                </a:cubicBezTo>
                <a:cubicBezTo>
                  <a:pt x="72" y="189"/>
                  <a:pt x="72" y="189"/>
                  <a:pt x="72" y="189"/>
                </a:cubicBezTo>
                <a:cubicBezTo>
                  <a:pt x="72" y="188"/>
                  <a:pt x="73" y="187"/>
                  <a:pt x="73" y="187"/>
                </a:cubicBezTo>
                <a:cubicBezTo>
                  <a:pt x="73" y="186"/>
                  <a:pt x="74" y="186"/>
                  <a:pt x="74" y="185"/>
                </a:cubicBezTo>
                <a:cubicBezTo>
                  <a:pt x="74" y="184"/>
                  <a:pt x="74" y="184"/>
                  <a:pt x="75" y="183"/>
                </a:cubicBezTo>
                <a:cubicBezTo>
                  <a:pt x="76" y="182"/>
                  <a:pt x="76" y="182"/>
                  <a:pt x="77" y="181"/>
                </a:cubicBezTo>
                <a:cubicBezTo>
                  <a:pt x="78" y="179"/>
                  <a:pt x="79" y="178"/>
                  <a:pt x="80" y="176"/>
                </a:cubicBezTo>
                <a:cubicBezTo>
                  <a:pt x="81" y="175"/>
                  <a:pt x="81" y="174"/>
                  <a:pt x="82" y="173"/>
                </a:cubicBezTo>
                <a:cubicBezTo>
                  <a:pt x="83" y="172"/>
                  <a:pt x="83" y="171"/>
                  <a:pt x="83" y="170"/>
                </a:cubicBezTo>
                <a:cubicBezTo>
                  <a:pt x="83" y="168"/>
                  <a:pt x="84" y="167"/>
                  <a:pt x="85" y="166"/>
                </a:cubicBezTo>
                <a:cubicBezTo>
                  <a:pt x="86" y="165"/>
                  <a:pt x="86" y="165"/>
                  <a:pt x="86" y="164"/>
                </a:cubicBezTo>
                <a:cubicBezTo>
                  <a:pt x="86" y="163"/>
                  <a:pt x="85" y="162"/>
                  <a:pt x="84" y="161"/>
                </a:cubicBezTo>
                <a:cubicBezTo>
                  <a:pt x="84" y="160"/>
                  <a:pt x="83" y="159"/>
                  <a:pt x="82" y="160"/>
                </a:cubicBezTo>
                <a:cubicBezTo>
                  <a:pt x="81" y="161"/>
                  <a:pt x="80" y="162"/>
                  <a:pt x="80" y="163"/>
                </a:cubicBezTo>
                <a:cubicBezTo>
                  <a:pt x="79" y="164"/>
                  <a:pt x="78" y="165"/>
                  <a:pt x="76" y="166"/>
                </a:cubicBezTo>
                <a:cubicBezTo>
                  <a:pt x="75" y="167"/>
                  <a:pt x="75" y="167"/>
                  <a:pt x="74" y="168"/>
                </a:cubicBezTo>
                <a:cubicBezTo>
                  <a:pt x="72" y="170"/>
                  <a:pt x="72" y="171"/>
                  <a:pt x="70" y="172"/>
                </a:cubicBezTo>
                <a:cubicBezTo>
                  <a:pt x="69" y="172"/>
                  <a:pt x="69" y="173"/>
                  <a:pt x="69" y="173"/>
                </a:cubicBezTo>
                <a:cubicBezTo>
                  <a:pt x="67" y="175"/>
                  <a:pt x="67" y="176"/>
                  <a:pt x="65" y="177"/>
                </a:cubicBezTo>
                <a:cubicBezTo>
                  <a:pt x="64" y="178"/>
                  <a:pt x="63" y="178"/>
                  <a:pt x="62" y="179"/>
                </a:cubicBezTo>
                <a:cubicBezTo>
                  <a:pt x="61" y="179"/>
                  <a:pt x="61" y="180"/>
                  <a:pt x="61" y="180"/>
                </a:cubicBezTo>
                <a:cubicBezTo>
                  <a:pt x="60" y="182"/>
                  <a:pt x="59" y="183"/>
                  <a:pt x="58" y="184"/>
                </a:cubicBezTo>
                <a:cubicBezTo>
                  <a:pt x="57" y="186"/>
                  <a:pt x="57" y="187"/>
                  <a:pt x="56" y="189"/>
                </a:cubicBezTo>
                <a:cubicBezTo>
                  <a:pt x="54" y="191"/>
                  <a:pt x="54" y="193"/>
                  <a:pt x="52" y="195"/>
                </a:cubicBezTo>
                <a:cubicBezTo>
                  <a:pt x="52" y="196"/>
                  <a:pt x="51" y="196"/>
                  <a:pt x="50" y="197"/>
                </a:cubicBezTo>
                <a:cubicBezTo>
                  <a:pt x="50" y="197"/>
                  <a:pt x="50" y="198"/>
                  <a:pt x="49" y="198"/>
                </a:cubicBezTo>
                <a:cubicBezTo>
                  <a:pt x="49" y="198"/>
                  <a:pt x="48" y="197"/>
                  <a:pt x="47" y="198"/>
                </a:cubicBezTo>
                <a:cubicBezTo>
                  <a:pt x="47" y="198"/>
                  <a:pt x="47" y="198"/>
                  <a:pt x="46" y="199"/>
                </a:cubicBezTo>
                <a:close/>
                <a:moveTo>
                  <a:pt x="12" y="20"/>
                </a:moveTo>
                <a:cubicBezTo>
                  <a:pt x="15" y="19"/>
                  <a:pt x="17" y="19"/>
                  <a:pt x="20" y="18"/>
                </a:cubicBezTo>
                <a:cubicBezTo>
                  <a:pt x="22" y="17"/>
                  <a:pt x="23" y="17"/>
                  <a:pt x="25" y="16"/>
                </a:cubicBezTo>
                <a:cubicBezTo>
                  <a:pt x="26" y="16"/>
                  <a:pt x="27" y="15"/>
                  <a:pt x="28" y="15"/>
                </a:cubicBezTo>
                <a:cubicBezTo>
                  <a:pt x="30" y="15"/>
                  <a:pt x="31" y="16"/>
                  <a:pt x="33" y="16"/>
                </a:cubicBezTo>
                <a:cubicBezTo>
                  <a:pt x="34" y="16"/>
                  <a:pt x="35" y="16"/>
                  <a:pt x="36" y="16"/>
                </a:cubicBezTo>
                <a:cubicBezTo>
                  <a:pt x="38" y="16"/>
                  <a:pt x="39" y="17"/>
                  <a:pt x="40" y="17"/>
                </a:cubicBezTo>
                <a:cubicBezTo>
                  <a:pt x="41" y="17"/>
                  <a:pt x="41" y="16"/>
                  <a:pt x="41" y="16"/>
                </a:cubicBezTo>
                <a:cubicBezTo>
                  <a:pt x="43" y="16"/>
                  <a:pt x="44" y="15"/>
                  <a:pt x="46" y="15"/>
                </a:cubicBezTo>
                <a:cubicBezTo>
                  <a:pt x="50" y="13"/>
                  <a:pt x="53" y="13"/>
                  <a:pt x="57" y="13"/>
                </a:cubicBezTo>
                <a:cubicBezTo>
                  <a:pt x="60" y="13"/>
                  <a:pt x="62" y="14"/>
                  <a:pt x="65" y="16"/>
                </a:cubicBezTo>
                <a:cubicBezTo>
                  <a:pt x="68" y="17"/>
                  <a:pt x="71" y="17"/>
                  <a:pt x="73" y="20"/>
                </a:cubicBezTo>
                <a:cubicBezTo>
                  <a:pt x="73" y="19"/>
                  <a:pt x="74" y="19"/>
                  <a:pt x="74" y="19"/>
                </a:cubicBezTo>
                <a:cubicBezTo>
                  <a:pt x="74" y="18"/>
                  <a:pt x="74" y="18"/>
                  <a:pt x="74" y="17"/>
                </a:cubicBezTo>
                <a:cubicBezTo>
                  <a:pt x="74" y="16"/>
                  <a:pt x="75" y="16"/>
                  <a:pt x="76" y="15"/>
                </a:cubicBezTo>
                <a:cubicBezTo>
                  <a:pt x="78" y="14"/>
                  <a:pt x="79" y="13"/>
                  <a:pt x="81" y="11"/>
                </a:cubicBezTo>
                <a:cubicBezTo>
                  <a:pt x="82" y="10"/>
                  <a:pt x="82" y="9"/>
                  <a:pt x="83" y="9"/>
                </a:cubicBezTo>
                <a:cubicBezTo>
                  <a:pt x="85" y="9"/>
                  <a:pt x="86" y="9"/>
                  <a:pt x="87" y="9"/>
                </a:cubicBezTo>
                <a:cubicBezTo>
                  <a:pt x="89" y="9"/>
                  <a:pt x="89" y="7"/>
                  <a:pt x="90" y="6"/>
                </a:cubicBezTo>
                <a:cubicBezTo>
                  <a:pt x="91" y="5"/>
                  <a:pt x="92" y="5"/>
                  <a:pt x="93" y="5"/>
                </a:cubicBezTo>
                <a:cubicBezTo>
                  <a:pt x="94" y="4"/>
                  <a:pt x="94" y="3"/>
                  <a:pt x="95" y="2"/>
                </a:cubicBezTo>
                <a:cubicBezTo>
                  <a:pt x="97" y="1"/>
                  <a:pt x="99" y="2"/>
                  <a:pt x="102" y="2"/>
                </a:cubicBezTo>
                <a:cubicBezTo>
                  <a:pt x="105" y="1"/>
                  <a:pt x="106" y="0"/>
                  <a:pt x="109" y="0"/>
                </a:cubicBezTo>
                <a:cubicBezTo>
                  <a:pt x="111" y="0"/>
                  <a:pt x="112" y="1"/>
                  <a:pt x="113" y="3"/>
                </a:cubicBezTo>
                <a:cubicBezTo>
                  <a:pt x="114" y="5"/>
                  <a:pt x="115" y="7"/>
                  <a:pt x="115" y="10"/>
                </a:cubicBezTo>
                <a:cubicBezTo>
                  <a:pt x="115" y="12"/>
                  <a:pt x="113" y="13"/>
                  <a:pt x="112" y="15"/>
                </a:cubicBezTo>
                <a:cubicBezTo>
                  <a:pt x="109" y="21"/>
                  <a:pt x="106" y="24"/>
                  <a:pt x="103" y="30"/>
                </a:cubicBezTo>
                <a:cubicBezTo>
                  <a:pt x="103" y="30"/>
                  <a:pt x="103" y="31"/>
                  <a:pt x="104" y="31"/>
                </a:cubicBezTo>
                <a:cubicBezTo>
                  <a:pt x="106" y="31"/>
                  <a:pt x="106" y="28"/>
                  <a:pt x="108" y="27"/>
                </a:cubicBezTo>
                <a:cubicBezTo>
                  <a:pt x="109" y="26"/>
                  <a:pt x="110" y="26"/>
                  <a:pt x="112" y="26"/>
                </a:cubicBezTo>
                <a:cubicBezTo>
                  <a:pt x="112" y="29"/>
                  <a:pt x="111" y="33"/>
                  <a:pt x="113" y="33"/>
                </a:cubicBezTo>
                <a:cubicBezTo>
                  <a:pt x="119" y="33"/>
                  <a:pt x="119" y="33"/>
                  <a:pt x="119" y="33"/>
                </a:cubicBezTo>
                <a:cubicBezTo>
                  <a:pt x="121" y="33"/>
                  <a:pt x="121" y="33"/>
                  <a:pt x="122" y="32"/>
                </a:cubicBezTo>
                <a:cubicBezTo>
                  <a:pt x="124" y="30"/>
                  <a:pt x="125" y="29"/>
                  <a:pt x="127" y="29"/>
                </a:cubicBezTo>
                <a:cubicBezTo>
                  <a:pt x="129" y="28"/>
                  <a:pt x="131" y="27"/>
                  <a:pt x="133" y="26"/>
                </a:cubicBezTo>
                <a:cubicBezTo>
                  <a:pt x="133" y="26"/>
                  <a:pt x="134" y="27"/>
                  <a:pt x="134" y="27"/>
                </a:cubicBezTo>
                <a:cubicBezTo>
                  <a:pt x="134" y="27"/>
                  <a:pt x="134" y="27"/>
                  <a:pt x="134" y="27"/>
                </a:cubicBezTo>
                <a:cubicBezTo>
                  <a:pt x="134" y="30"/>
                  <a:pt x="133" y="31"/>
                  <a:pt x="133" y="33"/>
                </a:cubicBezTo>
                <a:cubicBezTo>
                  <a:pt x="133" y="35"/>
                  <a:pt x="134" y="36"/>
                  <a:pt x="135" y="38"/>
                </a:cubicBezTo>
                <a:cubicBezTo>
                  <a:pt x="135" y="40"/>
                  <a:pt x="135" y="41"/>
                  <a:pt x="135" y="42"/>
                </a:cubicBezTo>
                <a:cubicBezTo>
                  <a:pt x="136" y="43"/>
                  <a:pt x="137" y="43"/>
                  <a:pt x="137" y="45"/>
                </a:cubicBezTo>
                <a:cubicBezTo>
                  <a:pt x="137" y="47"/>
                  <a:pt x="137" y="49"/>
                  <a:pt x="136" y="52"/>
                </a:cubicBezTo>
                <a:cubicBezTo>
                  <a:pt x="136" y="54"/>
                  <a:pt x="136" y="54"/>
                  <a:pt x="136" y="54"/>
                </a:cubicBezTo>
                <a:cubicBezTo>
                  <a:pt x="139" y="54"/>
                  <a:pt x="141" y="53"/>
                  <a:pt x="144" y="53"/>
                </a:cubicBezTo>
                <a:cubicBezTo>
                  <a:pt x="148" y="53"/>
                  <a:pt x="150" y="53"/>
                  <a:pt x="154" y="54"/>
                </a:cubicBezTo>
                <a:cubicBezTo>
                  <a:pt x="156" y="55"/>
                  <a:pt x="156" y="57"/>
                  <a:pt x="158" y="57"/>
                </a:cubicBezTo>
                <a:cubicBezTo>
                  <a:pt x="162" y="57"/>
                  <a:pt x="165" y="56"/>
                  <a:pt x="169" y="56"/>
                </a:cubicBezTo>
                <a:cubicBezTo>
                  <a:pt x="169" y="56"/>
                  <a:pt x="169" y="56"/>
                  <a:pt x="169" y="56"/>
                </a:cubicBezTo>
                <a:cubicBezTo>
                  <a:pt x="170" y="54"/>
                  <a:pt x="171" y="53"/>
                  <a:pt x="172" y="51"/>
                </a:cubicBezTo>
                <a:cubicBezTo>
                  <a:pt x="173" y="50"/>
                  <a:pt x="173" y="48"/>
                  <a:pt x="174" y="48"/>
                </a:cubicBezTo>
                <a:cubicBezTo>
                  <a:pt x="174" y="47"/>
                  <a:pt x="175" y="48"/>
                  <a:pt x="175" y="48"/>
                </a:cubicBezTo>
                <a:cubicBezTo>
                  <a:pt x="176" y="47"/>
                  <a:pt x="177" y="47"/>
                  <a:pt x="178" y="47"/>
                </a:cubicBezTo>
                <a:cubicBezTo>
                  <a:pt x="179" y="47"/>
                  <a:pt x="178" y="49"/>
                  <a:pt x="179" y="49"/>
                </a:cubicBezTo>
                <a:cubicBezTo>
                  <a:pt x="180" y="50"/>
                  <a:pt x="181" y="50"/>
                  <a:pt x="182" y="50"/>
                </a:cubicBezTo>
                <a:cubicBezTo>
                  <a:pt x="182" y="50"/>
                  <a:pt x="182" y="49"/>
                  <a:pt x="183" y="49"/>
                </a:cubicBezTo>
                <a:cubicBezTo>
                  <a:pt x="184" y="48"/>
                  <a:pt x="184" y="47"/>
                  <a:pt x="185" y="45"/>
                </a:cubicBezTo>
                <a:cubicBezTo>
                  <a:pt x="185" y="39"/>
                  <a:pt x="185" y="39"/>
                  <a:pt x="185" y="39"/>
                </a:cubicBezTo>
                <a:cubicBezTo>
                  <a:pt x="185" y="38"/>
                  <a:pt x="186" y="38"/>
                  <a:pt x="187" y="37"/>
                </a:cubicBezTo>
                <a:cubicBezTo>
                  <a:pt x="187" y="35"/>
                  <a:pt x="187" y="35"/>
                  <a:pt x="188" y="33"/>
                </a:cubicBezTo>
                <a:cubicBezTo>
                  <a:pt x="188" y="35"/>
                  <a:pt x="189" y="36"/>
                  <a:pt x="190" y="36"/>
                </a:cubicBezTo>
                <a:cubicBezTo>
                  <a:pt x="191" y="37"/>
                  <a:pt x="191" y="38"/>
                  <a:pt x="192" y="38"/>
                </a:cubicBezTo>
                <a:cubicBezTo>
                  <a:pt x="195" y="38"/>
                  <a:pt x="196" y="36"/>
                  <a:pt x="197" y="35"/>
                </a:cubicBezTo>
                <a:cubicBezTo>
                  <a:pt x="198" y="34"/>
                  <a:pt x="198" y="34"/>
                  <a:pt x="198" y="33"/>
                </a:cubicBezTo>
                <a:cubicBezTo>
                  <a:pt x="199" y="33"/>
                  <a:pt x="200" y="33"/>
                  <a:pt x="200" y="33"/>
                </a:cubicBezTo>
                <a:cubicBezTo>
                  <a:pt x="201" y="33"/>
                  <a:pt x="202" y="32"/>
                  <a:pt x="203" y="32"/>
                </a:cubicBezTo>
                <a:cubicBezTo>
                  <a:pt x="204" y="31"/>
                  <a:pt x="205" y="32"/>
                  <a:pt x="205" y="31"/>
                </a:cubicBezTo>
                <a:cubicBezTo>
                  <a:pt x="206" y="30"/>
                  <a:pt x="206" y="29"/>
                  <a:pt x="206" y="28"/>
                </a:cubicBezTo>
                <a:cubicBezTo>
                  <a:pt x="208" y="28"/>
                  <a:pt x="209" y="27"/>
                  <a:pt x="211" y="27"/>
                </a:cubicBezTo>
                <a:cubicBezTo>
                  <a:pt x="213" y="25"/>
                  <a:pt x="216" y="25"/>
                  <a:pt x="218" y="23"/>
                </a:cubicBezTo>
                <a:cubicBezTo>
                  <a:pt x="218" y="22"/>
                  <a:pt x="218" y="22"/>
                  <a:pt x="217" y="22"/>
                </a:cubicBezTo>
                <a:cubicBezTo>
                  <a:pt x="216" y="21"/>
                  <a:pt x="215" y="21"/>
                  <a:pt x="214" y="19"/>
                </a:cubicBezTo>
                <a:cubicBezTo>
                  <a:pt x="213" y="18"/>
                  <a:pt x="213" y="17"/>
                  <a:pt x="213" y="15"/>
                </a:cubicBezTo>
                <a:cubicBezTo>
                  <a:pt x="212" y="14"/>
                  <a:pt x="211" y="13"/>
                  <a:pt x="211" y="12"/>
                </a:cubicBezTo>
                <a:cubicBezTo>
                  <a:pt x="211" y="11"/>
                  <a:pt x="212" y="11"/>
                  <a:pt x="213" y="11"/>
                </a:cubicBezTo>
                <a:cubicBezTo>
                  <a:pt x="214" y="10"/>
                  <a:pt x="214" y="10"/>
                  <a:pt x="216" y="10"/>
                </a:cubicBezTo>
                <a:cubicBezTo>
                  <a:pt x="218" y="10"/>
                  <a:pt x="220" y="12"/>
                  <a:pt x="222" y="12"/>
                </a:cubicBezTo>
                <a:cubicBezTo>
                  <a:pt x="224" y="12"/>
                  <a:pt x="225" y="12"/>
                  <a:pt x="226" y="12"/>
                </a:cubicBezTo>
                <a:cubicBezTo>
                  <a:pt x="227" y="12"/>
                  <a:pt x="227" y="13"/>
                  <a:pt x="227" y="13"/>
                </a:cubicBezTo>
                <a:cubicBezTo>
                  <a:pt x="227" y="13"/>
                  <a:pt x="227" y="13"/>
                  <a:pt x="227" y="13"/>
                </a:cubicBezTo>
                <a:cubicBezTo>
                  <a:pt x="227" y="16"/>
                  <a:pt x="227" y="17"/>
                  <a:pt x="228" y="19"/>
                </a:cubicBezTo>
                <a:cubicBezTo>
                  <a:pt x="229" y="19"/>
                  <a:pt x="230" y="19"/>
                  <a:pt x="232" y="19"/>
                </a:cubicBezTo>
                <a:cubicBezTo>
                  <a:pt x="232" y="20"/>
                  <a:pt x="231" y="21"/>
                  <a:pt x="231" y="22"/>
                </a:cubicBezTo>
                <a:cubicBezTo>
                  <a:pt x="231" y="25"/>
                  <a:pt x="233" y="28"/>
                  <a:pt x="235" y="30"/>
                </a:cubicBezTo>
                <a:cubicBezTo>
                  <a:pt x="235" y="29"/>
                  <a:pt x="236" y="29"/>
                  <a:pt x="236" y="28"/>
                </a:cubicBezTo>
                <a:cubicBezTo>
                  <a:pt x="238" y="30"/>
                  <a:pt x="239" y="30"/>
                  <a:pt x="239" y="33"/>
                </a:cubicBezTo>
                <a:cubicBezTo>
                  <a:pt x="239" y="34"/>
                  <a:pt x="238" y="35"/>
                  <a:pt x="238" y="36"/>
                </a:cubicBezTo>
                <a:cubicBezTo>
                  <a:pt x="238" y="39"/>
                  <a:pt x="243" y="40"/>
                  <a:pt x="243" y="43"/>
                </a:cubicBezTo>
                <a:cubicBezTo>
                  <a:pt x="243" y="44"/>
                  <a:pt x="242" y="44"/>
                  <a:pt x="242" y="46"/>
                </a:cubicBezTo>
                <a:cubicBezTo>
                  <a:pt x="242" y="47"/>
                  <a:pt x="243" y="48"/>
                  <a:pt x="243" y="50"/>
                </a:cubicBezTo>
                <a:cubicBezTo>
                  <a:pt x="243" y="52"/>
                  <a:pt x="242" y="53"/>
                  <a:pt x="242" y="55"/>
                </a:cubicBezTo>
                <a:cubicBezTo>
                  <a:pt x="242" y="57"/>
                  <a:pt x="242" y="59"/>
                  <a:pt x="242" y="61"/>
                </a:cubicBezTo>
                <a:cubicBezTo>
                  <a:pt x="241" y="63"/>
                  <a:pt x="240" y="63"/>
                  <a:pt x="239" y="65"/>
                </a:cubicBezTo>
                <a:cubicBezTo>
                  <a:pt x="241" y="67"/>
                  <a:pt x="242" y="69"/>
                  <a:pt x="242" y="72"/>
                </a:cubicBezTo>
                <a:cubicBezTo>
                  <a:pt x="242" y="72"/>
                  <a:pt x="242" y="72"/>
                  <a:pt x="242" y="72"/>
                </a:cubicBezTo>
                <a:cubicBezTo>
                  <a:pt x="246" y="73"/>
                  <a:pt x="248" y="72"/>
                  <a:pt x="251" y="74"/>
                </a:cubicBezTo>
                <a:cubicBezTo>
                  <a:pt x="251" y="73"/>
                  <a:pt x="252" y="73"/>
                  <a:pt x="252" y="73"/>
                </a:cubicBezTo>
                <a:cubicBezTo>
                  <a:pt x="253" y="72"/>
                  <a:pt x="252" y="71"/>
                  <a:pt x="253" y="70"/>
                </a:cubicBezTo>
                <a:cubicBezTo>
                  <a:pt x="254" y="70"/>
                  <a:pt x="255" y="70"/>
                  <a:pt x="256" y="70"/>
                </a:cubicBezTo>
                <a:cubicBezTo>
                  <a:pt x="257" y="72"/>
                  <a:pt x="257" y="74"/>
                  <a:pt x="259" y="76"/>
                </a:cubicBezTo>
                <a:cubicBezTo>
                  <a:pt x="260" y="78"/>
                  <a:pt x="262" y="78"/>
                  <a:pt x="263" y="81"/>
                </a:cubicBezTo>
                <a:cubicBezTo>
                  <a:pt x="263" y="81"/>
                  <a:pt x="263" y="82"/>
                  <a:pt x="264" y="83"/>
                </a:cubicBezTo>
                <a:cubicBezTo>
                  <a:pt x="264" y="84"/>
                  <a:pt x="265" y="83"/>
                  <a:pt x="266" y="83"/>
                </a:cubicBezTo>
                <a:cubicBezTo>
                  <a:pt x="269" y="84"/>
                  <a:pt x="270" y="85"/>
                  <a:pt x="272" y="86"/>
                </a:cubicBezTo>
                <a:cubicBezTo>
                  <a:pt x="272" y="86"/>
                  <a:pt x="272" y="86"/>
                  <a:pt x="272" y="86"/>
                </a:cubicBezTo>
                <a:cubicBezTo>
                  <a:pt x="274" y="88"/>
                  <a:pt x="275" y="89"/>
                  <a:pt x="276" y="91"/>
                </a:cubicBezTo>
                <a:cubicBezTo>
                  <a:pt x="276" y="93"/>
                  <a:pt x="276" y="94"/>
                  <a:pt x="277" y="95"/>
                </a:cubicBezTo>
                <a:cubicBezTo>
                  <a:pt x="277" y="96"/>
                  <a:pt x="278" y="96"/>
                  <a:pt x="278" y="96"/>
                </a:cubicBezTo>
                <a:cubicBezTo>
                  <a:pt x="279" y="97"/>
                  <a:pt x="280" y="99"/>
                  <a:pt x="281" y="101"/>
                </a:cubicBezTo>
                <a:cubicBezTo>
                  <a:pt x="281" y="101"/>
                  <a:pt x="281" y="101"/>
                  <a:pt x="281" y="101"/>
                </a:cubicBezTo>
                <a:cubicBezTo>
                  <a:pt x="280" y="101"/>
                  <a:pt x="279" y="101"/>
                  <a:pt x="277" y="102"/>
                </a:cubicBezTo>
                <a:cubicBezTo>
                  <a:pt x="276" y="102"/>
                  <a:pt x="275" y="103"/>
                  <a:pt x="273" y="103"/>
                </a:cubicBezTo>
                <a:cubicBezTo>
                  <a:pt x="272" y="103"/>
                  <a:pt x="272" y="103"/>
                  <a:pt x="271" y="102"/>
                </a:cubicBezTo>
                <a:cubicBezTo>
                  <a:pt x="271" y="106"/>
                  <a:pt x="270" y="108"/>
                  <a:pt x="270" y="112"/>
                </a:cubicBezTo>
                <a:cubicBezTo>
                  <a:pt x="269" y="114"/>
                  <a:pt x="270" y="116"/>
                  <a:pt x="269" y="118"/>
                </a:cubicBezTo>
                <a:cubicBezTo>
                  <a:pt x="268" y="120"/>
                  <a:pt x="267" y="121"/>
                  <a:pt x="267" y="123"/>
                </a:cubicBezTo>
                <a:cubicBezTo>
                  <a:pt x="265" y="128"/>
                  <a:pt x="263" y="130"/>
                  <a:pt x="260" y="133"/>
                </a:cubicBezTo>
                <a:cubicBezTo>
                  <a:pt x="258" y="136"/>
                  <a:pt x="258" y="138"/>
                  <a:pt x="256" y="140"/>
                </a:cubicBezTo>
                <a:cubicBezTo>
                  <a:pt x="255" y="141"/>
                  <a:pt x="254" y="142"/>
                  <a:pt x="253" y="144"/>
                </a:cubicBezTo>
                <a:cubicBezTo>
                  <a:pt x="257" y="155"/>
                  <a:pt x="257" y="155"/>
                  <a:pt x="257" y="155"/>
                </a:cubicBezTo>
                <a:cubicBezTo>
                  <a:pt x="255" y="158"/>
                  <a:pt x="255" y="158"/>
                  <a:pt x="255" y="158"/>
                </a:cubicBezTo>
                <a:cubicBezTo>
                  <a:pt x="257" y="159"/>
                  <a:pt x="258" y="160"/>
                  <a:pt x="260" y="160"/>
                </a:cubicBezTo>
                <a:cubicBezTo>
                  <a:pt x="263" y="160"/>
                  <a:pt x="264" y="159"/>
                  <a:pt x="266" y="160"/>
                </a:cubicBezTo>
                <a:cubicBezTo>
                  <a:pt x="267" y="161"/>
                  <a:pt x="267" y="162"/>
                  <a:pt x="268" y="163"/>
                </a:cubicBezTo>
                <a:cubicBezTo>
                  <a:pt x="269" y="164"/>
                  <a:pt x="271" y="164"/>
                  <a:pt x="272" y="165"/>
                </a:cubicBezTo>
                <a:cubicBezTo>
                  <a:pt x="274" y="166"/>
                  <a:pt x="276" y="168"/>
                  <a:pt x="278" y="169"/>
                </a:cubicBezTo>
                <a:cubicBezTo>
                  <a:pt x="282" y="170"/>
                  <a:pt x="284" y="171"/>
                  <a:pt x="287" y="172"/>
                </a:cubicBezTo>
                <a:cubicBezTo>
                  <a:pt x="290" y="173"/>
                  <a:pt x="292" y="173"/>
                  <a:pt x="294" y="175"/>
                </a:cubicBezTo>
                <a:cubicBezTo>
                  <a:pt x="295" y="176"/>
                  <a:pt x="295" y="177"/>
                  <a:pt x="296" y="178"/>
                </a:cubicBezTo>
                <a:cubicBezTo>
                  <a:pt x="297" y="180"/>
                  <a:pt x="297" y="182"/>
                  <a:pt x="297" y="184"/>
                </a:cubicBezTo>
                <a:cubicBezTo>
                  <a:pt x="297" y="187"/>
                  <a:pt x="297" y="188"/>
                  <a:pt x="296" y="191"/>
                </a:cubicBezTo>
                <a:cubicBezTo>
                  <a:pt x="296" y="192"/>
                  <a:pt x="294" y="192"/>
                  <a:pt x="294" y="193"/>
                </a:cubicBezTo>
                <a:cubicBezTo>
                  <a:pt x="294" y="194"/>
                  <a:pt x="294" y="195"/>
                  <a:pt x="294" y="196"/>
                </a:cubicBezTo>
                <a:cubicBezTo>
                  <a:pt x="294" y="199"/>
                  <a:pt x="295" y="200"/>
                  <a:pt x="296" y="203"/>
                </a:cubicBezTo>
                <a:cubicBezTo>
                  <a:pt x="293" y="205"/>
                  <a:pt x="291" y="206"/>
                  <a:pt x="287" y="206"/>
                </a:cubicBezTo>
                <a:cubicBezTo>
                  <a:pt x="287" y="206"/>
                  <a:pt x="286" y="205"/>
                  <a:pt x="285" y="205"/>
                </a:cubicBezTo>
                <a:cubicBezTo>
                  <a:pt x="287" y="203"/>
                  <a:pt x="287" y="203"/>
                  <a:pt x="288" y="201"/>
                </a:cubicBezTo>
                <a:cubicBezTo>
                  <a:pt x="283" y="201"/>
                  <a:pt x="280" y="200"/>
                  <a:pt x="274" y="200"/>
                </a:cubicBezTo>
                <a:cubicBezTo>
                  <a:pt x="273" y="200"/>
                  <a:pt x="273" y="200"/>
                  <a:pt x="272" y="201"/>
                </a:cubicBezTo>
                <a:cubicBezTo>
                  <a:pt x="273" y="199"/>
                  <a:pt x="273" y="198"/>
                  <a:pt x="272" y="197"/>
                </a:cubicBezTo>
                <a:cubicBezTo>
                  <a:pt x="266" y="199"/>
                  <a:pt x="265" y="205"/>
                  <a:pt x="259" y="206"/>
                </a:cubicBezTo>
                <a:cubicBezTo>
                  <a:pt x="258" y="204"/>
                  <a:pt x="258" y="204"/>
                  <a:pt x="258" y="204"/>
                </a:cubicBezTo>
                <a:cubicBezTo>
                  <a:pt x="257" y="204"/>
                  <a:pt x="256" y="205"/>
                  <a:pt x="255" y="206"/>
                </a:cubicBezTo>
                <a:cubicBezTo>
                  <a:pt x="254" y="207"/>
                  <a:pt x="254" y="208"/>
                  <a:pt x="253" y="209"/>
                </a:cubicBezTo>
                <a:cubicBezTo>
                  <a:pt x="251" y="209"/>
                  <a:pt x="250" y="208"/>
                  <a:pt x="248" y="208"/>
                </a:cubicBezTo>
                <a:cubicBezTo>
                  <a:pt x="244" y="208"/>
                  <a:pt x="243" y="210"/>
                  <a:pt x="240" y="212"/>
                </a:cubicBezTo>
                <a:cubicBezTo>
                  <a:pt x="239" y="213"/>
                  <a:pt x="238" y="214"/>
                  <a:pt x="237" y="214"/>
                </a:cubicBezTo>
                <a:cubicBezTo>
                  <a:pt x="234" y="214"/>
                  <a:pt x="234" y="214"/>
                  <a:pt x="234" y="214"/>
                </a:cubicBezTo>
                <a:cubicBezTo>
                  <a:pt x="233" y="215"/>
                  <a:pt x="232" y="216"/>
                  <a:pt x="232" y="218"/>
                </a:cubicBezTo>
                <a:cubicBezTo>
                  <a:pt x="232" y="219"/>
                  <a:pt x="232" y="220"/>
                  <a:pt x="232" y="221"/>
                </a:cubicBezTo>
                <a:cubicBezTo>
                  <a:pt x="231" y="223"/>
                  <a:pt x="229" y="224"/>
                  <a:pt x="229" y="226"/>
                </a:cubicBezTo>
                <a:cubicBezTo>
                  <a:pt x="228" y="227"/>
                  <a:pt x="229" y="228"/>
                  <a:pt x="228" y="229"/>
                </a:cubicBezTo>
                <a:cubicBezTo>
                  <a:pt x="227" y="229"/>
                  <a:pt x="226" y="230"/>
                  <a:pt x="225" y="230"/>
                </a:cubicBezTo>
                <a:cubicBezTo>
                  <a:pt x="224" y="230"/>
                  <a:pt x="224" y="229"/>
                  <a:pt x="223" y="229"/>
                </a:cubicBezTo>
                <a:cubicBezTo>
                  <a:pt x="222" y="229"/>
                  <a:pt x="221" y="229"/>
                  <a:pt x="221" y="229"/>
                </a:cubicBezTo>
                <a:cubicBezTo>
                  <a:pt x="220" y="231"/>
                  <a:pt x="220" y="231"/>
                  <a:pt x="220" y="231"/>
                </a:cubicBezTo>
                <a:cubicBezTo>
                  <a:pt x="221" y="233"/>
                  <a:pt x="222" y="234"/>
                  <a:pt x="222" y="235"/>
                </a:cubicBezTo>
                <a:cubicBezTo>
                  <a:pt x="224" y="238"/>
                  <a:pt x="224" y="241"/>
                  <a:pt x="225" y="244"/>
                </a:cubicBezTo>
                <a:cubicBezTo>
                  <a:pt x="224" y="244"/>
                  <a:pt x="224" y="245"/>
                  <a:pt x="223" y="245"/>
                </a:cubicBezTo>
                <a:cubicBezTo>
                  <a:pt x="222" y="245"/>
                  <a:pt x="222" y="244"/>
                  <a:pt x="221" y="244"/>
                </a:cubicBezTo>
                <a:cubicBezTo>
                  <a:pt x="220" y="246"/>
                  <a:pt x="219" y="248"/>
                  <a:pt x="218" y="250"/>
                </a:cubicBezTo>
                <a:cubicBezTo>
                  <a:pt x="217" y="251"/>
                  <a:pt x="217" y="252"/>
                  <a:pt x="216" y="252"/>
                </a:cubicBezTo>
                <a:cubicBezTo>
                  <a:pt x="214" y="253"/>
                  <a:pt x="213" y="252"/>
                  <a:pt x="212" y="253"/>
                </a:cubicBezTo>
                <a:cubicBezTo>
                  <a:pt x="211" y="253"/>
                  <a:pt x="211" y="255"/>
                  <a:pt x="210" y="255"/>
                </a:cubicBezTo>
                <a:cubicBezTo>
                  <a:pt x="210" y="255"/>
                  <a:pt x="209" y="255"/>
                  <a:pt x="209" y="256"/>
                </a:cubicBezTo>
                <a:cubicBezTo>
                  <a:pt x="206" y="258"/>
                  <a:pt x="206" y="261"/>
                  <a:pt x="204" y="264"/>
                </a:cubicBezTo>
                <a:cubicBezTo>
                  <a:pt x="201" y="267"/>
                  <a:pt x="200" y="269"/>
                  <a:pt x="199" y="273"/>
                </a:cubicBezTo>
                <a:cubicBezTo>
                  <a:pt x="198" y="276"/>
                  <a:pt x="197" y="277"/>
                  <a:pt x="196" y="279"/>
                </a:cubicBezTo>
                <a:cubicBezTo>
                  <a:pt x="195" y="281"/>
                  <a:pt x="195" y="283"/>
                  <a:pt x="194" y="285"/>
                </a:cubicBezTo>
                <a:cubicBezTo>
                  <a:pt x="193" y="287"/>
                  <a:pt x="193" y="288"/>
                  <a:pt x="192" y="289"/>
                </a:cubicBezTo>
                <a:cubicBezTo>
                  <a:pt x="190" y="292"/>
                  <a:pt x="190" y="295"/>
                  <a:pt x="188" y="298"/>
                </a:cubicBezTo>
                <a:cubicBezTo>
                  <a:pt x="187" y="302"/>
                  <a:pt x="185" y="304"/>
                  <a:pt x="182" y="306"/>
                </a:cubicBezTo>
                <a:cubicBezTo>
                  <a:pt x="180" y="306"/>
                  <a:pt x="179" y="307"/>
                  <a:pt x="178" y="308"/>
                </a:cubicBezTo>
                <a:cubicBezTo>
                  <a:pt x="177" y="308"/>
                  <a:pt x="175" y="309"/>
                  <a:pt x="175" y="310"/>
                </a:cubicBezTo>
                <a:cubicBezTo>
                  <a:pt x="174" y="311"/>
                  <a:pt x="174" y="312"/>
                  <a:pt x="173" y="312"/>
                </a:cubicBezTo>
                <a:cubicBezTo>
                  <a:pt x="171" y="314"/>
                  <a:pt x="169" y="311"/>
                  <a:pt x="167" y="311"/>
                </a:cubicBezTo>
                <a:cubicBezTo>
                  <a:pt x="165" y="310"/>
                  <a:pt x="164" y="310"/>
                  <a:pt x="162" y="309"/>
                </a:cubicBezTo>
                <a:cubicBezTo>
                  <a:pt x="157" y="308"/>
                  <a:pt x="154" y="307"/>
                  <a:pt x="149" y="306"/>
                </a:cubicBezTo>
                <a:cubicBezTo>
                  <a:pt x="142" y="305"/>
                  <a:pt x="139" y="303"/>
                  <a:pt x="133" y="300"/>
                </a:cubicBezTo>
                <a:cubicBezTo>
                  <a:pt x="130" y="299"/>
                  <a:pt x="126" y="298"/>
                  <a:pt x="126" y="295"/>
                </a:cubicBezTo>
                <a:cubicBezTo>
                  <a:pt x="126" y="293"/>
                  <a:pt x="126" y="291"/>
                  <a:pt x="125" y="290"/>
                </a:cubicBezTo>
                <a:cubicBezTo>
                  <a:pt x="124" y="289"/>
                  <a:pt x="123" y="289"/>
                  <a:pt x="123" y="289"/>
                </a:cubicBezTo>
                <a:cubicBezTo>
                  <a:pt x="122" y="289"/>
                  <a:pt x="122" y="288"/>
                  <a:pt x="121" y="288"/>
                </a:cubicBezTo>
                <a:cubicBezTo>
                  <a:pt x="122" y="286"/>
                  <a:pt x="122" y="284"/>
                  <a:pt x="122" y="282"/>
                </a:cubicBezTo>
                <a:cubicBezTo>
                  <a:pt x="125" y="282"/>
                  <a:pt x="126" y="282"/>
                  <a:pt x="128" y="281"/>
                </a:cubicBezTo>
                <a:cubicBezTo>
                  <a:pt x="126" y="277"/>
                  <a:pt x="122" y="276"/>
                  <a:pt x="118" y="275"/>
                </a:cubicBezTo>
                <a:cubicBezTo>
                  <a:pt x="116" y="274"/>
                  <a:pt x="114" y="273"/>
                  <a:pt x="112" y="271"/>
                </a:cubicBezTo>
                <a:cubicBezTo>
                  <a:pt x="108" y="269"/>
                  <a:pt x="106" y="268"/>
                  <a:pt x="103" y="265"/>
                </a:cubicBezTo>
                <a:cubicBezTo>
                  <a:pt x="102" y="264"/>
                  <a:pt x="100" y="264"/>
                  <a:pt x="99" y="263"/>
                </a:cubicBezTo>
                <a:cubicBezTo>
                  <a:pt x="98" y="260"/>
                  <a:pt x="99" y="259"/>
                  <a:pt x="99" y="256"/>
                </a:cubicBezTo>
                <a:cubicBezTo>
                  <a:pt x="96" y="256"/>
                  <a:pt x="96" y="256"/>
                  <a:pt x="96" y="256"/>
                </a:cubicBezTo>
                <a:cubicBezTo>
                  <a:pt x="94" y="256"/>
                  <a:pt x="93" y="258"/>
                  <a:pt x="91" y="258"/>
                </a:cubicBezTo>
                <a:cubicBezTo>
                  <a:pt x="91" y="257"/>
                  <a:pt x="90" y="257"/>
                  <a:pt x="90" y="256"/>
                </a:cubicBezTo>
                <a:cubicBezTo>
                  <a:pt x="90" y="253"/>
                  <a:pt x="91" y="251"/>
                  <a:pt x="92" y="248"/>
                </a:cubicBezTo>
                <a:cubicBezTo>
                  <a:pt x="92" y="247"/>
                  <a:pt x="93" y="247"/>
                  <a:pt x="93" y="246"/>
                </a:cubicBezTo>
                <a:cubicBezTo>
                  <a:pt x="93" y="244"/>
                  <a:pt x="90" y="243"/>
                  <a:pt x="90" y="241"/>
                </a:cubicBezTo>
                <a:cubicBezTo>
                  <a:pt x="90" y="237"/>
                  <a:pt x="93" y="235"/>
                  <a:pt x="94" y="231"/>
                </a:cubicBezTo>
                <a:cubicBezTo>
                  <a:pt x="95" y="227"/>
                  <a:pt x="97" y="223"/>
                  <a:pt x="101" y="222"/>
                </a:cubicBezTo>
                <a:cubicBezTo>
                  <a:pt x="101" y="220"/>
                  <a:pt x="100" y="219"/>
                  <a:pt x="100" y="217"/>
                </a:cubicBezTo>
                <a:cubicBezTo>
                  <a:pt x="100" y="217"/>
                  <a:pt x="100" y="217"/>
                  <a:pt x="100" y="217"/>
                </a:cubicBezTo>
                <a:cubicBezTo>
                  <a:pt x="100" y="215"/>
                  <a:pt x="100" y="215"/>
                  <a:pt x="100" y="213"/>
                </a:cubicBezTo>
                <a:cubicBezTo>
                  <a:pt x="100" y="210"/>
                  <a:pt x="98" y="209"/>
                  <a:pt x="95" y="208"/>
                </a:cubicBezTo>
                <a:cubicBezTo>
                  <a:pt x="94" y="207"/>
                  <a:pt x="94" y="206"/>
                  <a:pt x="93" y="206"/>
                </a:cubicBezTo>
                <a:cubicBezTo>
                  <a:pt x="91" y="205"/>
                  <a:pt x="90" y="205"/>
                  <a:pt x="89" y="204"/>
                </a:cubicBezTo>
                <a:cubicBezTo>
                  <a:pt x="91" y="201"/>
                  <a:pt x="94" y="201"/>
                  <a:pt x="98" y="199"/>
                </a:cubicBezTo>
                <a:cubicBezTo>
                  <a:pt x="100" y="199"/>
                  <a:pt x="101" y="198"/>
                  <a:pt x="103" y="197"/>
                </a:cubicBezTo>
                <a:cubicBezTo>
                  <a:pt x="105" y="196"/>
                  <a:pt x="106" y="195"/>
                  <a:pt x="107" y="194"/>
                </a:cubicBezTo>
                <a:cubicBezTo>
                  <a:pt x="111" y="192"/>
                  <a:pt x="113" y="190"/>
                  <a:pt x="116" y="187"/>
                </a:cubicBezTo>
                <a:cubicBezTo>
                  <a:pt x="118" y="184"/>
                  <a:pt x="120" y="183"/>
                  <a:pt x="122" y="180"/>
                </a:cubicBezTo>
                <a:cubicBezTo>
                  <a:pt x="123" y="178"/>
                  <a:pt x="123" y="176"/>
                  <a:pt x="124" y="175"/>
                </a:cubicBezTo>
                <a:cubicBezTo>
                  <a:pt x="126" y="172"/>
                  <a:pt x="127" y="171"/>
                  <a:pt x="129" y="168"/>
                </a:cubicBezTo>
                <a:cubicBezTo>
                  <a:pt x="131" y="165"/>
                  <a:pt x="131" y="163"/>
                  <a:pt x="131" y="159"/>
                </a:cubicBezTo>
                <a:cubicBezTo>
                  <a:pt x="131" y="157"/>
                  <a:pt x="130" y="156"/>
                  <a:pt x="129" y="154"/>
                </a:cubicBezTo>
                <a:cubicBezTo>
                  <a:pt x="129" y="154"/>
                  <a:pt x="128" y="154"/>
                  <a:pt x="128" y="154"/>
                </a:cubicBezTo>
                <a:cubicBezTo>
                  <a:pt x="128" y="152"/>
                  <a:pt x="128" y="151"/>
                  <a:pt x="128" y="150"/>
                </a:cubicBezTo>
                <a:cubicBezTo>
                  <a:pt x="127" y="148"/>
                  <a:pt x="125" y="148"/>
                  <a:pt x="124" y="148"/>
                </a:cubicBezTo>
                <a:cubicBezTo>
                  <a:pt x="122" y="148"/>
                  <a:pt x="122" y="147"/>
                  <a:pt x="120" y="147"/>
                </a:cubicBezTo>
                <a:cubicBezTo>
                  <a:pt x="117" y="148"/>
                  <a:pt x="115" y="149"/>
                  <a:pt x="112" y="149"/>
                </a:cubicBezTo>
                <a:cubicBezTo>
                  <a:pt x="110" y="150"/>
                  <a:pt x="109" y="150"/>
                  <a:pt x="107" y="150"/>
                </a:cubicBezTo>
                <a:cubicBezTo>
                  <a:pt x="105" y="152"/>
                  <a:pt x="103" y="152"/>
                  <a:pt x="101" y="153"/>
                </a:cubicBezTo>
                <a:cubicBezTo>
                  <a:pt x="99" y="154"/>
                  <a:pt x="97" y="155"/>
                  <a:pt x="94" y="155"/>
                </a:cubicBezTo>
                <a:cubicBezTo>
                  <a:pt x="91" y="155"/>
                  <a:pt x="88" y="155"/>
                  <a:pt x="85" y="154"/>
                </a:cubicBezTo>
                <a:cubicBezTo>
                  <a:pt x="83" y="153"/>
                  <a:pt x="81" y="153"/>
                  <a:pt x="79" y="152"/>
                </a:cubicBezTo>
                <a:cubicBezTo>
                  <a:pt x="78" y="152"/>
                  <a:pt x="78" y="152"/>
                  <a:pt x="78" y="151"/>
                </a:cubicBezTo>
                <a:cubicBezTo>
                  <a:pt x="77" y="151"/>
                  <a:pt x="76" y="151"/>
                  <a:pt x="75" y="151"/>
                </a:cubicBezTo>
                <a:cubicBezTo>
                  <a:pt x="74" y="151"/>
                  <a:pt x="74" y="150"/>
                  <a:pt x="74" y="150"/>
                </a:cubicBezTo>
                <a:cubicBezTo>
                  <a:pt x="73" y="149"/>
                  <a:pt x="72" y="149"/>
                  <a:pt x="71" y="148"/>
                </a:cubicBezTo>
                <a:cubicBezTo>
                  <a:pt x="66" y="145"/>
                  <a:pt x="64" y="141"/>
                  <a:pt x="59" y="139"/>
                </a:cubicBezTo>
                <a:cubicBezTo>
                  <a:pt x="56" y="138"/>
                  <a:pt x="55" y="138"/>
                  <a:pt x="52" y="137"/>
                </a:cubicBezTo>
                <a:cubicBezTo>
                  <a:pt x="51" y="137"/>
                  <a:pt x="50" y="137"/>
                  <a:pt x="49" y="136"/>
                </a:cubicBezTo>
                <a:cubicBezTo>
                  <a:pt x="48" y="135"/>
                  <a:pt x="47" y="134"/>
                  <a:pt x="46" y="134"/>
                </a:cubicBezTo>
                <a:cubicBezTo>
                  <a:pt x="44" y="134"/>
                  <a:pt x="42" y="136"/>
                  <a:pt x="40" y="136"/>
                </a:cubicBezTo>
                <a:cubicBezTo>
                  <a:pt x="37" y="137"/>
                  <a:pt x="35" y="136"/>
                  <a:pt x="32" y="136"/>
                </a:cubicBezTo>
                <a:cubicBezTo>
                  <a:pt x="29" y="136"/>
                  <a:pt x="27" y="137"/>
                  <a:pt x="23" y="138"/>
                </a:cubicBezTo>
                <a:cubicBezTo>
                  <a:pt x="22" y="138"/>
                  <a:pt x="21" y="139"/>
                  <a:pt x="20" y="139"/>
                </a:cubicBezTo>
                <a:cubicBezTo>
                  <a:pt x="19" y="140"/>
                  <a:pt x="19" y="140"/>
                  <a:pt x="18" y="140"/>
                </a:cubicBezTo>
                <a:cubicBezTo>
                  <a:pt x="17" y="140"/>
                  <a:pt x="16" y="140"/>
                  <a:pt x="15" y="140"/>
                </a:cubicBezTo>
                <a:cubicBezTo>
                  <a:pt x="12" y="140"/>
                  <a:pt x="11" y="141"/>
                  <a:pt x="8" y="142"/>
                </a:cubicBezTo>
                <a:cubicBezTo>
                  <a:pt x="8" y="143"/>
                  <a:pt x="8" y="143"/>
                  <a:pt x="7" y="143"/>
                </a:cubicBezTo>
                <a:cubicBezTo>
                  <a:pt x="7" y="143"/>
                  <a:pt x="7" y="143"/>
                  <a:pt x="7" y="143"/>
                </a:cubicBezTo>
                <a:cubicBezTo>
                  <a:pt x="7" y="142"/>
                  <a:pt x="6" y="141"/>
                  <a:pt x="6" y="139"/>
                </a:cubicBezTo>
                <a:cubicBezTo>
                  <a:pt x="6" y="138"/>
                  <a:pt x="7" y="137"/>
                  <a:pt x="7" y="136"/>
                </a:cubicBezTo>
                <a:cubicBezTo>
                  <a:pt x="7" y="135"/>
                  <a:pt x="6" y="135"/>
                  <a:pt x="6" y="134"/>
                </a:cubicBezTo>
                <a:cubicBezTo>
                  <a:pt x="5" y="133"/>
                  <a:pt x="5" y="132"/>
                  <a:pt x="4" y="131"/>
                </a:cubicBezTo>
                <a:cubicBezTo>
                  <a:pt x="3" y="130"/>
                  <a:pt x="2" y="130"/>
                  <a:pt x="1" y="129"/>
                </a:cubicBezTo>
                <a:cubicBezTo>
                  <a:pt x="0" y="128"/>
                  <a:pt x="0" y="129"/>
                  <a:pt x="0" y="128"/>
                </a:cubicBezTo>
                <a:cubicBezTo>
                  <a:pt x="0" y="125"/>
                  <a:pt x="0" y="123"/>
                  <a:pt x="1" y="120"/>
                </a:cubicBezTo>
                <a:cubicBezTo>
                  <a:pt x="1" y="119"/>
                  <a:pt x="2" y="118"/>
                  <a:pt x="2" y="117"/>
                </a:cubicBezTo>
                <a:cubicBezTo>
                  <a:pt x="2" y="115"/>
                  <a:pt x="0" y="114"/>
                  <a:pt x="0" y="112"/>
                </a:cubicBezTo>
                <a:cubicBezTo>
                  <a:pt x="0" y="110"/>
                  <a:pt x="1" y="109"/>
                  <a:pt x="1" y="107"/>
                </a:cubicBezTo>
                <a:cubicBezTo>
                  <a:pt x="1" y="105"/>
                  <a:pt x="1" y="105"/>
                  <a:pt x="1" y="103"/>
                </a:cubicBezTo>
                <a:cubicBezTo>
                  <a:pt x="1" y="102"/>
                  <a:pt x="2" y="102"/>
                  <a:pt x="2" y="101"/>
                </a:cubicBezTo>
                <a:cubicBezTo>
                  <a:pt x="2" y="100"/>
                  <a:pt x="2" y="99"/>
                  <a:pt x="2" y="98"/>
                </a:cubicBezTo>
                <a:cubicBezTo>
                  <a:pt x="2" y="96"/>
                  <a:pt x="4" y="95"/>
                  <a:pt x="5" y="93"/>
                </a:cubicBezTo>
                <a:cubicBezTo>
                  <a:pt x="7" y="92"/>
                  <a:pt x="8" y="92"/>
                  <a:pt x="9" y="91"/>
                </a:cubicBezTo>
                <a:cubicBezTo>
                  <a:pt x="10" y="88"/>
                  <a:pt x="10" y="86"/>
                  <a:pt x="13" y="84"/>
                </a:cubicBezTo>
                <a:cubicBezTo>
                  <a:pt x="14" y="83"/>
                  <a:pt x="15" y="83"/>
                  <a:pt x="16" y="82"/>
                </a:cubicBezTo>
                <a:cubicBezTo>
                  <a:pt x="16" y="78"/>
                  <a:pt x="16" y="78"/>
                  <a:pt x="16" y="78"/>
                </a:cubicBezTo>
                <a:cubicBezTo>
                  <a:pt x="14" y="78"/>
                  <a:pt x="14" y="78"/>
                  <a:pt x="14" y="78"/>
                </a:cubicBezTo>
                <a:cubicBezTo>
                  <a:pt x="13" y="78"/>
                  <a:pt x="13" y="77"/>
                  <a:pt x="13" y="76"/>
                </a:cubicBezTo>
                <a:cubicBezTo>
                  <a:pt x="13" y="75"/>
                  <a:pt x="14" y="75"/>
                  <a:pt x="15" y="74"/>
                </a:cubicBezTo>
                <a:cubicBezTo>
                  <a:pt x="16" y="73"/>
                  <a:pt x="16" y="73"/>
                  <a:pt x="17" y="72"/>
                </a:cubicBezTo>
                <a:cubicBezTo>
                  <a:pt x="17" y="72"/>
                  <a:pt x="17" y="72"/>
                  <a:pt x="17" y="72"/>
                </a:cubicBezTo>
                <a:cubicBezTo>
                  <a:pt x="18" y="73"/>
                  <a:pt x="18" y="73"/>
                  <a:pt x="19" y="74"/>
                </a:cubicBezTo>
                <a:cubicBezTo>
                  <a:pt x="21" y="73"/>
                  <a:pt x="21" y="72"/>
                  <a:pt x="23" y="71"/>
                </a:cubicBezTo>
                <a:cubicBezTo>
                  <a:pt x="23" y="71"/>
                  <a:pt x="24" y="71"/>
                  <a:pt x="24" y="70"/>
                </a:cubicBezTo>
                <a:cubicBezTo>
                  <a:pt x="25" y="70"/>
                  <a:pt x="26" y="68"/>
                  <a:pt x="27" y="67"/>
                </a:cubicBezTo>
                <a:cubicBezTo>
                  <a:pt x="27" y="66"/>
                  <a:pt x="27" y="66"/>
                  <a:pt x="27" y="65"/>
                </a:cubicBezTo>
                <a:cubicBezTo>
                  <a:pt x="27" y="63"/>
                  <a:pt x="26" y="61"/>
                  <a:pt x="26" y="58"/>
                </a:cubicBezTo>
                <a:cubicBezTo>
                  <a:pt x="26" y="57"/>
                  <a:pt x="26" y="56"/>
                  <a:pt x="26" y="54"/>
                </a:cubicBezTo>
                <a:cubicBezTo>
                  <a:pt x="25" y="53"/>
                  <a:pt x="23" y="53"/>
                  <a:pt x="23" y="51"/>
                </a:cubicBezTo>
                <a:cubicBezTo>
                  <a:pt x="23" y="46"/>
                  <a:pt x="23" y="46"/>
                  <a:pt x="23" y="46"/>
                </a:cubicBezTo>
                <a:cubicBezTo>
                  <a:pt x="23" y="46"/>
                  <a:pt x="24" y="45"/>
                  <a:pt x="24" y="45"/>
                </a:cubicBezTo>
                <a:cubicBezTo>
                  <a:pt x="23" y="44"/>
                  <a:pt x="21" y="44"/>
                  <a:pt x="20" y="44"/>
                </a:cubicBezTo>
                <a:cubicBezTo>
                  <a:pt x="19" y="43"/>
                  <a:pt x="19" y="42"/>
                  <a:pt x="19" y="41"/>
                </a:cubicBezTo>
                <a:cubicBezTo>
                  <a:pt x="18" y="38"/>
                  <a:pt x="18" y="37"/>
                  <a:pt x="17" y="34"/>
                </a:cubicBezTo>
                <a:cubicBezTo>
                  <a:pt x="18" y="30"/>
                  <a:pt x="18" y="30"/>
                  <a:pt x="18" y="30"/>
                </a:cubicBezTo>
                <a:cubicBezTo>
                  <a:pt x="17" y="28"/>
                  <a:pt x="18" y="27"/>
                  <a:pt x="17" y="25"/>
                </a:cubicBezTo>
                <a:cubicBezTo>
                  <a:pt x="16" y="24"/>
                  <a:pt x="15" y="24"/>
                  <a:pt x="14" y="23"/>
                </a:cubicBezTo>
                <a:cubicBezTo>
                  <a:pt x="13" y="22"/>
                  <a:pt x="13" y="21"/>
                  <a:pt x="12" y="20"/>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9"/>
          <p:cNvSpPr>
            <a:spLocks noEditPoints="1"/>
          </p:cNvSpPr>
          <p:nvPr/>
        </p:nvSpPr>
        <p:spPr bwMode="auto">
          <a:xfrm>
            <a:off x="8565058" y="3449750"/>
            <a:ext cx="1369301" cy="1525450"/>
          </a:xfrm>
          <a:custGeom>
            <a:avLst/>
            <a:gdLst/>
            <a:ahLst/>
            <a:cxnLst>
              <a:cxn ang="0">
                <a:pos x="314" y="102"/>
              </a:cxn>
              <a:cxn ang="0">
                <a:pos x="346" y="85"/>
              </a:cxn>
              <a:cxn ang="0">
                <a:pos x="345" y="35"/>
              </a:cxn>
              <a:cxn ang="0">
                <a:pos x="313" y="71"/>
              </a:cxn>
              <a:cxn ang="0">
                <a:pos x="2" y="437"/>
              </a:cxn>
              <a:cxn ang="0">
                <a:pos x="21" y="428"/>
              </a:cxn>
              <a:cxn ang="0">
                <a:pos x="42" y="424"/>
              </a:cxn>
              <a:cxn ang="0">
                <a:pos x="59" y="401"/>
              </a:cxn>
              <a:cxn ang="0">
                <a:pos x="70" y="390"/>
              </a:cxn>
              <a:cxn ang="0">
                <a:pos x="72" y="341"/>
              </a:cxn>
              <a:cxn ang="0">
                <a:pos x="110" y="304"/>
              </a:cxn>
              <a:cxn ang="0">
                <a:pos x="147" y="244"/>
              </a:cxn>
              <a:cxn ang="0">
                <a:pos x="140" y="190"/>
              </a:cxn>
              <a:cxn ang="0">
                <a:pos x="168" y="165"/>
              </a:cxn>
              <a:cxn ang="0">
                <a:pos x="214" y="157"/>
              </a:cxn>
              <a:cxn ang="0">
                <a:pos x="196" y="179"/>
              </a:cxn>
              <a:cxn ang="0">
                <a:pos x="159" y="199"/>
              </a:cxn>
              <a:cxn ang="0">
                <a:pos x="172" y="215"/>
              </a:cxn>
              <a:cxn ang="0">
                <a:pos x="220" y="246"/>
              </a:cxn>
              <a:cxn ang="0">
                <a:pos x="302" y="199"/>
              </a:cxn>
              <a:cxn ang="0">
                <a:pos x="355" y="160"/>
              </a:cxn>
              <a:cxn ang="0">
                <a:pos x="397" y="95"/>
              </a:cxn>
              <a:cxn ang="0">
                <a:pos x="449" y="35"/>
              </a:cxn>
              <a:cxn ang="0">
                <a:pos x="476" y="8"/>
              </a:cxn>
              <a:cxn ang="0">
                <a:pos x="497" y="35"/>
              </a:cxn>
              <a:cxn ang="0">
                <a:pos x="477" y="72"/>
              </a:cxn>
              <a:cxn ang="0">
                <a:pos x="482" y="104"/>
              </a:cxn>
              <a:cxn ang="0">
                <a:pos x="466" y="128"/>
              </a:cxn>
              <a:cxn ang="0">
                <a:pos x="451" y="150"/>
              </a:cxn>
              <a:cxn ang="0">
                <a:pos x="424" y="163"/>
              </a:cxn>
              <a:cxn ang="0">
                <a:pos x="427" y="200"/>
              </a:cxn>
              <a:cxn ang="0">
                <a:pos x="427" y="228"/>
              </a:cxn>
              <a:cxn ang="0">
                <a:pos x="411" y="215"/>
              </a:cxn>
              <a:cxn ang="0">
                <a:pos x="389" y="247"/>
              </a:cxn>
              <a:cxn ang="0">
                <a:pos x="363" y="260"/>
              </a:cxn>
              <a:cxn ang="0">
                <a:pos x="337" y="280"/>
              </a:cxn>
              <a:cxn ang="0">
                <a:pos x="361" y="319"/>
              </a:cxn>
              <a:cxn ang="0">
                <a:pos x="359" y="351"/>
              </a:cxn>
              <a:cxn ang="0">
                <a:pos x="378" y="379"/>
              </a:cxn>
              <a:cxn ang="0">
                <a:pos x="417" y="411"/>
              </a:cxn>
              <a:cxn ang="0">
                <a:pos x="403" y="435"/>
              </a:cxn>
              <a:cxn ang="0">
                <a:pos x="399" y="446"/>
              </a:cxn>
              <a:cxn ang="0">
                <a:pos x="410" y="484"/>
              </a:cxn>
              <a:cxn ang="0">
                <a:pos x="402" y="532"/>
              </a:cxn>
              <a:cxn ang="0">
                <a:pos x="370" y="539"/>
              </a:cxn>
              <a:cxn ang="0">
                <a:pos x="384" y="498"/>
              </a:cxn>
              <a:cxn ang="0">
                <a:pos x="353" y="485"/>
              </a:cxn>
              <a:cxn ang="0">
                <a:pos x="324" y="519"/>
              </a:cxn>
              <a:cxn ang="0">
                <a:pos x="271" y="547"/>
              </a:cxn>
              <a:cxn ang="0">
                <a:pos x="191" y="555"/>
              </a:cxn>
              <a:cxn ang="0">
                <a:pos x="208" y="536"/>
              </a:cxn>
              <a:cxn ang="0">
                <a:pos x="174" y="525"/>
              </a:cxn>
              <a:cxn ang="0">
                <a:pos x="157" y="532"/>
              </a:cxn>
              <a:cxn ang="0">
                <a:pos x="148" y="496"/>
              </a:cxn>
              <a:cxn ang="0">
                <a:pos x="126" y="471"/>
              </a:cxn>
              <a:cxn ang="0">
                <a:pos x="109" y="450"/>
              </a:cxn>
              <a:cxn ang="0">
                <a:pos x="99" y="414"/>
              </a:cxn>
              <a:cxn ang="0">
                <a:pos x="80" y="410"/>
              </a:cxn>
              <a:cxn ang="0">
                <a:pos x="65" y="428"/>
              </a:cxn>
              <a:cxn ang="0">
                <a:pos x="49" y="445"/>
              </a:cxn>
            </a:cxnLst>
            <a:rect l="0" t="0" r="r" b="b"/>
            <a:pathLst>
              <a:path w="501" h="558">
                <a:moveTo>
                  <a:pt x="313" y="71"/>
                </a:moveTo>
                <a:cubicBezTo>
                  <a:pt x="313" y="72"/>
                  <a:pt x="314" y="73"/>
                  <a:pt x="314" y="74"/>
                </a:cubicBezTo>
                <a:cubicBezTo>
                  <a:pt x="314" y="78"/>
                  <a:pt x="314" y="80"/>
                  <a:pt x="314" y="84"/>
                </a:cubicBezTo>
                <a:cubicBezTo>
                  <a:pt x="318" y="83"/>
                  <a:pt x="318" y="81"/>
                  <a:pt x="321" y="78"/>
                </a:cubicBezTo>
                <a:cubicBezTo>
                  <a:pt x="323" y="81"/>
                  <a:pt x="325" y="82"/>
                  <a:pt x="325" y="84"/>
                </a:cubicBezTo>
                <a:cubicBezTo>
                  <a:pt x="325" y="87"/>
                  <a:pt x="321" y="87"/>
                  <a:pt x="320" y="89"/>
                </a:cubicBezTo>
                <a:cubicBezTo>
                  <a:pt x="319" y="91"/>
                  <a:pt x="319" y="93"/>
                  <a:pt x="319" y="96"/>
                </a:cubicBezTo>
                <a:cubicBezTo>
                  <a:pt x="319" y="98"/>
                  <a:pt x="319" y="99"/>
                  <a:pt x="317" y="101"/>
                </a:cubicBezTo>
                <a:cubicBezTo>
                  <a:pt x="316" y="102"/>
                  <a:pt x="315" y="101"/>
                  <a:pt x="314" y="102"/>
                </a:cubicBezTo>
                <a:cubicBezTo>
                  <a:pt x="313" y="102"/>
                  <a:pt x="312" y="103"/>
                  <a:pt x="312" y="104"/>
                </a:cubicBezTo>
                <a:cubicBezTo>
                  <a:pt x="312" y="107"/>
                  <a:pt x="312" y="107"/>
                  <a:pt x="312" y="107"/>
                </a:cubicBezTo>
                <a:cubicBezTo>
                  <a:pt x="313" y="107"/>
                  <a:pt x="313" y="108"/>
                  <a:pt x="314" y="108"/>
                </a:cubicBezTo>
                <a:cubicBezTo>
                  <a:pt x="316" y="108"/>
                  <a:pt x="316" y="106"/>
                  <a:pt x="318" y="105"/>
                </a:cubicBezTo>
                <a:cubicBezTo>
                  <a:pt x="321" y="104"/>
                  <a:pt x="323" y="103"/>
                  <a:pt x="326" y="102"/>
                </a:cubicBezTo>
                <a:cubicBezTo>
                  <a:pt x="329" y="102"/>
                  <a:pt x="330" y="102"/>
                  <a:pt x="333" y="101"/>
                </a:cubicBezTo>
                <a:cubicBezTo>
                  <a:pt x="335" y="99"/>
                  <a:pt x="336" y="98"/>
                  <a:pt x="338" y="96"/>
                </a:cubicBezTo>
                <a:cubicBezTo>
                  <a:pt x="340" y="96"/>
                  <a:pt x="341" y="95"/>
                  <a:pt x="342" y="94"/>
                </a:cubicBezTo>
                <a:cubicBezTo>
                  <a:pt x="344" y="91"/>
                  <a:pt x="345" y="89"/>
                  <a:pt x="346" y="85"/>
                </a:cubicBezTo>
                <a:cubicBezTo>
                  <a:pt x="348" y="80"/>
                  <a:pt x="349" y="77"/>
                  <a:pt x="351" y="72"/>
                </a:cubicBezTo>
                <a:cubicBezTo>
                  <a:pt x="351" y="70"/>
                  <a:pt x="351" y="70"/>
                  <a:pt x="351" y="70"/>
                </a:cubicBezTo>
                <a:cubicBezTo>
                  <a:pt x="333" y="70"/>
                  <a:pt x="333" y="70"/>
                  <a:pt x="333" y="70"/>
                </a:cubicBezTo>
                <a:cubicBezTo>
                  <a:pt x="333" y="69"/>
                  <a:pt x="333" y="69"/>
                  <a:pt x="333" y="68"/>
                </a:cubicBezTo>
                <a:cubicBezTo>
                  <a:pt x="333" y="67"/>
                  <a:pt x="333" y="67"/>
                  <a:pt x="334" y="66"/>
                </a:cubicBezTo>
                <a:cubicBezTo>
                  <a:pt x="335" y="62"/>
                  <a:pt x="337" y="61"/>
                  <a:pt x="340" y="59"/>
                </a:cubicBezTo>
                <a:cubicBezTo>
                  <a:pt x="342" y="56"/>
                  <a:pt x="342" y="54"/>
                  <a:pt x="343" y="51"/>
                </a:cubicBezTo>
                <a:cubicBezTo>
                  <a:pt x="343" y="47"/>
                  <a:pt x="343" y="44"/>
                  <a:pt x="344" y="41"/>
                </a:cubicBezTo>
                <a:cubicBezTo>
                  <a:pt x="344" y="38"/>
                  <a:pt x="345" y="37"/>
                  <a:pt x="345" y="35"/>
                </a:cubicBezTo>
                <a:cubicBezTo>
                  <a:pt x="345" y="34"/>
                  <a:pt x="344" y="34"/>
                  <a:pt x="344" y="34"/>
                </a:cubicBezTo>
                <a:cubicBezTo>
                  <a:pt x="342" y="34"/>
                  <a:pt x="341" y="34"/>
                  <a:pt x="340" y="34"/>
                </a:cubicBezTo>
                <a:cubicBezTo>
                  <a:pt x="339" y="34"/>
                  <a:pt x="338" y="35"/>
                  <a:pt x="338" y="36"/>
                </a:cubicBezTo>
                <a:cubicBezTo>
                  <a:pt x="337" y="37"/>
                  <a:pt x="338" y="38"/>
                  <a:pt x="338" y="40"/>
                </a:cubicBezTo>
                <a:cubicBezTo>
                  <a:pt x="337" y="42"/>
                  <a:pt x="334" y="43"/>
                  <a:pt x="332" y="44"/>
                </a:cubicBezTo>
                <a:cubicBezTo>
                  <a:pt x="330" y="45"/>
                  <a:pt x="329" y="46"/>
                  <a:pt x="329" y="47"/>
                </a:cubicBezTo>
                <a:cubicBezTo>
                  <a:pt x="325" y="52"/>
                  <a:pt x="322" y="54"/>
                  <a:pt x="319" y="59"/>
                </a:cubicBezTo>
                <a:cubicBezTo>
                  <a:pt x="319" y="61"/>
                  <a:pt x="319" y="62"/>
                  <a:pt x="318" y="63"/>
                </a:cubicBezTo>
                <a:cubicBezTo>
                  <a:pt x="317" y="67"/>
                  <a:pt x="313" y="67"/>
                  <a:pt x="313" y="71"/>
                </a:cubicBezTo>
                <a:close/>
                <a:moveTo>
                  <a:pt x="36" y="451"/>
                </a:moveTo>
                <a:cubicBezTo>
                  <a:pt x="36" y="451"/>
                  <a:pt x="36" y="451"/>
                  <a:pt x="36" y="451"/>
                </a:cubicBezTo>
                <a:cubicBezTo>
                  <a:pt x="32" y="451"/>
                  <a:pt x="29" y="452"/>
                  <a:pt x="25" y="452"/>
                </a:cubicBezTo>
                <a:cubicBezTo>
                  <a:pt x="23" y="452"/>
                  <a:pt x="23" y="450"/>
                  <a:pt x="21" y="449"/>
                </a:cubicBezTo>
                <a:cubicBezTo>
                  <a:pt x="17" y="448"/>
                  <a:pt x="15" y="448"/>
                  <a:pt x="11" y="448"/>
                </a:cubicBezTo>
                <a:cubicBezTo>
                  <a:pt x="8" y="448"/>
                  <a:pt x="6" y="449"/>
                  <a:pt x="3" y="449"/>
                </a:cubicBezTo>
                <a:cubicBezTo>
                  <a:pt x="3" y="447"/>
                  <a:pt x="3" y="447"/>
                  <a:pt x="3" y="447"/>
                </a:cubicBezTo>
                <a:cubicBezTo>
                  <a:pt x="4" y="444"/>
                  <a:pt x="4" y="442"/>
                  <a:pt x="4" y="440"/>
                </a:cubicBezTo>
                <a:cubicBezTo>
                  <a:pt x="4" y="438"/>
                  <a:pt x="3" y="438"/>
                  <a:pt x="2" y="437"/>
                </a:cubicBezTo>
                <a:cubicBezTo>
                  <a:pt x="2" y="436"/>
                  <a:pt x="2" y="435"/>
                  <a:pt x="2" y="433"/>
                </a:cubicBezTo>
                <a:cubicBezTo>
                  <a:pt x="1" y="431"/>
                  <a:pt x="0" y="430"/>
                  <a:pt x="0" y="428"/>
                </a:cubicBezTo>
                <a:cubicBezTo>
                  <a:pt x="0" y="426"/>
                  <a:pt x="1" y="425"/>
                  <a:pt x="1" y="422"/>
                </a:cubicBezTo>
                <a:cubicBezTo>
                  <a:pt x="1" y="422"/>
                  <a:pt x="1" y="422"/>
                  <a:pt x="1" y="422"/>
                </a:cubicBezTo>
                <a:cubicBezTo>
                  <a:pt x="1" y="424"/>
                  <a:pt x="2" y="425"/>
                  <a:pt x="3" y="427"/>
                </a:cubicBezTo>
                <a:cubicBezTo>
                  <a:pt x="5" y="429"/>
                  <a:pt x="8" y="428"/>
                  <a:pt x="11" y="429"/>
                </a:cubicBezTo>
                <a:cubicBezTo>
                  <a:pt x="13" y="430"/>
                  <a:pt x="13" y="432"/>
                  <a:pt x="16" y="433"/>
                </a:cubicBezTo>
                <a:cubicBezTo>
                  <a:pt x="17" y="433"/>
                  <a:pt x="18" y="433"/>
                  <a:pt x="19" y="434"/>
                </a:cubicBezTo>
                <a:cubicBezTo>
                  <a:pt x="20" y="432"/>
                  <a:pt x="20" y="430"/>
                  <a:pt x="21" y="428"/>
                </a:cubicBezTo>
                <a:cubicBezTo>
                  <a:pt x="22" y="427"/>
                  <a:pt x="22" y="427"/>
                  <a:pt x="22" y="427"/>
                </a:cubicBezTo>
                <a:cubicBezTo>
                  <a:pt x="23" y="430"/>
                  <a:pt x="24" y="432"/>
                  <a:pt x="27" y="432"/>
                </a:cubicBezTo>
                <a:cubicBezTo>
                  <a:pt x="27" y="432"/>
                  <a:pt x="27" y="432"/>
                  <a:pt x="28" y="432"/>
                </a:cubicBezTo>
                <a:cubicBezTo>
                  <a:pt x="30" y="431"/>
                  <a:pt x="32" y="430"/>
                  <a:pt x="33" y="428"/>
                </a:cubicBezTo>
                <a:cubicBezTo>
                  <a:pt x="31" y="425"/>
                  <a:pt x="31" y="425"/>
                  <a:pt x="31" y="425"/>
                </a:cubicBezTo>
                <a:cubicBezTo>
                  <a:pt x="32" y="425"/>
                  <a:pt x="32" y="424"/>
                  <a:pt x="32" y="424"/>
                </a:cubicBezTo>
                <a:cubicBezTo>
                  <a:pt x="35" y="425"/>
                  <a:pt x="36" y="427"/>
                  <a:pt x="38" y="427"/>
                </a:cubicBezTo>
                <a:cubicBezTo>
                  <a:pt x="40" y="427"/>
                  <a:pt x="40" y="425"/>
                  <a:pt x="41" y="425"/>
                </a:cubicBezTo>
                <a:cubicBezTo>
                  <a:pt x="41" y="424"/>
                  <a:pt x="42" y="424"/>
                  <a:pt x="42" y="424"/>
                </a:cubicBezTo>
                <a:cubicBezTo>
                  <a:pt x="43" y="422"/>
                  <a:pt x="43" y="421"/>
                  <a:pt x="43" y="419"/>
                </a:cubicBezTo>
                <a:cubicBezTo>
                  <a:pt x="44" y="417"/>
                  <a:pt x="45" y="417"/>
                  <a:pt x="45" y="415"/>
                </a:cubicBezTo>
                <a:cubicBezTo>
                  <a:pt x="46" y="415"/>
                  <a:pt x="46" y="415"/>
                  <a:pt x="46" y="416"/>
                </a:cubicBezTo>
                <a:cubicBezTo>
                  <a:pt x="47" y="418"/>
                  <a:pt x="47" y="419"/>
                  <a:pt x="47" y="422"/>
                </a:cubicBezTo>
                <a:cubicBezTo>
                  <a:pt x="47" y="422"/>
                  <a:pt x="48" y="423"/>
                  <a:pt x="48" y="423"/>
                </a:cubicBezTo>
                <a:cubicBezTo>
                  <a:pt x="49" y="421"/>
                  <a:pt x="49" y="420"/>
                  <a:pt x="50" y="418"/>
                </a:cubicBezTo>
                <a:cubicBezTo>
                  <a:pt x="51" y="417"/>
                  <a:pt x="53" y="417"/>
                  <a:pt x="54" y="416"/>
                </a:cubicBezTo>
                <a:cubicBezTo>
                  <a:pt x="57" y="414"/>
                  <a:pt x="60" y="413"/>
                  <a:pt x="60" y="410"/>
                </a:cubicBezTo>
                <a:cubicBezTo>
                  <a:pt x="60" y="407"/>
                  <a:pt x="59" y="405"/>
                  <a:pt x="59" y="401"/>
                </a:cubicBezTo>
                <a:cubicBezTo>
                  <a:pt x="59" y="401"/>
                  <a:pt x="60" y="401"/>
                  <a:pt x="60" y="401"/>
                </a:cubicBezTo>
                <a:cubicBezTo>
                  <a:pt x="61" y="399"/>
                  <a:pt x="62" y="399"/>
                  <a:pt x="64" y="399"/>
                </a:cubicBezTo>
                <a:cubicBezTo>
                  <a:pt x="64" y="399"/>
                  <a:pt x="65" y="400"/>
                  <a:pt x="65" y="400"/>
                </a:cubicBezTo>
                <a:cubicBezTo>
                  <a:pt x="65" y="401"/>
                  <a:pt x="64" y="402"/>
                  <a:pt x="64" y="403"/>
                </a:cubicBezTo>
                <a:cubicBezTo>
                  <a:pt x="64" y="405"/>
                  <a:pt x="65" y="406"/>
                  <a:pt x="66" y="408"/>
                </a:cubicBezTo>
                <a:cubicBezTo>
                  <a:pt x="66" y="409"/>
                  <a:pt x="67" y="410"/>
                  <a:pt x="68" y="411"/>
                </a:cubicBezTo>
                <a:cubicBezTo>
                  <a:pt x="71" y="408"/>
                  <a:pt x="72" y="404"/>
                  <a:pt x="72" y="399"/>
                </a:cubicBezTo>
                <a:cubicBezTo>
                  <a:pt x="72" y="398"/>
                  <a:pt x="72" y="397"/>
                  <a:pt x="71" y="396"/>
                </a:cubicBezTo>
                <a:cubicBezTo>
                  <a:pt x="70" y="394"/>
                  <a:pt x="70" y="392"/>
                  <a:pt x="70" y="390"/>
                </a:cubicBezTo>
                <a:cubicBezTo>
                  <a:pt x="69" y="388"/>
                  <a:pt x="69" y="387"/>
                  <a:pt x="68" y="385"/>
                </a:cubicBezTo>
                <a:cubicBezTo>
                  <a:pt x="68" y="384"/>
                  <a:pt x="68" y="383"/>
                  <a:pt x="67" y="381"/>
                </a:cubicBezTo>
                <a:cubicBezTo>
                  <a:pt x="66" y="380"/>
                  <a:pt x="65" y="380"/>
                  <a:pt x="65" y="379"/>
                </a:cubicBezTo>
                <a:cubicBezTo>
                  <a:pt x="63" y="377"/>
                  <a:pt x="62" y="375"/>
                  <a:pt x="61" y="372"/>
                </a:cubicBezTo>
                <a:cubicBezTo>
                  <a:pt x="60" y="369"/>
                  <a:pt x="58" y="368"/>
                  <a:pt x="58" y="365"/>
                </a:cubicBezTo>
                <a:cubicBezTo>
                  <a:pt x="58" y="362"/>
                  <a:pt x="61" y="362"/>
                  <a:pt x="62" y="361"/>
                </a:cubicBezTo>
                <a:cubicBezTo>
                  <a:pt x="64" y="359"/>
                  <a:pt x="64" y="358"/>
                  <a:pt x="65" y="356"/>
                </a:cubicBezTo>
                <a:cubicBezTo>
                  <a:pt x="66" y="352"/>
                  <a:pt x="66" y="350"/>
                  <a:pt x="68" y="347"/>
                </a:cubicBezTo>
                <a:cubicBezTo>
                  <a:pt x="69" y="345"/>
                  <a:pt x="71" y="343"/>
                  <a:pt x="72" y="341"/>
                </a:cubicBezTo>
                <a:cubicBezTo>
                  <a:pt x="72" y="340"/>
                  <a:pt x="72" y="339"/>
                  <a:pt x="73" y="337"/>
                </a:cubicBezTo>
                <a:cubicBezTo>
                  <a:pt x="74" y="334"/>
                  <a:pt x="74" y="333"/>
                  <a:pt x="75" y="330"/>
                </a:cubicBezTo>
                <a:cubicBezTo>
                  <a:pt x="78" y="329"/>
                  <a:pt x="79" y="328"/>
                  <a:pt x="82" y="327"/>
                </a:cubicBezTo>
                <a:cubicBezTo>
                  <a:pt x="84" y="325"/>
                  <a:pt x="85" y="324"/>
                  <a:pt x="88" y="322"/>
                </a:cubicBezTo>
                <a:cubicBezTo>
                  <a:pt x="89" y="320"/>
                  <a:pt x="90" y="320"/>
                  <a:pt x="91" y="319"/>
                </a:cubicBezTo>
                <a:cubicBezTo>
                  <a:pt x="93" y="317"/>
                  <a:pt x="93" y="315"/>
                  <a:pt x="95" y="314"/>
                </a:cubicBezTo>
                <a:cubicBezTo>
                  <a:pt x="97" y="313"/>
                  <a:pt x="98" y="312"/>
                  <a:pt x="100" y="312"/>
                </a:cubicBezTo>
                <a:cubicBezTo>
                  <a:pt x="103" y="311"/>
                  <a:pt x="104" y="309"/>
                  <a:pt x="106" y="307"/>
                </a:cubicBezTo>
                <a:cubicBezTo>
                  <a:pt x="107" y="306"/>
                  <a:pt x="108" y="306"/>
                  <a:pt x="110" y="304"/>
                </a:cubicBezTo>
                <a:cubicBezTo>
                  <a:pt x="111" y="303"/>
                  <a:pt x="112" y="301"/>
                  <a:pt x="113" y="300"/>
                </a:cubicBezTo>
                <a:cubicBezTo>
                  <a:pt x="115" y="297"/>
                  <a:pt x="116" y="296"/>
                  <a:pt x="117" y="294"/>
                </a:cubicBezTo>
                <a:cubicBezTo>
                  <a:pt x="118" y="294"/>
                  <a:pt x="118" y="294"/>
                  <a:pt x="118" y="293"/>
                </a:cubicBezTo>
                <a:cubicBezTo>
                  <a:pt x="120" y="292"/>
                  <a:pt x="120" y="290"/>
                  <a:pt x="121" y="288"/>
                </a:cubicBezTo>
                <a:cubicBezTo>
                  <a:pt x="125" y="282"/>
                  <a:pt x="127" y="279"/>
                  <a:pt x="130" y="272"/>
                </a:cubicBezTo>
                <a:cubicBezTo>
                  <a:pt x="133" y="267"/>
                  <a:pt x="135" y="265"/>
                  <a:pt x="138" y="260"/>
                </a:cubicBezTo>
                <a:cubicBezTo>
                  <a:pt x="139" y="258"/>
                  <a:pt x="140" y="256"/>
                  <a:pt x="141" y="254"/>
                </a:cubicBezTo>
                <a:cubicBezTo>
                  <a:pt x="142" y="252"/>
                  <a:pt x="143" y="252"/>
                  <a:pt x="144" y="250"/>
                </a:cubicBezTo>
                <a:cubicBezTo>
                  <a:pt x="145" y="248"/>
                  <a:pt x="146" y="246"/>
                  <a:pt x="147" y="244"/>
                </a:cubicBezTo>
                <a:cubicBezTo>
                  <a:pt x="148" y="240"/>
                  <a:pt x="149" y="238"/>
                  <a:pt x="149" y="235"/>
                </a:cubicBezTo>
                <a:cubicBezTo>
                  <a:pt x="149" y="229"/>
                  <a:pt x="149" y="227"/>
                  <a:pt x="149" y="221"/>
                </a:cubicBezTo>
                <a:cubicBezTo>
                  <a:pt x="149" y="220"/>
                  <a:pt x="148" y="219"/>
                  <a:pt x="148" y="218"/>
                </a:cubicBezTo>
                <a:cubicBezTo>
                  <a:pt x="146" y="211"/>
                  <a:pt x="145" y="208"/>
                  <a:pt x="144" y="201"/>
                </a:cubicBezTo>
                <a:cubicBezTo>
                  <a:pt x="142" y="202"/>
                  <a:pt x="142" y="202"/>
                  <a:pt x="140" y="202"/>
                </a:cubicBezTo>
                <a:cubicBezTo>
                  <a:pt x="139" y="202"/>
                  <a:pt x="139" y="202"/>
                  <a:pt x="139" y="202"/>
                </a:cubicBezTo>
                <a:cubicBezTo>
                  <a:pt x="138" y="201"/>
                  <a:pt x="138" y="200"/>
                  <a:pt x="138" y="199"/>
                </a:cubicBezTo>
                <a:cubicBezTo>
                  <a:pt x="138" y="196"/>
                  <a:pt x="139" y="194"/>
                  <a:pt x="140" y="191"/>
                </a:cubicBezTo>
                <a:cubicBezTo>
                  <a:pt x="140" y="190"/>
                  <a:pt x="140" y="190"/>
                  <a:pt x="140" y="190"/>
                </a:cubicBezTo>
                <a:cubicBezTo>
                  <a:pt x="141" y="189"/>
                  <a:pt x="142" y="188"/>
                  <a:pt x="142" y="187"/>
                </a:cubicBezTo>
                <a:cubicBezTo>
                  <a:pt x="143" y="186"/>
                  <a:pt x="143" y="185"/>
                  <a:pt x="144" y="183"/>
                </a:cubicBezTo>
                <a:cubicBezTo>
                  <a:pt x="144" y="181"/>
                  <a:pt x="145" y="180"/>
                  <a:pt x="145" y="178"/>
                </a:cubicBezTo>
                <a:cubicBezTo>
                  <a:pt x="145" y="172"/>
                  <a:pt x="145" y="172"/>
                  <a:pt x="145" y="172"/>
                </a:cubicBezTo>
                <a:cubicBezTo>
                  <a:pt x="145" y="170"/>
                  <a:pt x="147" y="170"/>
                  <a:pt x="148" y="169"/>
                </a:cubicBezTo>
                <a:cubicBezTo>
                  <a:pt x="150" y="169"/>
                  <a:pt x="151" y="168"/>
                  <a:pt x="152" y="168"/>
                </a:cubicBezTo>
                <a:cubicBezTo>
                  <a:pt x="155" y="166"/>
                  <a:pt x="156" y="164"/>
                  <a:pt x="159" y="164"/>
                </a:cubicBezTo>
                <a:cubicBezTo>
                  <a:pt x="162" y="164"/>
                  <a:pt x="162" y="167"/>
                  <a:pt x="165" y="167"/>
                </a:cubicBezTo>
                <a:cubicBezTo>
                  <a:pt x="166" y="167"/>
                  <a:pt x="167" y="166"/>
                  <a:pt x="168" y="165"/>
                </a:cubicBezTo>
                <a:cubicBezTo>
                  <a:pt x="170" y="165"/>
                  <a:pt x="170" y="164"/>
                  <a:pt x="172" y="163"/>
                </a:cubicBezTo>
                <a:cubicBezTo>
                  <a:pt x="173" y="161"/>
                  <a:pt x="175" y="161"/>
                  <a:pt x="177" y="160"/>
                </a:cubicBezTo>
                <a:cubicBezTo>
                  <a:pt x="181" y="158"/>
                  <a:pt x="183" y="155"/>
                  <a:pt x="186" y="153"/>
                </a:cubicBezTo>
                <a:cubicBezTo>
                  <a:pt x="190" y="151"/>
                  <a:pt x="192" y="149"/>
                  <a:pt x="195" y="149"/>
                </a:cubicBezTo>
                <a:cubicBezTo>
                  <a:pt x="197" y="149"/>
                  <a:pt x="198" y="149"/>
                  <a:pt x="199" y="149"/>
                </a:cubicBezTo>
                <a:cubicBezTo>
                  <a:pt x="203" y="148"/>
                  <a:pt x="204" y="147"/>
                  <a:pt x="208" y="147"/>
                </a:cubicBezTo>
                <a:cubicBezTo>
                  <a:pt x="210" y="147"/>
                  <a:pt x="211" y="149"/>
                  <a:pt x="212" y="150"/>
                </a:cubicBezTo>
                <a:cubicBezTo>
                  <a:pt x="212" y="151"/>
                  <a:pt x="212" y="152"/>
                  <a:pt x="212" y="153"/>
                </a:cubicBezTo>
                <a:cubicBezTo>
                  <a:pt x="213" y="154"/>
                  <a:pt x="214" y="155"/>
                  <a:pt x="214" y="157"/>
                </a:cubicBezTo>
                <a:cubicBezTo>
                  <a:pt x="214" y="158"/>
                  <a:pt x="213" y="159"/>
                  <a:pt x="212" y="160"/>
                </a:cubicBezTo>
                <a:cubicBezTo>
                  <a:pt x="209" y="160"/>
                  <a:pt x="208" y="159"/>
                  <a:pt x="206" y="160"/>
                </a:cubicBezTo>
                <a:cubicBezTo>
                  <a:pt x="204" y="160"/>
                  <a:pt x="204" y="162"/>
                  <a:pt x="203" y="163"/>
                </a:cubicBezTo>
                <a:cubicBezTo>
                  <a:pt x="203" y="165"/>
                  <a:pt x="202" y="166"/>
                  <a:pt x="202" y="168"/>
                </a:cubicBezTo>
                <a:cubicBezTo>
                  <a:pt x="202" y="168"/>
                  <a:pt x="202" y="169"/>
                  <a:pt x="203" y="169"/>
                </a:cubicBezTo>
                <a:cubicBezTo>
                  <a:pt x="203" y="171"/>
                  <a:pt x="203" y="173"/>
                  <a:pt x="203" y="174"/>
                </a:cubicBezTo>
                <a:cubicBezTo>
                  <a:pt x="203" y="175"/>
                  <a:pt x="204" y="175"/>
                  <a:pt x="204" y="176"/>
                </a:cubicBezTo>
                <a:cubicBezTo>
                  <a:pt x="204" y="177"/>
                  <a:pt x="202" y="178"/>
                  <a:pt x="201" y="178"/>
                </a:cubicBezTo>
                <a:cubicBezTo>
                  <a:pt x="199" y="179"/>
                  <a:pt x="198" y="179"/>
                  <a:pt x="196" y="179"/>
                </a:cubicBezTo>
                <a:cubicBezTo>
                  <a:pt x="194" y="180"/>
                  <a:pt x="193" y="180"/>
                  <a:pt x="191" y="181"/>
                </a:cubicBezTo>
                <a:cubicBezTo>
                  <a:pt x="190" y="182"/>
                  <a:pt x="188" y="182"/>
                  <a:pt x="187" y="184"/>
                </a:cubicBezTo>
                <a:cubicBezTo>
                  <a:pt x="186" y="187"/>
                  <a:pt x="186" y="191"/>
                  <a:pt x="182" y="193"/>
                </a:cubicBezTo>
                <a:cubicBezTo>
                  <a:pt x="180" y="195"/>
                  <a:pt x="178" y="195"/>
                  <a:pt x="175" y="195"/>
                </a:cubicBezTo>
                <a:cubicBezTo>
                  <a:pt x="171" y="195"/>
                  <a:pt x="171" y="189"/>
                  <a:pt x="168" y="189"/>
                </a:cubicBezTo>
                <a:cubicBezTo>
                  <a:pt x="167" y="189"/>
                  <a:pt x="166" y="190"/>
                  <a:pt x="166" y="191"/>
                </a:cubicBezTo>
                <a:cubicBezTo>
                  <a:pt x="165" y="193"/>
                  <a:pt x="165" y="194"/>
                  <a:pt x="164" y="195"/>
                </a:cubicBezTo>
                <a:cubicBezTo>
                  <a:pt x="162" y="196"/>
                  <a:pt x="161" y="196"/>
                  <a:pt x="160" y="198"/>
                </a:cubicBezTo>
                <a:cubicBezTo>
                  <a:pt x="159" y="198"/>
                  <a:pt x="159" y="198"/>
                  <a:pt x="159" y="199"/>
                </a:cubicBezTo>
                <a:cubicBezTo>
                  <a:pt x="162" y="200"/>
                  <a:pt x="163" y="202"/>
                  <a:pt x="164" y="204"/>
                </a:cubicBezTo>
                <a:cubicBezTo>
                  <a:pt x="168" y="202"/>
                  <a:pt x="169" y="200"/>
                  <a:pt x="173" y="200"/>
                </a:cubicBezTo>
                <a:cubicBezTo>
                  <a:pt x="173" y="200"/>
                  <a:pt x="173" y="201"/>
                  <a:pt x="174" y="201"/>
                </a:cubicBezTo>
                <a:cubicBezTo>
                  <a:pt x="176" y="201"/>
                  <a:pt x="177" y="200"/>
                  <a:pt x="179" y="200"/>
                </a:cubicBezTo>
                <a:cubicBezTo>
                  <a:pt x="180" y="201"/>
                  <a:pt x="180" y="201"/>
                  <a:pt x="180" y="201"/>
                </a:cubicBezTo>
                <a:cubicBezTo>
                  <a:pt x="177" y="204"/>
                  <a:pt x="175" y="205"/>
                  <a:pt x="172" y="206"/>
                </a:cubicBezTo>
                <a:cubicBezTo>
                  <a:pt x="170" y="207"/>
                  <a:pt x="168" y="208"/>
                  <a:pt x="166" y="207"/>
                </a:cubicBezTo>
                <a:cubicBezTo>
                  <a:pt x="166" y="209"/>
                  <a:pt x="166" y="209"/>
                  <a:pt x="166" y="209"/>
                </a:cubicBezTo>
                <a:cubicBezTo>
                  <a:pt x="168" y="211"/>
                  <a:pt x="169" y="213"/>
                  <a:pt x="172" y="215"/>
                </a:cubicBezTo>
                <a:cubicBezTo>
                  <a:pt x="179" y="206"/>
                  <a:pt x="179" y="206"/>
                  <a:pt x="179" y="206"/>
                </a:cubicBezTo>
                <a:cubicBezTo>
                  <a:pt x="182" y="214"/>
                  <a:pt x="182" y="214"/>
                  <a:pt x="182" y="214"/>
                </a:cubicBezTo>
                <a:cubicBezTo>
                  <a:pt x="174" y="241"/>
                  <a:pt x="174" y="241"/>
                  <a:pt x="174" y="241"/>
                </a:cubicBezTo>
                <a:cubicBezTo>
                  <a:pt x="174" y="244"/>
                  <a:pt x="176" y="246"/>
                  <a:pt x="178" y="248"/>
                </a:cubicBezTo>
                <a:cubicBezTo>
                  <a:pt x="182" y="251"/>
                  <a:pt x="184" y="252"/>
                  <a:pt x="189" y="254"/>
                </a:cubicBezTo>
                <a:cubicBezTo>
                  <a:pt x="194" y="256"/>
                  <a:pt x="197" y="255"/>
                  <a:pt x="202" y="256"/>
                </a:cubicBezTo>
                <a:cubicBezTo>
                  <a:pt x="203" y="256"/>
                  <a:pt x="204" y="257"/>
                  <a:pt x="205" y="257"/>
                </a:cubicBezTo>
                <a:cubicBezTo>
                  <a:pt x="208" y="257"/>
                  <a:pt x="210" y="255"/>
                  <a:pt x="213" y="253"/>
                </a:cubicBezTo>
                <a:cubicBezTo>
                  <a:pt x="216" y="251"/>
                  <a:pt x="218" y="249"/>
                  <a:pt x="220" y="246"/>
                </a:cubicBezTo>
                <a:cubicBezTo>
                  <a:pt x="221" y="240"/>
                  <a:pt x="221" y="234"/>
                  <a:pt x="226" y="232"/>
                </a:cubicBezTo>
                <a:cubicBezTo>
                  <a:pt x="232" y="229"/>
                  <a:pt x="235" y="227"/>
                  <a:pt x="241" y="224"/>
                </a:cubicBezTo>
                <a:cubicBezTo>
                  <a:pt x="243" y="224"/>
                  <a:pt x="244" y="223"/>
                  <a:pt x="245" y="223"/>
                </a:cubicBezTo>
                <a:cubicBezTo>
                  <a:pt x="250" y="221"/>
                  <a:pt x="253" y="221"/>
                  <a:pt x="258" y="220"/>
                </a:cubicBezTo>
                <a:cubicBezTo>
                  <a:pt x="262" y="217"/>
                  <a:pt x="266" y="216"/>
                  <a:pt x="271" y="215"/>
                </a:cubicBezTo>
                <a:cubicBezTo>
                  <a:pt x="275" y="213"/>
                  <a:pt x="276" y="212"/>
                  <a:pt x="279" y="210"/>
                </a:cubicBezTo>
                <a:cubicBezTo>
                  <a:pt x="283" y="207"/>
                  <a:pt x="285" y="207"/>
                  <a:pt x="289" y="204"/>
                </a:cubicBezTo>
                <a:cubicBezTo>
                  <a:pt x="292" y="201"/>
                  <a:pt x="294" y="198"/>
                  <a:pt x="298" y="198"/>
                </a:cubicBezTo>
                <a:cubicBezTo>
                  <a:pt x="300" y="198"/>
                  <a:pt x="301" y="199"/>
                  <a:pt x="302" y="199"/>
                </a:cubicBezTo>
                <a:cubicBezTo>
                  <a:pt x="303" y="199"/>
                  <a:pt x="304" y="198"/>
                  <a:pt x="306" y="198"/>
                </a:cubicBezTo>
                <a:cubicBezTo>
                  <a:pt x="307" y="198"/>
                  <a:pt x="308" y="198"/>
                  <a:pt x="309" y="197"/>
                </a:cubicBezTo>
                <a:cubicBezTo>
                  <a:pt x="314" y="195"/>
                  <a:pt x="317" y="193"/>
                  <a:pt x="321" y="190"/>
                </a:cubicBezTo>
                <a:cubicBezTo>
                  <a:pt x="323" y="188"/>
                  <a:pt x="325" y="187"/>
                  <a:pt x="327" y="185"/>
                </a:cubicBezTo>
                <a:cubicBezTo>
                  <a:pt x="329" y="183"/>
                  <a:pt x="331" y="182"/>
                  <a:pt x="334" y="181"/>
                </a:cubicBezTo>
                <a:cubicBezTo>
                  <a:pt x="337" y="179"/>
                  <a:pt x="339" y="177"/>
                  <a:pt x="341" y="175"/>
                </a:cubicBezTo>
                <a:cubicBezTo>
                  <a:pt x="342" y="174"/>
                  <a:pt x="343" y="174"/>
                  <a:pt x="344" y="173"/>
                </a:cubicBezTo>
                <a:cubicBezTo>
                  <a:pt x="347" y="170"/>
                  <a:pt x="348" y="169"/>
                  <a:pt x="350" y="165"/>
                </a:cubicBezTo>
                <a:cubicBezTo>
                  <a:pt x="352" y="163"/>
                  <a:pt x="354" y="162"/>
                  <a:pt x="355" y="160"/>
                </a:cubicBezTo>
                <a:cubicBezTo>
                  <a:pt x="357" y="156"/>
                  <a:pt x="358" y="153"/>
                  <a:pt x="360" y="150"/>
                </a:cubicBezTo>
                <a:cubicBezTo>
                  <a:pt x="362" y="146"/>
                  <a:pt x="365" y="145"/>
                  <a:pt x="367" y="142"/>
                </a:cubicBezTo>
                <a:cubicBezTo>
                  <a:pt x="369" y="138"/>
                  <a:pt x="371" y="137"/>
                  <a:pt x="372" y="133"/>
                </a:cubicBezTo>
                <a:cubicBezTo>
                  <a:pt x="372" y="132"/>
                  <a:pt x="372" y="131"/>
                  <a:pt x="372" y="129"/>
                </a:cubicBezTo>
                <a:cubicBezTo>
                  <a:pt x="374" y="124"/>
                  <a:pt x="375" y="121"/>
                  <a:pt x="376" y="115"/>
                </a:cubicBezTo>
                <a:cubicBezTo>
                  <a:pt x="377" y="112"/>
                  <a:pt x="378" y="109"/>
                  <a:pt x="380" y="108"/>
                </a:cubicBezTo>
                <a:cubicBezTo>
                  <a:pt x="382" y="106"/>
                  <a:pt x="383" y="106"/>
                  <a:pt x="385" y="105"/>
                </a:cubicBezTo>
                <a:cubicBezTo>
                  <a:pt x="387" y="103"/>
                  <a:pt x="389" y="103"/>
                  <a:pt x="390" y="101"/>
                </a:cubicBezTo>
                <a:cubicBezTo>
                  <a:pt x="393" y="99"/>
                  <a:pt x="394" y="97"/>
                  <a:pt x="397" y="95"/>
                </a:cubicBezTo>
                <a:cubicBezTo>
                  <a:pt x="399" y="94"/>
                  <a:pt x="400" y="93"/>
                  <a:pt x="402" y="93"/>
                </a:cubicBezTo>
                <a:cubicBezTo>
                  <a:pt x="411" y="89"/>
                  <a:pt x="416" y="89"/>
                  <a:pt x="424" y="84"/>
                </a:cubicBezTo>
                <a:cubicBezTo>
                  <a:pt x="427" y="82"/>
                  <a:pt x="428" y="80"/>
                  <a:pt x="431" y="78"/>
                </a:cubicBezTo>
                <a:cubicBezTo>
                  <a:pt x="435" y="75"/>
                  <a:pt x="438" y="73"/>
                  <a:pt x="440" y="69"/>
                </a:cubicBezTo>
                <a:cubicBezTo>
                  <a:pt x="442" y="66"/>
                  <a:pt x="443" y="65"/>
                  <a:pt x="444" y="62"/>
                </a:cubicBezTo>
                <a:cubicBezTo>
                  <a:pt x="444" y="60"/>
                  <a:pt x="445" y="59"/>
                  <a:pt x="445" y="58"/>
                </a:cubicBezTo>
                <a:cubicBezTo>
                  <a:pt x="446" y="56"/>
                  <a:pt x="447" y="55"/>
                  <a:pt x="448" y="53"/>
                </a:cubicBezTo>
                <a:cubicBezTo>
                  <a:pt x="449" y="49"/>
                  <a:pt x="448" y="47"/>
                  <a:pt x="448" y="43"/>
                </a:cubicBezTo>
                <a:cubicBezTo>
                  <a:pt x="449" y="40"/>
                  <a:pt x="449" y="38"/>
                  <a:pt x="449" y="35"/>
                </a:cubicBezTo>
                <a:cubicBezTo>
                  <a:pt x="449" y="28"/>
                  <a:pt x="449" y="28"/>
                  <a:pt x="449" y="28"/>
                </a:cubicBezTo>
                <a:cubicBezTo>
                  <a:pt x="449" y="22"/>
                  <a:pt x="452" y="20"/>
                  <a:pt x="454" y="15"/>
                </a:cubicBezTo>
                <a:cubicBezTo>
                  <a:pt x="457" y="10"/>
                  <a:pt x="457" y="7"/>
                  <a:pt x="459" y="2"/>
                </a:cubicBezTo>
                <a:cubicBezTo>
                  <a:pt x="460" y="1"/>
                  <a:pt x="460" y="1"/>
                  <a:pt x="460" y="0"/>
                </a:cubicBezTo>
                <a:cubicBezTo>
                  <a:pt x="460" y="0"/>
                  <a:pt x="460" y="0"/>
                  <a:pt x="460" y="0"/>
                </a:cubicBezTo>
                <a:cubicBezTo>
                  <a:pt x="461" y="1"/>
                  <a:pt x="462" y="3"/>
                  <a:pt x="463" y="4"/>
                </a:cubicBezTo>
                <a:cubicBezTo>
                  <a:pt x="464" y="4"/>
                  <a:pt x="465" y="4"/>
                  <a:pt x="466" y="4"/>
                </a:cubicBezTo>
                <a:cubicBezTo>
                  <a:pt x="468" y="5"/>
                  <a:pt x="469" y="6"/>
                  <a:pt x="471" y="7"/>
                </a:cubicBezTo>
                <a:cubicBezTo>
                  <a:pt x="472" y="8"/>
                  <a:pt x="474" y="8"/>
                  <a:pt x="476" y="8"/>
                </a:cubicBezTo>
                <a:cubicBezTo>
                  <a:pt x="477" y="9"/>
                  <a:pt x="479" y="8"/>
                  <a:pt x="479" y="10"/>
                </a:cubicBezTo>
                <a:cubicBezTo>
                  <a:pt x="480" y="10"/>
                  <a:pt x="479" y="11"/>
                  <a:pt x="479" y="12"/>
                </a:cubicBezTo>
                <a:cubicBezTo>
                  <a:pt x="480" y="16"/>
                  <a:pt x="481" y="17"/>
                  <a:pt x="481" y="21"/>
                </a:cubicBezTo>
                <a:cubicBezTo>
                  <a:pt x="481" y="22"/>
                  <a:pt x="480" y="22"/>
                  <a:pt x="480" y="23"/>
                </a:cubicBezTo>
                <a:cubicBezTo>
                  <a:pt x="480" y="24"/>
                  <a:pt x="481" y="24"/>
                  <a:pt x="482" y="25"/>
                </a:cubicBezTo>
                <a:cubicBezTo>
                  <a:pt x="483" y="27"/>
                  <a:pt x="482" y="28"/>
                  <a:pt x="482" y="29"/>
                </a:cubicBezTo>
                <a:cubicBezTo>
                  <a:pt x="485" y="29"/>
                  <a:pt x="486" y="29"/>
                  <a:pt x="488" y="30"/>
                </a:cubicBezTo>
                <a:cubicBezTo>
                  <a:pt x="490" y="30"/>
                  <a:pt x="492" y="30"/>
                  <a:pt x="493" y="30"/>
                </a:cubicBezTo>
                <a:cubicBezTo>
                  <a:pt x="495" y="31"/>
                  <a:pt x="496" y="33"/>
                  <a:pt x="497" y="35"/>
                </a:cubicBezTo>
                <a:cubicBezTo>
                  <a:pt x="499" y="37"/>
                  <a:pt x="501" y="39"/>
                  <a:pt x="501" y="41"/>
                </a:cubicBezTo>
                <a:cubicBezTo>
                  <a:pt x="501" y="42"/>
                  <a:pt x="500" y="42"/>
                  <a:pt x="499" y="42"/>
                </a:cubicBezTo>
                <a:cubicBezTo>
                  <a:pt x="499" y="43"/>
                  <a:pt x="499" y="43"/>
                  <a:pt x="499" y="44"/>
                </a:cubicBezTo>
                <a:cubicBezTo>
                  <a:pt x="497" y="46"/>
                  <a:pt x="496" y="48"/>
                  <a:pt x="493" y="49"/>
                </a:cubicBezTo>
                <a:cubicBezTo>
                  <a:pt x="490" y="51"/>
                  <a:pt x="488" y="52"/>
                  <a:pt x="485" y="52"/>
                </a:cubicBezTo>
                <a:cubicBezTo>
                  <a:pt x="483" y="52"/>
                  <a:pt x="481" y="52"/>
                  <a:pt x="479" y="52"/>
                </a:cubicBezTo>
                <a:cubicBezTo>
                  <a:pt x="476" y="68"/>
                  <a:pt x="476" y="68"/>
                  <a:pt x="476" y="68"/>
                </a:cubicBezTo>
                <a:cubicBezTo>
                  <a:pt x="477" y="69"/>
                  <a:pt x="478" y="69"/>
                  <a:pt x="478" y="70"/>
                </a:cubicBezTo>
                <a:cubicBezTo>
                  <a:pt x="478" y="71"/>
                  <a:pt x="477" y="71"/>
                  <a:pt x="477" y="72"/>
                </a:cubicBezTo>
                <a:cubicBezTo>
                  <a:pt x="477" y="73"/>
                  <a:pt x="477" y="74"/>
                  <a:pt x="476" y="75"/>
                </a:cubicBezTo>
                <a:cubicBezTo>
                  <a:pt x="475" y="76"/>
                  <a:pt x="474" y="76"/>
                  <a:pt x="474" y="77"/>
                </a:cubicBezTo>
                <a:cubicBezTo>
                  <a:pt x="473" y="78"/>
                  <a:pt x="473" y="80"/>
                  <a:pt x="473" y="82"/>
                </a:cubicBezTo>
                <a:cubicBezTo>
                  <a:pt x="471" y="86"/>
                  <a:pt x="471" y="89"/>
                  <a:pt x="471" y="94"/>
                </a:cubicBezTo>
                <a:cubicBezTo>
                  <a:pt x="471" y="96"/>
                  <a:pt x="471" y="97"/>
                  <a:pt x="473" y="98"/>
                </a:cubicBezTo>
                <a:cubicBezTo>
                  <a:pt x="473" y="98"/>
                  <a:pt x="474" y="98"/>
                  <a:pt x="475" y="99"/>
                </a:cubicBezTo>
                <a:cubicBezTo>
                  <a:pt x="476" y="100"/>
                  <a:pt x="476" y="101"/>
                  <a:pt x="477" y="101"/>
                </a:cubicBezTo>
                <a:cubicBezTo>
                  <a:pt x="478" y="102"/>
                  <a:pt x="480" y="101"/>
                  <a:pt x="481" y="101"/>
                </a:cubicBezTo>
                <a:cubicBezTo>
                  <a:pt x="482" y="102"/>
                  <a:pt x="481" y="103"/>
                  <a:pt x="482" y="104"/>
                </a:cubicBezTo>
                <a:cubicBezTo>
                  <a:pt x="482" y="105"/>
                  <a:pt x="483" y="105"/>
                  <a:pt x="484" y="106"/>
                </a:cubicBezTo>
                <a:cubicBezTo>
                  <a:pt x="484" y="106"/>
                  <a:pt x="484" y="106"/>
                  <a:pt x="484" y="106"/>
                </a:cubicBezTo>
                <a:cubicBezTo>
                  <a:pt x="482" y="108"/>
                  <a:pt x="481" y="109"/>
                  <a:pt x="479" y="112"/>
                </a:cubicBezTo>
                <a:cubicBezTo>
                  <a:pt x="478" y="113"/>
                  <a:pt x="477" y="113"/>
                  <a:pt x="477" y="114"/>
                </a:cubicBezTo>
                <a:cubicBezTo>
                  <a:pt x="475" y="115"/>
                  <a:pt x="475" y="118"/>
                  <a:pt x="473" y="120"/>
                </a:cubicBezTo>
                <a:cubicBezTo>
                  <a:pt x="473" y="120"/>
                  <a:pt x="472" y="120"/>
                  <a:pt x="472" y="120"/>
                </a:cubicBezTo>
                <a:cubicBezTo>
                  <a:pt x="471" y="121"/>
                  <a:pt x="471" y="122"/>
                  <a:pt x="471" y="123"/>
                </a:cubicBezTo>
                <a:cubicBezTo>
                  <a:pt x="470" y="124"/>
                  <a:pt x="469" y="125"/>
                  <a:pt x="468" y="126"/>
                </a:cubicBezTo>
                <a:cubicBezTo>
                  <a:pt x="467" y="127"/>
                  <a:pt x="467" y="128"/>
                  <a:pt x="466" y="128"/>
                </a:cubicBezTo>
                <a:cubicBezTo>
                  <a:pt x="465" y="130"/>
                  <a:pt x="462" y="130"/>
                  <a:pt x="462" y="132"/>
                </a:cubicBezTo>
                <a:cubicBezTo>
                  <a:pt x="462" y="135"/>
                  <a:pt x="463" y="137"/>
                  <a:pt x="464" y="141"/>
                </a:cubicBezTo>
                <a:cubicBezTo>
                  <a:pt x="464" y="143"/>
                  <a:pt x="463" y="144"/>
                  <a:pt x="464" y="146"/>
                </a:cubicBezTo>
                <a:cubicBezTo>
                  <a:pt x="464" y="146"/>
                  <a:pt x="465" y="146"/>
                  <a:pt x="465" y="147"/>
                </a:cubicBezTo>
                <a:cubicBezTo>
                  <a:pt x="466" y="147"/>
                  <a:pt x="466" y="148"/>
                  <a:pt x="466" y="149"/>
                </a:cubicBezTo>
                <a:cubicBezTo>
                  <a:pt x="466" y="150"/>
                  <a:pt x="465" y="150"/>
                  <a:pt x="464" y="150"/>
                </a:cubicBezTo>
                <a:cubicBezTo>
                  <a:pt x="462" y="150"/>
                  <a:pt x="462" y="149"/>
                  <a:pt x="460" y="149"/>
                </a:cubicBezTo>
                <a:cubicBezTo>
                  <a:pt x="458" y="149"/>
                  <a:pt x="457" y="151"/>
                  <a:pt x="455" y="151"/>
                </a:cubicBezTo>
                <a:cubicBezTo>
                  <a:pt x="453" y="151"/>
                  <a:pt x="452" y="150"/>
                  <a:pt x="451" y="150"/>
                </a:cubicBezTo>
                <a:cubicBezTo>
                  <a:pt x="450" y="150"/>
                  <a:pt x="450" y="150"/>
                  <a:pt x="450" y="150"/>
                </a:cubicBezTo>
                <a:cubicBezTo>
                  <a:pt x="448" y="151"/>
                  <a:pt x="447" y="151"/>
                  <a:pt x="445" y="151"/>
                </a:cubicBezTo>
                <a:cubicBezTo>
                  <a:pt x="445" y="152"/>
                  <a:pt x="446" y="152"/>
                  <a:pt x="446" y="153"/>
                </a:cubicBezTo>
                <a:cubicBezTo>
                  <a:pt x="446" y="156"/>
                  <a:pt x="446" y="156"/>
                  <a:pt x="446" y="156"/>
                </a:cubicBezTo>
                <a:cubicBezTo>
                  <a:pt x="443" y="156"/>
                  <a:pt x="442" y="156"/>
                  <a:pt x="439" y="157"/>
                </a:cubicBezTo>
                <a:cubicBezTo>
                  <a:pt x="438" y="158"/>
                  <a:pt x="437" y="159"/>
                  <a:pt x="435" y="159"/>
                </a:cubicBezTo>
                <a:cubicBezTo>
                  <a:pt x="432" y="159"/>
                  <a:pt x="431" y="159"/>
                  <a:pt x="428" y="159"/>
                </a:cubicBezTo>
                <a:cubicBezTo>
                  <a:pt x="426" y="159"/>
                  <a:pt x="424" y="159"/>
                  <a:pt x="424" y="161"/>
                </a:cubicBezTo>
                <a:cubicBezTo>
                  <a:pt x="424" y="162"/>
                  <a:pt x="424" y="162"/>
                  <a:pt x="424" y="163"/>
                </a:cubicBezTo>
                <a:cubicBezTo>
                  <a:pt x="424" y="164"/>
                  <a:pt x="425" y="166"/>
                  <a:pt x="424" y="166"/>
                </a:cubicBezTo>
                <a:cubicBezTo>
                  <a:pt x="425" y="166"/>
                  <a:pt x="427" y="166"/>
                  <a:pt x="427" y="168"/>
                </a:cubicBezTo>
                <a:cubicBezTo>
                  <a:pt x="427" y="169"/>
                  <a:pt x="426" y="170"/>
                  <a:pt x="426" y="171"/>
                </a:cubicBezTo>
                <a:cubicBezTo>
                  <a:pt x="425" y="174"/>
                  <a:pt x="425" y="176"/>
                  <a:pt x="425" y="179"/>
                </a:cubicBezTo>
                <a:cubicBezTo>
                  <a:pt x="424" y="183"/>
                  <a:pt x="420" y="184"/>
                  <a:pt x="420" y="189"/>
                </a:cubicBezTo>
                <a:cubicBezTo>
                  <a:pt x="420" y="189"/>
                  <a:pt x="421" y="189"/>
                  <a:pt x="421" y="190"/>
                </a:cubicBezTo>
                <a:cubicBezTo>
                  <a:pt x="421" y="191"/>
                  <a:pt x="421" y="192"/>
                  <a:pt x="421" y="194"/>
                </a:cubicBezTo>
                <a:cubicBezTo>
                  <a:pt x="423" y="194"/>
                  <a:pt x="426" y="193"/>
                  <a:pt x="427" y="194"/>
                </a:cubicBezTo>
                <a:cubicBezTo>
                  <a:pt x="428" y="196"/>
                  <a:pt x="427" y="198"/>
                  <a:pt x="427" y="200"/>
                </a:cubicBezTo>
                <a:cubicBezTo>
                  <a:pt x="427" y="201"/>
                  <a:pt x="428" y="202"/>
                  <a:pt x="427" y="203"/>
                </a:cubicBezTo>
                <a:cubicBezTo>
                  <a:pt x="427" y="204"/>
                  <a:pt x="426" y="204"/>
                  <a:pt x="426" y="204"/>
                </a:cubicBezTo>
                <a:cubicBezTo>
                  <a:pt x="426" y="204"/>
                  <a:pt x="426" y="205"/>
                  <a:pt x="426" y="205"/>
                </a:cubicBezTo>
                <a:cubicBezTo>
                  <a:pt x="426" y="207"/>
                  <a:pt x="427" y="208"/>
                  <a:pt x="427" y="210"/>
                </a:cubicBezTo>
                <a:cubicBezTo>
                  <a:pt x="427" y="211"/>
                  <a:pt x="427" y="212"/>
                  <a:pt x="427" y="213"/>
                </a:cubicBezTo>
                <a:cubicBezTo>
                  <a:pt x="428" y="214"/>
                  <a:pt x="430" y="215"/>
                  <a:pt x="430" y="216"/>
                </a:cubicBezTo>
                <a:cubicBezTo>
                  <a:pt x="430" y="218"/>
                  <a:pt x="429" y="219"/>
                  <a:pt x="428" y="220"/>
                </a:cubicBezTo>
                <a:cubicBezTo>
                  <a:pt x="428" y="222"/>
                  <a:pt x="429" y="223"/>
                  <a:pt x="428" y="225"/>
                </a:cubicBezTo>
                <a:cubicBezTo>
                  <a:pt x="428" y="226"/>
                  <a:pt x="428" y="227"/>
                  <a:pt x="427" y="228"/>
                </a:cubicBezTo>
                <a:cubicBezTo>
                  <a:pt x="427" y="229"/>
                  <a:pt x="427" y="230"/>
                  <a:pt x="427" y="231"/>
                </a:cubicBezTo>
                <a:cubicBezTo>
                  <a:pt x="427" y="231"/>
                  <a:pt x="427" y="231"/>
                  <a:pt x="427" y="231"/>
                </a:cubicBezTo>
                <a:cubicBezTo>
                  <a:pt x="425" y="231"/>
                  <a:pt x="425" y="231"/>
                  <a:pt x="425" y="231"/>
                </a:cubicBezTo>
                <a:cubicBezTo>
                  <a:pt x="425" y="230"/>
                  <a:pt x="425" y="229"/>
                  <a:pt x="424" y="228"/>
                </a:cubicBezTo>
                <a:cubicBezTo>
                  <a:pt x="423" y="227"/>
                  <a:pt x="421" y="228"/>
                  <a:pt x="420" y="227"/>
                </a:cubicBezTo>
                <a:cubicBezTo>
                  <a:pt x="420" y="226"/>
                  <a:pt x="420" y="225"/>
                  <a:pt x="420" y="224"/>
                </a:cubicBezTo>
                <a:cubicBezTo>
                  <a:pt x="419" y="223"/>
                  <a:pt x="419" y="222"/>
                  <a:pt x="418" y="220"/>
                </a:cubicBezTo>
                <a:cubicBezTo>
                  <a:pt x="417" y="219"/>
                  <a:pt x="415" y="219"/>
                  <a:pt x="414" y="218"/>
                </a:cubicBezTo>
                <a:cubicBezTo>
                  <a:pt x="413" y="217"/>
                  <a:pt x="412" y="216"/>
                  <a:pt x="411" y="215"/>
                </a:cubicBezTo>
                <a:cubicBezTo>
                  <a:pt x="410" y="217"/>
                  <a:pt x="410" y="219"/>
                  <a:pt x="408" y="222"/>
                </a:cubicBezTo>
                <a:cubicBezTo>
                  <a:pt x="408" y="222"/>
                  <a:pt x="407" y="222"/>
                  <a:pt x="407" y="223"/>
                </a:cubicBezTo>
                <a:cubicBezTo>
                  <a:pt x="405" y="224"/>
                  <a:pt x="404" y="224"/>
                  <a:pt x="402" y="224"/>
                </a:cubicBezTo>
                <a:cubicBezTo>
                  <a:pt x="400" y="224"/>
                  <a:pt x="399" y="224"/>
                  <a:pt x="397" y="224"/>
                </a:cubicBezTo>
                <a:cubicBezTo>
                  <a:pt x="397" y="225"/>
                  <a:pt x="397" y="226"/>
                  <a:pt x="397" y="227"/>
                </a:cubicBezTo>
                <a:cubicBezTo>
                  <a:pt x="397" y="231"/>
                  <a:pt x="397" y="232"/>
                  <a:pt x="397" y="236"/>
                </a:cubicBezTo>
                <a:cubicBezTo>
                  <a:pt x="397" y="236"/>
                  <a:pt x="397" y="237"/>
                  <a:pt x="397" y="237"/>
                </a:cubicBezTo>
                <a:cubicBezTo>
                  <a:pt x="391" y="237"/>
                  <a:pt x="391" y="237"/>
                  <a:pt x="391" y="237"/>
                </a:cubicBezTo>
                <a:cubicBezTo>
                  <a:pt x="391" y="241"/>
                  <a:pt x="392" y="245"/>
                  <a:pt x="389" y="247"/>
                </a:cubicBezTo>
                <a:cubicBezTo>
                  <a:pt x="386" y="249"/>
                  <a:pt x="384" y="250"/>
                  <a:pt x="380" y="250"/>
                </a:cubicBezTo>
                <a:cubicBezTo>
                  <a:pt x="380" y="251"/>
                  <a:pt x="380" y="252"/>
                  <a:pt x="380" y="253"/>
                </a:cubicBezTo>
                <a:cubicBezTo>
                  <a:pt x="380" y="255"/>
                  <a:pt x="379" y="255"/>
                  <a:pt x="378" y="256"/>
                </a:cubicBezTo>
                <a:cubicBezTo>
                  <a:pt x="378" y="257"/>
                  <a:pt x="377" y="258"/>
                  <a:pt x="376" y="258"/>
                </a:cubicBezTo>
                <a:cubicBezTo>
                  <a:pt x="374" y="258"/>
                  <a:pt x="374" y="258"/>
                  <a:pt x="372" y="257"/>
                </a:cubicBezTo>
                <a:cubicBezTo>
                  <a:pt x="372" y="257"/>
                  <a:pt x="371" y="256"/>
                  <a:pt x="370" y="256"/>
                </a:cubicBezTo>
                <a:cubicBezTo>
                  <a:pt x="368" y="256"/>
                  <a:pt x="367" y="258"/>
                  <a:pt x="366" y="260"/>
                </a:cubicBezTo>
                <a:cubicBezTo>
                  <a:pt x="366" y="260"/>
                  <a:pt x="366" y="260"/>
                  <a:pt x="366" y="260"/>
                </a:cubicBezTo>
                <a:cubicBezTo>
                  <a:pt x="365" y="260"/>
                  <a:pt x="364" y="260"/>
                  <a:pt x="363" y="260"/>
                </a:cubicBezTo>
                <a:cubicBezTo>
                  <a:pt x="360" y="261"/>
                  <a:pt x="359" y="262"/>
                  <a:pt x="356" y="263"/>
                </a:cubicBezTo>
                <a:cubicBezTo>
                  <a:pt x="355" y="263"/>
                  <a:pt x="355" y="263"/>
                  <a:pt x="354" y="263"/>
                </a:cubicBezTo>
                <a:cubicBezTo>
                  <a:pt x="351" y="263"/>
                  <a:pt x="349" y="264"/>
                  <a:pt x="346" y="264"/>
                </a:cubicBezTo>
                <a:cubicBezTo>
                  <a:pt x="346" y="265"/>
                  <a:pt x="346" y="265"/>
                  <a:pt x="346" y="266"/>
                </a:cubicBezTo>
                <a:cubicBezTo>
                  <a:pt x="346" y="268"/>
                  <a:pt x="348" y="269"/>
                  <a:pt x="348" y="271"/>
                </a:cubicBezTo>
                <a:cubicBezTo>
                  <a:pt x="348" y="272"/>
                  <a:pt x="347" y="272"/>
                  <a:pt x="346" y="272"/>
                </a:cubicBezTo>
                <a:cubicBezTo>
                  <a:pt x="344" y="273"/>
                  <a:pt x="343" y="272"/>
                  <a:pt x="341" y="273"/>
                </a:cubicBezTo>
                <a:cubicBezTo>
                  <a:pt x="339" y="274"/>
                  <a:pt x="339" y="276"/>
                  <a:pt x="339" y="277"/>
                </a:cubicBezTo>
                <a:cubicBezTo>
                  <a:pt x="338" y="278"/>
                  <a:pt x="337" y="279"/>
                  <a:pt x="337" y="280"/>
                </a:cubicBezTo>
                <a:cubicBezTo>
                  <a:pt x="335" y="282"/>
                  <a:pt x="336" y="284"/>
                  <a:pt x="335" y="286"/>
                </a:cubicBezTo>
                <a:cubicBezTo>
                  <a:pt x="334" y="289"/>
                  <a:pt x="333" y="291"/>
                  <a:pt x="333" y="294"/>
                </a:cubicBezTo>
                <a:cubicBezTo>
                  <a:pt x="333" y="296"/>
                  <a:pt x="333" y="298"/>
                  <a:pt x="334" y="300"/>
                </a:cubicBezTo>
                <a:cubicBezTo>
                  <a:pt x="334" y="302"/>
                  <a:pt x="335" y="304"/>
                  <a:pt x="337" y="304"/>
                </a:cubicBezTo>
                <a:cubicBezTo>
                  <a:pt x="341" y="305"/>
                  <a:pt x="343" y="305"/>
                  <a:pt x="346" y="305"/>
                </a:cubicBezTo>
                <a:cubicBezTo>
                  <a:pt x="349" y="305"/>
                  <a:pt x="350" y="304"/>
                  <a:pt x="352" y="304"/>
                </a:cubicBezTo>
                <a:cubicBezTo>
                  <a:pt x="355" y="304"/>
                  <a:pt x="357" y="304"/>
                  <a:pt x="359" y="304"/>
                </a:cubicBezTo>
                <a:cubicBezTo>
                  <a:pt x="359" y="312"/>
                  <a:pt x="359" y="312"/>
                  <a:pt x="359" y="312"/>
                </a:cubicBezTo>
                <a:cubicBezTo>
                  <a:pt x="359" y="315"/>
                  <a:pt x="361" y="316"/>
                  <a:pt x="361" y="319"/>
                </a:cubicBezTo>
                <a:cubicBezTo>
                  <a:pt x="361" y="321"/>
                  <a:pt x="359" y="322"/>
                  <a:pt x="357" y="324"/>
                </a:cubicBezTo>
                <a:cubicBezTo>
                  <a:pt x="357" y="324"/>
                  <a:pt x="356" y="324"/>
                  <a:pt x="356" y="325"/>
                </a:cubicBezTo>
                <a:cubicBezTo>
                  <a:pt x="356" y="326"/>
                  <a:pt x="357" y="326"/>
                  <a:pt x="357" y="327"/>
                </a:cubicBezTo>
                <a:cubicBezTo>
                  <a:pt x="358" y="330"/>
                  <a:pt x="358" y="332"/>
                  <a:pt x="358" y="336"/>
                </a:cubicBezTo>
                <a:cubicBezTo>
                  <a:pt x="358" y="337"/>
                  <a:pt x="358" y="337"/>
                  <a:pt x="358" y="338"/>
                </a:cubicBezTo>
                <a:cubicBezTo>
                  <a:pt x="356" y="338"/>
                  <a:pt x="355" y="338"/>
                  <a:pt x="354" y="338"/>
                </a:cubicBezTo>
                <a:cubicBezTo>
                  <a:pt x="354" y="340"/>
                  <a:pt x="354" y="342"/>
                  <a:pt x="356" y="343"/>
                </a:cubicBezTo>
                <a:cubicBezTo>
                  <a:pt x="356" y="344"/>
                  <a:pt x="358" y="343"/>
                  <a:pt x="358" y="344"/>
                </a:cubicBezTo>
                <a:cubicBezTo>
                  <a:pt x="361" y="346"/>
                  <a:pt x="359" y="349"/>
                  <a:pt x="359" y="351"/>
                </a:cubicBezTo>
                <a:cubicBezTo>
                  <a:pt x="360" y="354"/>
                  <a:pt x="359" y="356"/>
                  <a:pt x="360" y="358"/>
                </a:cubicBezTo>
                <a:cubicBezTo>
                  <a:pt x="362" y="361"/>
                  <a:pt x="365" y="361"/>
                  <a:pt x="367" y="364"/>
                </a:cubicBezTo>
                <a:cubicBezTo>
                  <a:pt x="367" y="364"/>
                  <a:pt x="367" y="364"/>
                  <a:pt x="367" y="364"/>
                </a:cubicBezTo>
                <a:cubicBezTo>
                  <a:pt x="367" y="365"/>
                  <a:pt x="367" y="365"/>
                  <a:pt x="368" y="366"/>
                </a:cubicBezTo>
                <a:cubicBezTo>
                  <a:pt x="368" y="369"/>
                  <a:pt x="371" y="370"/>
                  <a:pt x="371" y="372"/>
                </a:cubicBezTo>
                <a:cubicBezTo>
                  <a:pt x="371" y="373"/>
                  <a:pt x="370" y="374"/>
                  <a:pt x="370" y="374"/>
                </a:cubicBezTo>
                <a:cubicBezTo>
                  <a:pt x="370" y="374"/>
                  <a:pt x="370" y="374"/>
                  <a:pt x="370" y="374"/>
                </a:cubicBezTo>
                <a:cubicBezTo>
                  <a:pt x="373" y="375"/>
                  <a:pt x="374" y="376"/>
                  <a:pt x="377" y="376"/>
                </a:cubicBezTo>
                <a:cubicBezTo>
                  <a:pt x="377" y="377"/>
                  <a:pt x="377" y="378"/>
                  <a:pt x="378" y="379"/>
                </a:cubicBezTo>
                <a:cubicBezTo>
                  <a:pt x="379" y="380"/>
                  <a:pt x="380" y="380"/>
                  <a:pt x="380" y="380"/>
                </a:cubicBezTo>
                <a:cubicBezTo>
                  <a:pt x="382" y="380"/>
                  <a:pt x="383" y="382"/>
                  <a:pt x="384" y="382"/>
                </a:cubicBezTo>
                <a:cubicBezTo>
                  <a:pt x="386" y="383"/>
                  <a:pt x="388" y="382"/>
                  <a:pt x="390" y="382"/>
                </a:cubicBezTo>
                <a:cubicBezTo>
                  <a:pt x="394" y="383"/>
                  <a:pt x="394" y="383"/>
                  <a:pt x="394" y="383"/>
                </a:cubicBezTo>
                <a:cubicBezTo>
                  <a:pt x="394" y="383"/>
                  <a:pt x="394" y="383"/>
                  <a:pt x="394" y="383"/>
                </a:cubicBezTo>
                <a:cubicBezTo>
                  <a:pt x="398" y="389"/>
                  <a:pt x="397" y="394"/>
                  <a:pt x="402" y="399"/>
                </a:cubicBezTo>
                <a:cubicBezTo>
                  <a:pt x="404" y="401"/>
                  <a:pt x="406" y="403"/>
                  <a:pt x="409" y="405"/>
                </a:cubicBezTo>
                <a:cubicBezTo>
                  <a:pt x="411" y="407"/>
                  <a:pt x="413" y="407"/>
                  <a:pt x="415" y="409"/>
                </a:cubicBezTo>
                <a:cubicBezTo>
                  <a:pt x="415" y="410"/>
                  <a:pt x="416" y="410"/>
                  <a:pt x="417" y="411"/>
                </a:cubicBezTo>
                <a:cubicBezTo>
                  <a:pt x="417" y="411"/>
                  <a:pt x="417" y="411"/>
                  <a:pt x="417" y="411"/>
                </a:cubicBezTo>
                <a:cubicBezTo>
                  <a:pt x="415" y="413"/>
                  <a:pt x="413" y="412"/>
                  <a:pt x="413" y="414"/>
                </a:cubicBezTo>
                <a:cubicBezTo>
                  <a:pt x="413" y="417"/>
                  <a:pt x="414" y="419"/>
                  <a:pt x="414" y="421"/>
                </a:cubicBezTo>
                <a:cubicBezTo>
                  <a:pt x="414" y="423"/>
                  <a:pt x="414" y="424"/>
                  <a:pt x="413" y="426"/>
                </a:cubicBezTo>
                <a:cubicBezTo>
                  <a:pt x="412" y="427"/>
                  <a:pt x="412" y="428"/>
                  <a:pt x="411" y="429"/>
                </a:cubicBezTo>
                <a:cubicBezTo>
                  <a:pt x="410" y="430"/>
                  <a:pt x="408" y="430"/>
                  <a:pt x="406" y="431"/>
                </a:cubicBezTo>
                <a:cubicBezTo>
                  <a:pt x="406" y="431"/>
                  <a:pt x="406" y="431"/>
                  <a:pt x="405" y="431"/>
                </a:cubicBezTo>
                <a:cubicBezTo>
                  <a:pt x="405" y="432"/>
                  <a:pt x="405" y="432"/>
                  <a:pt x="405" y="433"/>
                </a:cubicBezTo>
                <a:cubicBezTo>
                  <a:pt x="404" y="433"/>
                  <a:pt x="404" y="434"/>
                  <a:pt x="403" y="435"/>
                </a:cubicBezTo>
                <a:cubicBezTo>
                  <a:pt x="401" y="436"/>
                  <a:pt x="399" y="435"/>
                  <a:pt x="397" y="436"/>
                </a:cubicBezTo>
                <a:cubicBezTo>
                  <a:pt x="396" y="436"/>
                  <a:pt x="396" y="437"/>
                  <a:pt x="395" y="437"/>
                </a:cubicBezTo>
                <a:cubicBezTo>
                  <a:pt x="394" y="438"/>
                  <a:pt x="392" y="438"/>
                  <a:pt x="392" y="440"/>
                </a:cubicBezTo>
                <a:cubicBezTo>
                  <a:pt x="392" y="440"/>
                  <a:pt x="392" y="441"/>
                  <a:pt x="392" y="441"/>
                </a:cubicBezTo>
                <a:cubicBezTo>
                  <a:pt x="392" y="443"/>
                  <a:pt x="392" y="444"/>
                  <a:pt x="391" y="446"/>
                </a:cubicBezTo>
                <a:cubicBezTo>
                  <a:pt x="391" y="446"/>
                  <a:pt x="391" y="446"/>
                  <a:pt x="391" y="446"/>
                </a:cubicBezTo>
                <a:cubicBezTo>
                  <a:pt x="392" y="446"/>
                  <a:pt x="393" y="447"/>
                  <a:pt x="394" y="447"/>
                </a:cubicBezTo>
                <a:cubicBezTo>
                  <a:pt x="395" y="447"/>
                  <a:pt x="396" y="446"/>
                  <a:pt x="397" y="446"/>
                </a:cubicBezTo>
                <a:cubicBezTo>
                  <a:pt x="398" y="446"/>
                  <a:pt x="398" y="446"/>
                  <a:pt x="399" y="446"/>
                </a:cubicBezTo>
                <a:cubicBezTo>
                  <a:pt x="400" y="449"/>
                  <a:pt x="401" y="451"/>
                  <a:pt x="401" y="453"/>
                </a:cubicBezTo>
                <a:cubicBezTo>
                  <a:pt x="401" y="455"/>
                  <a:pt x="401" y="456"/>
                  <a:pt x="401" y="457"/>
                </a:cubicBezTo>
                <a:cubicBezTo>
                  <a:pt x="401" y="458"/>
                  <a:pt x="401" y="458"/>
                  <a:pt x="401" y="459"/>
                </a:cubicBezTo>
                <a:cubicBezTo>
                  <a:pt x="401" y="463"/>
                  <a:pt x="397" y="464"/>
                  <a:pt x="397" y="468"/>
                </a:cubicBezTo>
                <a:cubicBezTo>
                  <a:pt x="397" y="469"/>
                  <a:pt x="398" y="469"/>
                  <a:pt x="399" y="471"/>
                </a:cubicBezTo>
                <a:cubicBezTo>
                  <a:pt x="399" y="474"/>
                  <a:pt x="399" y="476"/>
                  <a:pt x="402" y="478"/>
                </a:cubicBezTo>
                <a:cubicBezTo>
                  <a:pt x="405" y="480"/>
                  <a:pt x="407" y="481"/>
                  <a:pt x="411" y="482"/>
                </a:cubicBezTo>
                <a:cubicBezTo>
                  <a:pt x="411" y="482"/>
                  <a:pt x="411" y="482"/>
                  <a:pt x="411" y="482"/>
                </a:cubicBezTo>
                <a:cubicBezTo>
                  <a:pt x="410" y="483"/>
                  <a:pt x="410" y="483"/>
                  <a:pt x="410" y="484"/>
                </a:cubicBezTo>
                <a:cubicBezTo>
                  <a:pt x="410" y="484"/>
                  <a:pt x="409" y="484"/>
                  <a:pt x="409" y="484"/>
                </a:cubicBezTo>
                <a:cubicBezTo>
                  <a:pt x="408" y="485"/>
                  <a:pt x="409" y="486"/>
                  <a:pt x="409" y="487"/>
                </a:cubicBezTo>
                <a:cubicBezTo>
                  <a:pt x="409" y="491"/>
                  <a:pt x="410" y="493"/>
                  <a:pt x="410" y="496"/>
                </a:cubicBezTo>
                <a:cubicBezTo>
                  <a:pt x="410" y="503"/>
                  <a:pt x="410" y="503"/>
                  <a:pt x="410" y="503"/>
                </a:cubicBezTo>
                <a:cubicBezTo>
                  <a:pt x="410" y="505"/>
                  <a:pt x="412" y="505"/>
                  <a:pt x="414" y="506"/>
                </a:cubicBezTo>
                <a:cubicBezTo>
                  <a:pt x="415" y="507"/>
                  <a:pt x="415" y="509"/>
                  <a:pt x="415" y="511"/>
                </a:cubicBezTo>
                <a:cubicBezTo>
                  <a:pt x="415" y="514"/>
                  <a:pt x="413" y="515"/>
                  <a:pt x="412" y="517"/>
                </a:cubicBezTo>
                <a:cubicBezTo>
                  <a:pt x="411" y="519"/>
                  <a:pt x="411" y="520"/>
                  <a:pt x="410" y="521"/>
                </a:cubicBezTo>
                <a:cubicBezTo>
                  <a:pt x="407" y="526"/>
                  <a:pt x="406" y="529"/>
                  <a:pt x="402" y="532"/>
                </a:cubicBezTo>
                <a:cubicBezTo>
                  <a:pt x="400" y="535"/>
                  <a:pt x="398" y="536"/>
                  <a:pt x="397" y="538"/>
                </a:cubicBezTo>
                <a:cubicBezTo>
                  <a:pt x="396" y="540"/>
                  <a:pt x="397" y="542"/>
                  <a:pt x="395" y="544"/>
                </a:cubicBezTo>
                <a:cubicBezTo>
                  <a:pt x="394" y="546"/>
                  <a:pt x="393" y="547"/>
                  <a:pt x="391" y="548"/>
                </a:cubicBezTo>
                <a:cubicBezTo>
                  <a:pt x="389" y="549"/>
                  <a:pt x="388" y="550"/>
                  <a:pt x="387" y="551"/>
                </a:cubicBezTo>
                <a:cubicBezTo>
                  <a:pt x="386" y="552"/>
                  <a:pt x="385" y="553"/>
                  <a:pt x="384" y="553"/>
                </a:cubicBezTo>
                <a:cubicBezTo>
                  <a:pt x="382" y="553"/>
                  <a:pt x="381" y="552"/>
                  <a:pt x="380" y="550"/>
                </a:cubicBezTo>
                <a:cubicBezTo>
                  <a:pt x="379" y="549"/>
                  <a:pt x="378" y="548"/>
                  <a:pt x="376" y="547"/>
                </a:cubicBezTo>
                <a:cubicBezTo>
                  <a:pt x="375" y="546"/>
                  <a:pt x="374" y="544"/>
                  <a:pt x="372" y="542"/>
                </a:cubicBezTo>
                <a:cubicBezTo>
                  <a:pt x="371" y="541"/>
                  <a:pt x="370" y="540"/>
                  <a:pt x="370" y="539"/>
                </a:cubicBezTo>
                <a:cubicBezTo>
                  <a:pt x="370" y="536"/>
                  <a:pt x="372" y="535"/>
                  <a:pt x="373" y="532"/>
                </a:cubicBezTo>
                <a:cubicBezTo>
                  <a:pt x="373" y="531"/>
                  <a:pt x="373" y="530"/>
                  <a:pt x="373" y="528"/>
                </a:cubicBezTo>
                <a:cubicBezTo>
                  <a:pt x="373" y="519"/>
                  <a:pt x="373" y="519"/>
                  <a:pt x="373" y="519"/>
                </a:cubicBezTo>
                <a:cubicBezTo>
                  <a:pt x="373" y="517"/>
                  <a:pt x="373" y="516"/>
                  <a:pt x="374" y="514"/>
                </a:cubicBezTo>
                <a:cubicBezTo>
                  <a:pt x="374" y="513"/>
                  <a:pt x="376" y="513"/>
                  <a:pt x="376" y="511"/>
                </a:cubicBezTo>
                <a:cubicBezTo>
                  <a:pt x="376" y="508"/>
                  <a:pt x="374" y="507"/>
                  <a:pt x="374" y="504"/>
                </a:cubicBezTo>
                <a:cubicBezTo>
                  <a:pt x="374" y="501"/>
                  <a:pt x="374" y="499"/>
                  <a:pt x="375" y="497"/>
                </a:cubicBezTo>
                <a:cubicBezTo>
                  <a:pt x="376" y="497"/>
                  <a:pt x="377" y="498"/>
                  <a:pt x="378" y="498"/>
                </a:cubicBezTo>
                <a:cubicBezTo>
                  <a:pt x="384" y="498"/>
                  <a:pt x="384" y="498"/>
                  <a:pt x="384" y="498"/>
                </a:cubicBezTo>
                <a:cubicBezTo>
                  <a:pt x="385" y="498"/>
                  <a:pt x="387" y="497"/>
                  <a:pt x="387" y="495"/>
                </a:cubicBezTo>
                <a:cubicBezTo>
                  <a:pt x="387" y="491"/>
                  <a:pt x="384" y="490"/>
                  <a:pt x="381" y="488"/>
                </a:cubicBezTo>
                <a:cubicBezTo>
                  <a:pt x="379" y="487"/>
                  <a:pt x="378" y="486"/>
                  <a:pt x="377" y="485"/>
                </a:cubicBezTo>
                <a:cubicBezTo>
                  <a:pt x="377" y="485"/>
                  <a:pt x="377" y="484"/>
                  <a:pt x="376" y="484"/>
                </a:cubicBezTo>
                <a:cubicBezTo>
                  <a:pt x="375" y="483"/>
                  <a:pt x="372" y="484"/>
                  <a:pt x="370" y="484"/>
                </a:cubicBezTo>
                <a:cubicBezTo>
                  <a:pt x="372" y="484"/>
                  <a:pt x="372" y="484"/>
                  <a:pt x="372" y="484"/>
                </a:cubicBezTo>
                <a:cubicBezTo>
                  <a:pt x="370" y="484"/>
                  <a:pt x="369" y="483"/>
                  <a:pt x="366" y="483"/>
                </a:cubicBezTo>
                <a:cubicBezTo>
                  <a:pt x="363" y="483"/>
                  <a:pt x="362" y="484"/>
                  <a:pt x="359" y="485"/>
                </a:cubicBezTo>
                <a:cubicBezTo>
                  <a:pt x="357" y="485"/>
                  <a:pt x="355" y="484"/>
                  <a:pt x="353" y="485"/>
                </a:cubicBezTo>
                <a:cubicBezTo>
                  <a:pt x="352" y="486"/>
                  <a:pt x="352" y="487"/>
                  <a:pt x="351" y="488"/>
                </a:cubicBezTo>
                <a:cubicBezTo>
                  <a:pt x="350" y="489"/>
                  <a:pt x="349" y="490"/>
                  <a:pt x="348" y="492"/>
                </a:cubicBezTo>
                <a:cubicBezTo>
                  <a:pt x="347" y="493"/>
                  <a:pt x="346" y="494"/>
                  <a:pt x="345" y="495"/>
                </a:cubicBezTo>
                <a:cubicBezTo>
                  <a:pt x="343" y="497"/>
                  <a:pt x="342" y="497"/>
                  <a:pt x="342" y="499"/>
                </a:cubicBezTo>
                <a:cubicBezTo>
                  <a:pt x="342" y="501"/>
                  <a:pt x="343" y="501"/>
                  <a:pt x="344" y="502"/>
                </a:cubicBezTo>
                <a:cubicBezTo>
                  <a:pt x="341" y="506"/>
                  <a:pt x="338" y="508"/>
                  <a:pt x="334" y="511"/>
                </a:cubicBezTo>
                <a:cubicBezTo>
                  <a:pt x="332" y="512"/>
                  <a:pt x="331" y="513"/>
                  <a:pt x="329" y="514"/>
                </a:cubicBezTo>
                <a:cubicBezTo>
                  <a:pt x="327" y="515"/>
                  <a:pt x="326" y="515"/>
                  <a:pt x="325" y="516"/>
                </a:cubicBezTo>
                <a:cubicBezTo>
                  <a:pt x="324" y="516"/>
                  <a:pt x="324" y="518"/>
                  <a:pt x="324" y="519"/>
                </a:cubicBezTo>
                <a:cubicBezTo>
                  <a:pt x="324" y="520"/>
                  <a:pt x="325" y="521"/>
                  <a:pt x="325" y="522"/>
                </a:cubicBezTo>
                <a:cubicBezTo>
                  <a:pt x="325" y="526"/>
                  <a:pt x="324" y="530"/>
                  <a:pt x="320" y="532"/>
                </a:cubicBezTo>
                <a:cubicBezTo>
                  <a:pt x="317" y="534"/>
                  <a:pt x="316" y="536"/>
                  <a:pt x="313" y="539"/>
                </a:cubicBezTo>
                <a:cubicBezTo>
                  <a:pt x="312" y="541"/>
                  <a:pt x="309" y="542"/>
                  <a:pt x="309" y="545"/>
                </a:cubicBezTo>
                <a:cubicBezTo>
                  <a:pt x="309" y="549"/>
                  <a:pt x="310" y="552"/>
                  <a:pt x="312" y="555"/>
                </a:cubicBezTo>
                <a:cubicBezTo>
                  <a:pt x="306" y="555"/>
                  <a:pt x="303" y="551"/>
                  <a:pt x="297" y="549"/>
                </a:cubicBezTo>
                <a:cubicBezTo>
                  <a:pt x="294" y="547"/>
                  <a:pt x="291" y="547"/>
                  <a:pt x="288" y="546"/>
                </a:cubicBezTo>
                <a:cubicBezTo>
                  <a:pt x="285" y="546"/>
                  <a:pt x="283" y="545"/>
                  <a:pt x="280" y="545"/>
                </a:cubicBezTo>
                <a:cubicBezTo>
                  <a:pt x="277" y="545"/>
                  <a:pt x="275" y="546"/>
                  <a:pt x="271" y="547"/>
                </a:cubicBezTo>
                <a:cubicBezTo>
                  <a:pt x="269" y="548"/>
                  <a:pt x="268" y="548"/>
                  <a:pt x="267" y="548"/>
                </a:cubicBezTo>
                <a:cubicBezTo>
                  <a:pt x="266" y="549"/>
                  <a:pt x="266" y="549"/>
                  <a:pt x="265" y="549"/>
                </a:cubicBezTo>
                <a:cubicBezTo>
                  <a:pt x="263" y="549"/>
                  <a:pt x="262" y="549"/>
                  <a:pt x="261" y="548"/>
                </a:cubicBezTo>
                <a:cubicBezTo>
                  <a:pt x="258" y="547"/>
                  <a:pt x="256" y="547"/>
                  <a:pt x="253" y="547"/>
                </a:cubicBezTo>
                <a:cubicBezTo>
                  <a:pt x="249" y="546"/>
                  <a:pt x="246" y="546"/>
                  <a:pt x="241" y="546"/>
                </a:cubicBezTo>
                <a:cubicBezTo>
                  <a:pt x="234" y="546"/>
                  <a:pt x="230" y="546"/>
                  <a:pt x="224" y="547"/>
                </a:cubicBezTo>
                <a:cubicBezTo>
                  <a:pt x="221" y="548"/>
                  <a:pt x="220" y="548"/>
                  <a:pt x="218" y="549"/>
                </a:cubicBezTo>
                <a:cubicBezTo>
                  <a:pt x="215" y="549"/>
                  <a:pt x="213" y="549"/>
                  <a:pt x="211" y="549"/>
                </a:cubicBezTo>
                <a:cubicBezTo>
                  <a:pt x="203" y="551"/>
                  <a:pt x="199" y="552"/>
                  <a:pt x="191" y="555"/>
                </a:cubicBezTo>
                <a:cubicBezTo>
                  <a:pt x="189" y="555"/>
                  <a:pt x="188" y="556"/>
                  <a:pt x="186" y="556"/>
                </a:cubicBezTo>
                <a:cubicBezTo>
                  <a:pt x="185" y="556"/>
                  <a:pt x="185" y="556"/>
                  <a:pt x="184" y="556"/>
                </a:cubicBezTo>
                <a:cubicBezTo>
                  <a:pt x="182" y="557"/>
                  <a:pt x="182" y="558"/>
                  <a:pt x="180" y="558"/>
                </a:cubicBezTo>
                <a:cubicBezTo>
                  <a:pt x="179" y="558"/>
                  <a:pt x="179" y="557"/>
                  <a:pt x="179" y="557"/>
                </a:cubicBezTo>
                <a:cubicBezTo>
                  <a:pt x="180" y="553"/>
                  <a:pt x="182" y="551"/>
                  <a:pt x="184" y="547"/>
                </a:cubicBezTo>
                <a:cubicBezTo>
                  <a:pt x="186" y="548"/>
                  <a:pt x="186" y="549"/>
                  <a:pt x="188" y="549"/>
                </a:cubicBezTo>
                <a:cubicBezTo>
                  <a:pt x="190" y="549"/>
                  <a:pt x="191" y="548"/>
                  <a:pt x="193" y="547"/>
                </a:cubicBezTo>
                <a:cubicBezTo>
                  <a:pt x="196" y="546"/>
                  <a:pt x="199" y="546"/>
                  <a:pt x="201" y="543"/>
                </a:cubicBezTo>
                <a:cubicBezTo>
                  <a:pt x="204" y="540"/>
                  <a:pt x="205" y="539"/>
                  <a:pt x="208" y="536"/>
                </a:cubicBezTo>
                <a:cubicBezTo>
                  <a:pt x="210" y="534"/>
                  <a:pt x="213" y="533"/>
                  <a:pt x="213" y="529"/>
                </a:cubicBezTo>
                <a:cubicBezTo>
                  <a:pt x="213" y="527"/>
                  <a:pt x="209" y="527"/>
                  <a:pt x="206" y="527"/>
                </a:cubicBezTo>
                <a:cubicBezTo>
                  <a:pt x="203" y="526"/>
                  <a:pt x="202" y="526"/>
                  <a:pt x="198" y="526"/>
                </a:cubicBezTo>
                <a:cubicBezTo>
                  <a:pt x="197" y="526"/>
                  <a:pt x="198" y="527"/>
                  <a:pt x="197" y="528"/>
                </a:cubicBezTo>
                <a:cubicBezTo>
                  <a:pt x="196" y="530"/>
                  <a:pt x="195" y="531"/>
                  <a:pt x="194" y="531"/>
                </a:cubicBezTo>
                <a:cubicBezTo>
                  <a:pt x="192" y="531"/>
                  <a:pt x="192" y="530"/>
                  <a:pt x="190" y="530"/>
                </a:cubicBezTo>
                <a:cubicBezTo>
                  <a:pt x="188" y="530"/>
                  <a:pt x="186" y="530"/>
                  <a:pt x="184" y="530"/>
                </a:cubicBezTo>
                <a:cubicBezTo>
                  <a:pt x="182" y="530"/>
                  <a:pt x="180" y="531"/>
                  <a:pt x="178" y="530"/>
                </a:cubicBezTo>
                <a:cubicBezTo>
                  <a:pt x="176" y="530"/>
                  <a:pt x="175" y="528"/>
                  <a:pt x="174" y="525"/>
                </a:cubicBezTo>
                <a:cubicBezTo>
                  <a:pt x="174" y="524"/>
                  <a:pt x="173" y="524"/>
                  <a:pt x="172" y="523"/>
                </a:cubicBezTo>
                <a:cubicBezTo>
                  <a:pt x="171" y="520"/>
                  <a:pt x="171" y="518"/>
                  <a:pt x="169" y="515"/>
                </a:cubicBezTo>
                <a:cubicBezTo>
                  <a:pt x="168" y="516"/>
                  <a:pt x="168" y="516"/>
                  <a:pt x="168" y="516"/>
                </a:cubicBezTo>
                <a:cubicBezTo>
                  <a:pt x="166" y="519"/>
                  <a:pt x="165" y="521"/>
                  <a:pt x="165" y="524"/>
                </a:cubicBezTo>
                <a:cubicBezTo>
                  <a:pt x="165" y="526"/>
                  <a:pt x="166" y="528"/>
                  <a:pt x="167" y="530"/>
                </a:cubicBezTo>
                <a:cubicBezTo>
                  <a:pt x="168" y="533"/>
                  <a:pt x="169" y="535"/>
                  <a:pt x="171" y="538"/>
                </a:cubicBezTo>
                <a:cubicBezTo>
                  <a:pt x="171" y="539"/>
                  <a:pt x="171" y="539"/>
                  <a:pt x="171" y="539"/>
                </a:cubicBezTo>
                <a:cubicBezTo>
                  <a:pt x="167" y="538"/>
                  <a:pt x="165" y="539"/>
                  <a:pt x="162" y="537"/>
                </a:cubicBezTo>
                <a:cubicBezTo>
                  <a:pt x="159" y="536"/>
                  <a:pt x="157" y="534"/>
                  <a:pt x="157" y="532"/>
                </a:cubicBezTo>
                <a:cubicBezTo>
                  <a:pt x="157" y="528"/>
                  <a:pt x="158" y="526"/>
                  <a:pt x="159" y="523"/>
                </a:cubicBezTo>
                <a:cubicBezTo>
                  <a:pt x="155" y="511"/>
                  <a:pt x="155" y="511"/>
                  <a:pt x="155" y="511"/>
                </a:cubicBezTo>
                <a:cubicBezTo>
                  <a:pt x="156" y="505"/>
                  <a:pt x="156" y="502"/>
                  <a:pt x="157" y="498"/>
                </a:cubicBezTo>
                <a:cubicBezTo>
                  <a:pt x="158" y="496"/>
                  <a:pt x="159" y="495"/>
                  <a:pt x="159" y="494"/>
                </a:cubicBezTo>
                <a:cubicBezTo>
                  <a:pt x="159" y="492"/>
                  <a:pt x="159" y="492"/>
                  <a:pt x="159" y="492"/>
                </a:cubicBezTo>
                <a:cubicBezTo>
                  <a:pt x="157" y="492"/>
                  <a:pt x="157" y="492"/>
                  <a:pt x="157" y="492"/>
                </a:cubicBezTo>
                <a:cubicBezTo>
                  <a:pt x="154" y="492"/>
                  <a:pt x="153" y="493"/>
                  <a:pt x="151" y="494"/>
                </a:cubicBezTo>
                <a:cubicBezTo>
                  <a:pt x="149" y="495"/>
                  <a:pt x="149" y="495"/>
                  <a:pt x="148" y="496"/>
                </a:cubicBezTo>
                <a:cubicBezTo>
                  <a:pt x="148" y="496"/>
                  <a:pt x="148" y="496"/>
                  <a:pt x="148" y="496"/>
                </a:cubicBezTo>
                <a:cubicBezTo>
                  <a:pt x="147" y="494"/>
                  <a:pt x="146" y="492"/>
                  <a:pt x="145" y="491"/>
                </a:cubicBezTo>
                <a:cubicBezTo>
                  <a:pt x="145" y="491"/>
                  <a:pt x="144" y="491"/>
                  <a:pt x="144" y="490"/>
                </a:cubicBezTo>
                <a:cubicBezTo>
                  <a:pt x="143" y="489"/>
                  <a:pt x="143" y="488"/>
                  <a:pt x="143" y="486"/>
                </a:cubicBezTo>
                <a:cubicBezTo>
                  <a:pt x="142" y="484"/>
                  <a:pt x="141" y="483"/>
                  <a:pt x="139" y="481"/>
                </a:cubicBezTo>
                <a:cubicBezTo>
                  <a:pt x="139" y="481"/>
                  <a:pt x="139" y="481"/>
                  <a:pt x="139" y="481"/>
                </a:cubicBezTo>
                <a:cubicBezTo>
                  <a:pt x="137" y="480"/>
                  <a:pt x="136" y="479"/>
                  <a:pt x="133" y="478"/>
                </a:cubicBezTo>
                <a:cubicBezTo>
                  <a:pt x="132" y="478"/>
                  <a:pt x="131" y="479"/>
                  <a:pt x="131" y="478"/>
                </a:cubicBezTo>
                <a:cubicBezTo>
                  <a:pt x="130" y="477"/>
                  <a:pt x="130" y="476"/>
                  <a:pt x="130" y="476"/>
                </a:cubicBezTo>
                <a:cubicBezTo>
                  <a:pt x="129" y="473"/>
                  <a:pt x="127" y="473"/>
                  <a:pt x="126" y="471"/>
                </a:cubicBezTo>
                <a:cubicBezTo>
                  <a:pt x="124" y="469"/>
                  <a:pt x="124" y="467"/>
                  <a:pt x="123" y="465"/>
                </a:cubicBezTo>
                <a:cubicBezTo>
                  <a:pt x="122" y="465"/>
                  <a:pt x="121" y="465"/>
                  <a:pt x="120" y="465"/>
                </a:cubicBezTo>
                <a:cubicBezTo>
                  <a:pt x="119" y="466"/>
                  <a:pt x="120" y="467"/>
                  <a:pt x="119" y="468"/>
                </a:cubicBezTo>
                <a:cubicBezTo>
                  <a:pt x="119" y="468"/>
                  <a:pt x="118" y="468"/>
                  <a:pt x="118" y="469"/>
                </a:cubicBezTo>
                <a:cubicBezTo>
                  <a:pt x="115" y="467"/>
                  <a:pt x="113" y="468"/>
                  <a:pt x="109" y="467"/>
                </a:cubicBezTo>
                <a:cubicBezTo>
                  <a:pt x="109" y="467"/>
                  <a:pt x="109" y="467"/>
                  <a:pt x="109" y="467"/>
                </a:cubicBezTo>
                <a:cubicBezTo>
                  <a:pt x="109" y="464"/>
                  <a:pt x="108" y="462"/>
                  <a:pt x="106" y="460"/>
                </a:cubicBezTo>
                <a:cubicBezTo>
                  <a:pt x="107" y="458"/>
                  <a:pt x="108" y="458"/>
                  <a:pt x="109" y="456"/>
                </a:cubicBezTo>
                <a:cubicBezTo>
                  <a:pt x="109" y="454"/>
                  <a:pt x="109" y="452"/>
                  <a:pt x="109" y="450"/>
                </a:cubicBezTo>
                <a:cubicBezTo>
                  <a:pt x="109" y="448"/>
                  <a:pt x="110" y="447"/>
                  <a:pt x="110" y="445"/>
                </a:cubicBezTo>
                <a:cubicBezTo>
                  <a:pt x="110" y="443"/>
                  <a:pt x="109" y="442"/>
                  <a:pt x="109" y="441"/>
                </a:cubicBezTo>
                <a:cubicBezTo>
                  <a:pt x="109" y="439"/>
                  <a:pt x="110" y="439"/>
                  <a:pt x="110" y="438"/>
                </a:cubicBezTo>
                <a:cubicBezTo>
                  <a:pt x="110" y="435"/>
                  <a:pt x="105" y="434"/>
                  <a:pt x="105" y="431"/>
                </a:cubicBezTo>
                <a:cubicBezTo>
                  <a:pt x="105" y="430"/>
                  <a:pt x="106" y="429"/>
                  <a:pt x="106" y="428"/>
                </a:cubicBezTo>
                <a:cubicBezTo>
                  <a:pt x="106" y="425"/>
                  <a:pt x="105" y="425"/>
                  <a:pt x="103" y="423"/>
                </a:cubicBezTo>
                <a:cubicBezTo>
                  <a:pt x="103" y="424"/>
                  <a:pt x="102" y="424"/>
                  <a:pt x="102" y="425"/>
                </a:cubicBezTo>
                <a:cubicBezTo>
                  <a:pt x="100" y="423"/>
                  <a:pt x="98" y="420"/>
                  <a:pt x="98" y="417"/>
                </a:cubicBezTo>
                <a:cubicBezTo>
                  <a:pt x="98" y="416"/>
                  <a:pt x="99" y="415"/>
                  <a:pt x="99" y="414"/>
                </a:cubicBezTo>
                <a:cubicBezTo>
                  <a:pt x="97" y="414"/>
                  <a:pt x="96" y="414"/>
                  <a:pt x="95" y="414"/>
                </a:cubicBezTo>
                <a:cubicBezTo>
                  <a:pt x="94" y="412"/>
                  <a:pt x="94" y="411"/>
                  <a:pt x="94" y="408"/>
                </a:cubicBezTo>
                <a:cubicBezTo>
                  <a:pt x="94" y="408"/>
                  <a:pt x="94" y="408"/>
                  <a:pt x="94" y="408"/>
                </a:cubicBezTo>
                <a:cubicBezTo>
                  <a:pt x="94" y="408"/>
                  <a:pt x="94" y="407"/>
                  <a:pt x="93" y="407"/>
                </a:cubicBezTo>
                <a:cubicBezTo>
                  <a:pt x="92" y="407"/>
                  <a:pt x="91" y="407"/>
                  <a:pt x="89" y="407"/>
                </a:cubicBezTo>
                <a:cubicBezTo>
                  <a:pt x="87" y="407"/>
                  <a:pt x="85" y="405"/>
                  <a:pt x="83" y="405"/>
                </a:cubicBezTo>
                <a:cubicBezTo>
                  <a:pt x="81" y="405"/>
                  <a:pt x="81" y="405"/>
                  <a:pt x="80" y="406"/>
                </a:cubicBezTo>
                <a:cubicBezTo>
                  <a:pt x="79" y="406"/>
                  <a:pt x="78" y="406"/>
                  <a:pt x="78" y="407"/>
                </a:cubicBezTo>
                <a:cubicBezTo>
                  <a:pt x="78" y="408"/>
                  <a:pt x="79" y="409"/>
                  <a:pt x="80" y="410"/>
                </a:cubicBezTo>
                <a:cubicBezTo>
                  <a:pt x="80" y="412"/>
                  <a:pt x="80" y="413"/>
                  <a:pt x="81" y="414"/>
                </a:cubicBezTo>
                <a:cubicBezTo>
                  <a:pt x="82" y="416"/>
                  <a:pt x="83" y="416"/>
                  <a:pt x="84" y="417"/>
                </a:cubicBezTo>
                <a:cubicBezTo>
                  <a:pt x="85" y="417"/>
                  <a:pt x="85" y="417"/>
                  <a:pt x="85" y="418"/>
                </a:cubicBezTo>
                <a:cubicBezTo>
                  <a:pt x="83" y="420"/>
                  <a:pt x="80" y="420"/>
                  <a:pt x="78" y="422"/>
                </a:cubicBezTo>
                <a:cubicBezTo>
                  <a:pt x="76" y="422"/>
                  <a:pt x="75" y="423"/>
                  <a:pt x="73" y="423"/>
                </a:cubicBezTo>
                <a:cubicBezTo>
                  <a:pt x="73" y="424"/>
                  <a:pt x="73" y="425"/>
                  <a:pt x="72" y="426"/>
                </a:cubicBezTo>
                <a:cubicBezTo>
                  <a:pt x="72" y="427"/>
                  <a:pt x="71" y="426"/>
                  <a:pt x="70" y="427"/>
                </a:cubicBezTo>
                <a:cubicBezTo>
                  <a:pt x="69" y="427"/>
                  <a:pt x="68" y="428"/>
                  <a:pt x="67" y="428"/>
                </a:cubicBezTo>
                <a:cubicBezTo>
                  <a:pt x="67" y="428"/>
                  <a:pt x="66" y="428"/>
                  <a:pt x="65" y="428"/>
                </a:cubicBezTo>
                <a:cubicBezTo>
                  <a:pt x="65" y="429"/>
                  <a:pt x="65" y="429"/>
                  <a:pt x="64" y="430"/>
                </a:cubicBezTo>
                <a:cubicBezTo>
                  <a:pt x="63" y="431"/>
                  <a:pt x="62" y="433"/>
                  <a:pt x="59" y="433"/>
                </a:cubicBezTo>
                <a:cubicBezTo>
                  <a:pt x="58" y="433"/>
                  <a:pt x="58" y="432"/>
                  <a:pt x="57" y="431"/>
                </a:cubicBezTo>
                <a:cubicBezTo>
                  <a:pt x="56" y="431"/>
                  <a:pt x="55" y="430"/>
                  <a:pt x="55" y="428"/>
                </a:cubicBezTo>
                <a:cubicBezTo>
                  <a:pt x="54" y="430"/>
                  <a:pt x="54" y="430"/>
                  <a:pt x="54" y="432"/>
                </a:cubicBezTo>
                <a:cubicBezTo>
                  <a:pt x="53" y="433"/>
                  <a:pt x="52" y="433"/>
                  <a:pt x="52" y="434"/>
                </a:cubicBezTo>
                <a:cubicBezTo>
                  <a:pt x="52" y="440"/>
                  <a:pt x="52" y="440"/>
                  <a:pt x="52" y="440"/>
                </a:cubicBezTo>
                <a:cubicBezTo>
                  <a:pt x="51" y="442"/>
                  <a:pt x="51" y="443"/>
                  <a:pt x="50" y="444"/>
                </a:cubicBezTo>
                <a:cubicBezTo>
                  <a:pt x="49" y="444"/>
                  <a:pt x="49" y="445"/>
                  <a:pt x="49" y="445"/>
                </a:cubicBezTo>
                <a:cubicBezTo>
                  <a:pt x="48" y="445"/>
                  <a:pt x="47" y="445"/>
                  <a:pt x="46" y="444"/>
                </a:cubicBezTo>
                <a:cubicBezTo>
                  <a:pt x="45" y="444"/>
                  <a:pt x="46" y="442"/>
                  <a:pt x="45" y="442"/>
                </a:cubicBezTo>
                <a:cubicBezTo>
                  <a:pt x="44" y="442"/>
                  <a:pt x="43" y="442"/>
                  <a:pt x="42" y="443"/>
                </a:cubicBezTo>
                <a:cubicBezTo>
                  <a:pt x="42" y="443"/>
                  <a:pt x="41" y="442"/>
                  <a:pt x="41" y="443"/>
                </a:cubicBezTo>
                <a:cubicBezTo>
                  <a:pt x="40" y="443"/>
                  <a:pt x="40" y="445"/>
                  <a:pt x="39" y="446"/>
                </a:cubicBezTo>
                <a:cubicBezTo>
                  <a:pt x="38" y="448"/>
                  <a:pt x="37" y="449"/>
                  <a:pt x="36" y="451"/>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0"/>
          <p:cNvSpPr>
            <a:spLocks noEditPoints="1"/>
          </p:cNvSpPr>
          <p:nvPr/>
        </p:nvSpPr>
        <p:spPr bwMode="auto">
          <a:xfrm>
            <a:off x="9475525" y="3995067"/>
            <a:ext cx="756720" cy="1542265"/>
          </a:xfrm>
          <a:custGeom>
            <a:avLst/>
            <a:gdLst/>
            <a:ahLst/>
            <a:cxnLst>
              <a:cxn ang="0">
                <a:pos x="152" y="555"/>
              </a:cxn>
              <a:cxn ang="0">
                <a:pos x="158" y="556"/>
              </a:cxn>
              <a:cxn ang="0">
                <a:pos x="135" y="457"/>
              </a:cxn>
              <a:cxn ang="0">
                <a:pos x="121" y="429"/>
              </a:cxn>
              <a:cxn ang="0">
                <a:pos x="122" y="421"/>
              </a:cxn>
              <a:cxn ang="0">
                <a:pos x="83" y="408"/>
              </a:cxn>
              <a:cxn ang="0">
                <a:pos x="95" y="388"/>
              </a:cxn>
              <a:cxn ang="0">
                <a:pos x="97" y="379"/>
              </a:cxn>
              <a:cxn ang="0">
                <a:pos x="107" y="334"/>
              </a:cxn>
              <a:cxn ang="0">
                <a:pos x="116" y="341"/>
              </a:cxn>
              <a:cxn ang="0">
                <a:pos x="109" y="327"/>
              </a:cxn>
              <a:cxn ang="0">
                <a:pos x="112" y="34"/>
              </a:cxn>
              <a:cxn ang="0">
                <a:pos x="132" y="21"/>
              </a:cxn>
              <a:cxn ang="0">
                <a:pos x="147" y="14"/>
              </a:cxn>
              <a:cxn ang="0">
                <a:pos x="184" y="3"/>
              </a:cxn>
              <a:cxn ang="0">
                <a:pos x="202" y="17"/>
              </a:cxn>
              <a:cxn ang="0">
                <a:pos x="214" y="33"/>
              </a:cxn>
              <a:cxn ang="0">
                <a:pos x="233" y="50"/>
              </a:cxn>
              <a:cxn ang="0">
                <a:pos x="244" y="34"/>
              </a:cxn>
              <a:cxn ang="0">
                <a:pos x="264" y="40"/>
              </a:cxn>
              <a:cxn ang="0">
                <a:pos x="254" y="79"/>
              </a:cxn>
              <a:cxn ang="0">
                <a:pos x="243" y="125"/>
              </a:cxn>
              <a:cxn ang="0">
                <a:pos x="254" y="163"/>
              </a:cxn>
              <a:cxn ang="0">
                <a:pos x="277" y="197"/>
              </a:cxn>
              <a:cxn ang="0">
                <a:pos x="268" y="204"/>
              </a:cxn>
              <a:cxn ang="0">
                <a:pos x="242" y="215"/>
              </a:cxn>
              <a:cxn ang="0">
                <a:pos x="225" y="254"/>
              </a:cxn>
              <a:cxn ang="0">
                <a:pos x="191" y="286"/>
              </a:cxn>
              <a:cxn ang="0">
                <a:pos x="164" y="312"/>
              </a:cxn>
              <a:cxn ang="0">
                <a:pos x="155" y="306"/>
              </a:cxn>
              <a:cxn ang="0">
                <a:pos x="160" y="302"/>
              </a:cxn>
              <a:cxn ang="0">
                <a:pos x="161" y="281"/>
              </a:cxn>
              <a:cxn ang="0">
                <a:pos x="163" y="266"/>
              </a:cxn>
              <a:cxn ang="0">
                <a:pos x="167" y="249"/>
              </a:cxn>
              <a:cxn ang="0">
                <a:pos x="189" y="226"/>
              </a:cxn>
              <a:cxn ang="0">
                <a:pos x="171" y="205"/>
              </a:cxn>
              <a:cxn ang="0">
                <a:pos x="155" y="229"/>
              </a:cxn>
              <a:cxn ang="0">
                <a:pos x="139" y="253"/>
              </a:cxn>
              <a:cxn ang="0">
                <a:pos x="142" y="281"/>
              </a:cxn>
              <a:cxn ang="0">
                <a:pos x="119" y="256"/>
              </a:cxn>
              <a:cxn ang="0">
                <a:pos x="83" y="274"/>
              </a:cxn>
              <a:cxn ang="0">
                <a:pos x="69" y="278"/>
              </a:cxn>
              <a:cxn ang="0">
                <a:pos x="68" y="253"/>
              </a:cxn>
              <a:cxn ang="0">
                <a:pos x="58" y="246"/>
              </a:cxn>
              <a:cxn ang="0">
                <a:pos x="70" y="235"/>
              </a:cxn>
              <a:cxn ang="0">
                <a:pos x="80" y="226"/>
              </a:cxn>
              <a:cxn ang="0">
                <a:pos x="82" y="209"/>
              </a:cxn>
              <a:cxn ang="0">
                <a:pos x="57" y="182"/>
              </a:cxn>
              <a:cxn ang="0">
                <a:pos x="37" y="174"/>
              </a:cxn>
              <a:cxn ang="0">
                <a:pos x="34" y="164"/>
              </a:cxn>
              <a:cxn ang="0">
                <a:pos x="21" y="138"/>
              </a:cxn>
              <a:cxn ang="0">
                <a:pos x="24" y="124"/>
              </a:cxn>
              <a:cxn ang="0">
                <a:pos x="13" y="105"/>
              </a:cxn>
              <a:cxn ang="0">
                <a:pos x="4" y="80"/>
              </a:cxn>
              <a:cxn ang="0">
                <a:pos x="13" y="66"/>
              </a:cxn>
              <a:cxn ang="0">
                <a:pos x="33" y="60"/>
              </a:cxn>
              <a:cxn ang="0">
                <a:pos x="45" y="56"/>
              </a:cxn>
              <a:cxn ang="0">
                <a:pos x="64" y="37"/>
              </a:cxn>
              <a:cxn ang="0">
                <a:pos x="74" y="23"/>
              </a:cxn>
              <a:cxn ang="0">
                <a:pos x="87" y="24"/>
              </a:cxn>
            </a:cxnLst>
            <a:rect l="0" t="0" r="r" b="b"/>
            <a:pathLst>
              <a:path w="277" h="564">
                <a:moveTo>
                  <a:pt x="155" y="552"/>
                </a:moveTo>
                <a:cubicBezTo>
                  <a:pt x="154" y="551"/>
                  <a:pt x="154" y="551"/>
                  <a:pt x="153" y="550"/>
                </a:cubicBezTo>
                <a:cubicBezTo>
                  <a:pt x="151" y="550"/>
                  <a:pt x="151" y="550"/>
                  <a:pt x="151" y="550"/>
                </a:cubicBezTo>
                <a:cubicBezTo>
                  <a:pt x="151" y="553"/>
                  <a:pt x="151" y="553"/>
                  <a:pt x="151" y="553"/>
                </a:cubicBezTo>
                <a:cubicBezTo>
                  <a:pt x="151" y="554"/>
                  <a:pt x="152" y="554"/>
                  <a:pt x="152" y="555"/>
                </a:cubicBezTo>
                <a:cubicBezTo>
                  <a:pt x="153" y="557"/>
                  <a:pt x="154" y="558"/>
                  <a:pt x="155" y="560"/>
                </a:cubicBezTo>
                <a:cubicBezTo>
                  <a:pt x="155" y="563"/>
                  <a:pt x="157" y="564"/>
                  <a:pt x="160" y="564"/>
                </a:cubicBezTo>
                <a:cubicBezTo>
                  <a:pt x="161" y="564"/>
                  <a:pt x="162" y="562"/>
                  <a:pt x="162" y="561"/>
                </a:cubicBezTo>
                <a:cubicBezTo>
                  <a:pt x="162" y="560"/>
                  <a:pt x="161" y="560"/>
                  <a:pt x="161" y="559"/>
                </a:cubicBezTo>
                <a:cubicBezTo>
                  <a:pt x="160" y="558"/>
                  <a:pt x="159" y="557"/>
                  <a:pt x="158" y="556"/>
                </a:cubicBezTo>
                <a:cubicBezTo>
                  <a:pt x="157" y="555"/>
                  <a:pt x="156" y="553"/>
                  <a:pt x="155" y="552"/>
                </a:cubicBezTo>
                <a:close/>
                <a:moveTo>
                  <a:pt x="134" y="451"/>
                </a:moveTo>
                <a:cubicBezTo>
                  <a:pt x="133" y="451"/>
                  <a:pt x="133" y="451"/>
                  <a:pt x="132" y="451"/>
                </a:cubicBezTo>
                <a:cubicBezTo>
                  <a:pt x="132" y="452"/>
                  <a:pt x="132" y="453"/>
                  <a:pt x="132" y="454"/>
                </a:cubicBezTo>
                <a:cubicBezTo>
                  <a:pt x="132" y="455"/>
                  <a:pt x="133" y="457"/>
                  <a:pt x="135" y="457"/>
                </a:cubicBezTo>
                <a:cubicBezTo>
                  <a:pt x="136" y="457"/>
                  <a:pt x="137" y="456"/>
                  <a:pt x="137" y="455"/>
                </a:cubicBezTo>
                <a:cubicBezTo>
                  <a:pt x="137" y="455"/>
                  <a:pt x="137" y="454"/>
                  <a:pt x="136" y="454"/>
                </a:cubicBezTo>
                <a:cubicBezTo>
                  <a:pt x="136" y="453"/>
                  <a:pt x="135" y="452"/>
                  <a:pt x="134" y="451"/>
                </a:cubicBezTo>
                <a:close/>
                <a:moveTo>
                  <a:pt x="120" y="427"/>
                </a:moveTo>
                <a:cubicBezTo>
                  <a:pt x="120" y="428"/>
                  <a:pt x="121" y="428"/>
                  <a:pt x="121" y="429"/>
                </a:cubicBezTo>
                <a:cubicBezTo>
                  <a:pt x="122" y="430"/>
                  <a:pt x="122" y="430"/>
                  <a:pt x="123" y="430"/>
                </a:cubicBezTo>
                <a:cubicBezTo>
                  <a:pt x="126" y="430"/>
                  <a:pt x="129" y="428"/>
                  <a:pt x="129" y="424"/>
                </a:cubicBezTo>
                <a:cubicBezTo>
                  <a:pt x="129" y="422"/>
                  <a:pt x="130" y="421"/>
                  <a:pt x="128" y="420"/>
                </a:cubicBezTo>
                <a:cubicBezTo>
                  <a:pt x="127" y="419"/>
                  <a:pt x="126" y="420"/>
                  <a:pt x="124" y="420"/>
                </a:cubicBezTo>
                <a:cubicBezTo>
                  <a:pt x="123" y="420"/>
                  <a:pt x="123" y="420"/>
                  <a:pt x="122" y="421"/>
                </a:cubicBezTo>
                <a:cubicBezTo>
                  <a:pt x="121" y="421"/>
                  <a:pt x="122" y="422"/>
                  <a:pt x="121" y="423"/>
                </a:cubicBezTo>
                <a:cubicBezTo>
                  <a:pt x="121" y="424"/>
                  <a:pt x="120" y="425"/>
                  <a:pt x="120" y="427"/>
                </a:cubicBezTo>
                <a:close/>
                <a:moveTo>
                  <a:pt x="84" y="404"/>
                </a:moveTo>
                <a:cubicBezTo>
                  <a:pt x="82" y="404"/>
                  <a:pt x="82" y="406"/>
                  <a:pt x="81" y="408"/>
                </a:cubicBezTo>
                <a:cubicBezTo>
                  <a:pt x="82" y="408"/>
                  <a:pt x="82" y="408"/>
                  <a:pt x="83" y="408"/>
                </a:cubicBezTo>
                <a:cubicBezTo>
                  <a:pt x="85" y="408"/>
                  <a:pt x="85" y="408"/>
                  <a:pt x="87" y="408"/>
                </a:cubicBezTo>
                <a:cubicBezTo>
                  <a:pt x="87" y="407"/>
                  <a:pt x="87" y="407"/>
                  <a:pt x="87" y="406"/>
                </a:cubicBezTo>
                <a:cubicBezTo>
                  <a:pt x="87" y="404"/>
                  <a:pt x="86" y="404"/>
                  <a:pt x="84" y="404"/>
                </a:cubicBezTo>
                <a:close/>
                <a:moveTo>
                  <a:pt x="94" y="387"/>
                </a:moveTo>
                <a:cubicBezTo>
                  <a:pt x="94" y="388"/>
                  <a:pt x="94" y="388"/>
                  <a:pt x="95" y="388"/>
                </a:cubicBezTo>
                <a:cubicBezTo>
                  <a:pt x="95" y="389"/>
                  <a:pt x="95" y="389"/>
                  <a:pt x="95" y="390"/>
                </a:cubicBezTo>
                <a:cubicBezTo>
                  <a:pt x="97" y="388"/>
                  <a:pt x="97" y="387"/>
                  <a:pt x="98" y="385"/>
                </a:cubicBezTo>
                <a:cubicBezTo>
                  <a:pt x="98" y="384"/>
                  <a:pt x="99" y="384"/>
                  <a:pt x="100" y="383"/>
                </a:cubicBezTo>
                <a:cubicBezTo>
                  <a:pt x="100" y="381"/>
                  <a:pt x="100" y="380"/>
                  <a:pt x="100" y="379"/>
                </a:cubicBezTo>
                <a:cubicBezTo>
                  <a:pt x="99" y="379"/>
                  <a:pt x="98" y="379"/>
                  <a:pt x="97" y="379"/>
                </a:cubicBezTo>
                <a:cubicBezTo>
                  <a:pt x="97" y="379"/>
                  <a:pt x="97" y="380"/>
                  <a:pt x="97" y="380"/>
                </a:cubicBezTo>
                <a:cubicBezTo>
                  <a:pt x="97" y="383"/>
                  <a:pt x="94" y="384"/>
                  <a:pt x="94" y="387"/>
                </a:cubicBezTo>
                <a:close/>
                <a:moveTo>
                  <a:pt x="109" y="327"/>
                </a:moveTo>
                <a:cubicBezTo>
                  <a:pt x="107" y="328"/>
                  <a:pt x="107" y="328"/>
                  <a:pt x="107" y="328"/>
                </a:cubicBezTo>
                <a:cubicBezTo>
                  <a:pt x="107" y="334"/>
                  <a:pt x="107" y="334"/>
                  <a:pt x="107" y="334"/>
                </a:cubicBezTo>
                <a:cubicBezTo>
                  <a:pt x="107" y="335"/>
                  <a:pt x="106" y="336"/>
                  <a:pt x="106" y="338"/>
                </a:cubicBezTo>
                <a:cubicBezTo>
                  <a:pt x="106" y="340"/>
                  <a:pt x="108" y="340"/>
                  <a:pt x="109" y="341"/>
                </a:cubicBezTo>
                <a:cubicBezTo>
                  <a:pt x="111" y="342"/>
                  <a:pt x="111" y="344"/>
                  <a:pt x="113" y="344"/>
                </a:cubicBezTo>
                <a:cubicBezTo>
                  <a:pt x="114" y="344"/>
                  <a:pt x="114" y="343"/>
                  <a:pt x="115" y="342"/>
                </a:cubicBezTo>
                <a:cubicBezTo>
                  <a:pt x="115" y="342"/>
                  <a:pt x="116" y="341"/>
                  <a:pt x="116" y="341"/>
                </a:cubicBezTo>
                <a:cubicBezTo>
                  <a:pt x="116" y="335"/>
                  <a:pt x="116" y="335"/>
                  <a:pt x="116" y="335"/>
                </a:cubicBezTo>
                <a:cubicBezTo>
                  <a:pt x="117" y="333"/>
                  <a:pt x="117" y="333"/>
                  <a:pt x="117" y="333"/>
                </a:cubicBezTo>
                <a:cubicBezTo>
                  <a:pt x="116" y="332"/>
                  <a:pt x="116" y="332"/>
                  <a:pt x="116" y="332"/>
                </a:cubicBezTo>
                <a:cubicBezTo>
                  <a:pt x="114" y="332"/>
                  <a:pt x="113" y="331"/>
                  <a:pt x="111" y="330"/>
                </a:cubicBezTo>
                <a:cubicBezTo>
                  <a:pt x="110" y="329"/>
                  <a:pt x="110" y="328"/>
                  <a:pt x="109" y="327"/>
                </a:cubicBezTo>
                <a:close/>
                <a:moveTo>
                  <a:pt x="94" y="31"/>
                </a:moveTo>
                <a:cubicBezTo>
                  <a:pt x="96" y="32"/>
                  <a:pt x="97" y="30"/>
                  <a:pt x="99" y="30"/>
                </a:cubicBezTo>
                <a:cubicBezTo>
                  <a:pt x="101" y="31"/>
                  <a:pt x="101" y="32"/>
                  <a:pt x="103" y="32"/>
                </a:cubicBezTo>
                <a:cubicBezTo>
                  <a:pt x="106" y="33"/>
                  <a:pt x="109" y="33"/>
                  <a:pt x="112" y="34"/>
                </a:cubicBezTo>
                <a:cubicBezTo>
                  <a:pt x="112" y="34"/>
                  <a:pt x="112" y="34"/>
                  <a:pt x="112" y="34"/>
                </a:cubicBezTo>
                <a:cubicBezTo>
                  <a:pt x="116" y="32"/>
                  <a:pt x="117" y="29"/>
                  <a:pt x="120" y="26"/>
                </a:cubicBezTo>
                <a:cubicBezTo>
                  <a:pt x="123" y="27"/>
                  <a:pt x="123" y="27"/>
                  <a:pt x="123" y="27"/>
                </a:cubicBezTo>
                <a:cubicBezTo>
                  <a:pt x="125" y="26"/>
                  <a:pt x="126" y="25"/>
                  <a:pt x="128" y="24"/>
                </a:cubicBezTo>
                <a:cubicBezTo>
                  <a:pt x="128" y="24"/>
                  <a:pt x="129" y="24"/>
                  <a:pt x="130" y="23"/>
                </a:cubicBezTo>
                <a:cubicBezTo>
                  <a:pt x="131" y="22"/>
                  <a:pt x="131" y="21"/>
                  <a:pt x="132" y="21"/>
                </a:cubicBezTo>
                <a:cubicBezTo>
                  <a:pt x="133" y="20"/>
                  <a:pt x="134" y="21"/>
                  <a:pt x="136" y="21"/>
                </a:cubicBezTo>
                <a:cubicBezTo>
                  <a:pt x="136" y="21"/>
                  <a:pt x="136" y="20"/>
                  <a:pt x="136" y="19"/>
                </a:cubicBezTo>
                <a:cubicBezTo>
                  <a:pt x="138" y="18"/>
                  <a:pt x="138" y="17"/>
                  <a:pt x="140" y="16"/>
                </a:cubicBezTo>
                <a:cubicBezTo>
                  <a:pt x="141" y="16"/>
                  <a:pt x="142" y="15"/>
                  <a:pt x="143" y="14"/>
                </a:cubicBezTo>
                <a:cubicBezTo>
                  <a:pt x="145" y="14"/>
                  <a:pt x="146" y="14"/>
                  <a:pt x="147" y="14"/>
                </a:cubicBezTo>
                <a:cubicBezTo>
                  <a:pt x="148" y="14"/>
                  <a:pt x="149" y="13"/>
                  <a:pt x="151" y="12"/>
                </a:cubicBezTo>
                <a:cubicBezTo>
                  <a:pt x="153" y="11"/>
                  <a:pt x="155" y="11"/>
                  <a:pt x="158" y="11"/>
                </a:cubicBezTo>
                <a:cubicBezTo>
                  <a:pt x="158" y="8"/>
                  <a:pt x="158" y="5"/>
                  <a:pt x="161" y="3"/>
                </a:cubicBezTo>
                <a:cubicBezTo>
                  <a:pt x="164" y="1"/>
                  <a:pt x="167" y="0"/>
                  <a:pt x="171" y="0"/>
                </a:cubicBezTo>
                <a:cubicBezTo>
                  <a:pt x="176" y="0"/>
                  <a:pt x="179" y="3"/>
                  <a:pt x="184" y="3"/>
                </a:cubicBezTo>
                <a:cubicBezTo>
                  <a:pt x="188" y="4"/>
                  <a:pt x="190" y="4"/>
                  <a:pt x="193" y="6"/>
                </a:cubicBezTo>
                <a:cubicBezTo>
                  <a:pt x="194" y="7"/>
                  <a:pt x="196" y="7"/>
                  <a:pt x="197" y="8"/>
                </a:cubicBezTo>
                <a:cubicBezTo>
                  <a:pt x="197" y="9"/>
                  <a:pt x="197" y="9"/>
                  <a:pt x="197" y="10"/>
                </a:cubicBezTo>
                <a:cubicBezTo>
                  <a:pt x="199" y="11"/>
                  <a:pt x="200" y="12"/>
                  <a:pt x="201" y="15"/>
                </a:cubicBezTo>
                <a:cubicBezTo>
                  <a:pt x="202" y="15"/>
                  <a:pt x="202" y="16"/>
                  <a:pt x="202" y="17"/>
                </a:cubicBezTo>
                <a:cubicBezTo>
                  <a:pt x="203" y="18"/>
                  <a:pt x="205" y="17"/>
                  <a:pt x="206" y="18"/>
                </a:cubicBezTo>
                <a:cubicBezTo>
                  <a:pt x="207" y="18"/>
                  <a:pt x="207" y="19"/>
                  <a:pt x="207" y="20"/>
                </a:cubicBezTo>
                <a:cubicBezTo>
                  <a:pt x="209" y="25"/>
                  <a:pt x="207" y="28"/>
                  <a:pt x="208" y="32"/>
                </a:cubicBezTo>
                <a:cubicBezTo>
                  <a:pt x="208" y="32"/>
                  <a:pt x="208" y="32"/>
                  <a:pt x="208" y="32"/>
                </a:cubicBezTo>
                <a:cubicBezTo>
                  <a:pt x="210" y="33"/>
                  <a:pt x="212" y="32"/>
                  <a:pt x="214" y="33"/>
                </a:cubicBezTo>
                <a:cubicBezTo>
                  <a:pt x="216" y="35"/>
                  <a:pt x="215" y="37"/>
                  <a:pt x="217" y="38"/>
                </a:cubicBezTo>
                <a:cubicBezTo>
                  <a:pt x="218" y="39"/>
                  <a:pt x="220" y="39"/>
                  <a:pt x="221" y="39"/>
                </a:cubicBezTo>
                <a:cubicBezTo>
                  <a:pt x="221" y="41"/>
                  <a:pt x="221" y="43"/>
                  <a:pt x="223" y="45"/>
                </a:cubicBezTo>
                <a:cubicBezTo>
                  <a:pt x="225" y="46"/>
                  <a:pt x="226" y="46"/>
                  <a:pt x="228" y="47"/>
                </a:cubicBezTo>
                <a:cubicBezTo>
                  <a:pt x="230" y="48"/>
                  <a:pt x="231" y="50"/>
                  <a:pt x="233" y="50"/>
                </a:cubicBezTo>
                <a:cubicBezTo>
                  <a:pt x="235" y="50"/>
                  <a:pt x="235" y="49"/>
                  <a:pt x="236" y="48"/>
                </a:cubicBezTo>
                <a:cubicBezTo>
                  <a:pt x="238" y="46"/>
                  <a:pt x="239" y="45"/>
                  <a:pt x="241" y="43"/>
                </a:cubicBezTo>
                <a:cubicBezTo>
                  <a:pt x="242" y="42"/>
                  <a:pt x="243" y="42"/>
                  <a:pt x="244" y="41"/>
                </a:cubicBezTo>
                <a:cubicBezTo>
                  <a:pt x="245" y="40"/>
                  <a:pt x="246" y="39"/>
                  <a:pt x="246" y="38"/>
                </a:cubicBezTo>
                <a:cubicBezTo>
                  <a:pt x="246" y="36"/>
                  <a:pt x="244" y="36"/>
                  <a:pt x="244" y="34"/>
                </a:cubicBezTo>
                <a:cubicBezTo>
                  <a:pt x="243" y="33"/>
                  <a:pt x="243" y="31"/>
                  <a:pt x="243" y="29"/>
                </a:cubicBezTo>
                <a:cubicBezTo>
                  <a:pt x="244" y="30"/>
                  <a:pt x="245" y="30"/>
                  <a:pt x="246" y="32"/>
                </a:cubicBezTo>
                <a:cubicBezTo>
                  <a:pt x="247" y="33"/>
                  <a:pt x="247" y="34"/>
                  <a:pt x="248" y="35"/>
                </a:cubicBezTo>
                <a:cubicBezTo>
                  <a:pt x="251" y="37"/>
                  <a:pt x="253" y="38"/>
                  <a:pt x="257" y="38"/>
                </a:cubicBezTo>
                <a:cubicBezTo>
                  <a:pt x="260" y="39"/>
                  <a:pt x="261" y="39"/>
                  <a:pt x="264" y="40"/>
                </a:cubicBezTo>
                <a:cubicBezTo>
                  <a:pt x="267" y="41"/>
                  <a:pt x="267" y="42"/>
                  <a:pt x="270" y="43"/>
                </a:cubicBezTo>
                <a:cubicBezTo>
                  <a:pt x="270" y="43"/>
                  <a:pt x="270" y="43"/>
                  <a:pt x="270" y="43"/>
                </a:cubicBezTo>
                <a:cubicBezTo>
                  <a:pt x="269" y="46"/>
                  <a:pt x="268" y="48"/>
                  <a:pt x="267" y="51"/>
                </a:cubicBezTo>
                <a:cubicBezTo>
                  <a:pt x="264" y="58"/>
                  <a:pt x="262" y="61"/>
                  <a:pt x="259" y="68"/>
                </a:cubicBezTo>
                <a:cubicBezTo>
                  <a:pt x="257" y="72"/>
                  <a:pt x="256" y="75"/>
                  <a:pt x="254" y="79"/>
                </a:cubicBezTo>
                <a:cubicBezTo>
                  <a:pt x="254" y="81"/>
                  <a:pt x="253" y="82"/>
                  <a:pt x="252" y="83"/>
                </a:cubicBezTo>
                <a:cubicBezTo>
                  <a:pt x="250" y="88"/>
                  <a:pt x="250" y="91"/>
                  <a:pt x="249" y="97"/>
                </a:cubicBezTo>
                <a:cubicBezTo>
                  <a:pt x="248" y="98"/>
                  <a:pt x="248" y="99"/>
                  <a:pt x="248" y="101"/>
                </a:cubicBezTo>
                <a:cubicBezTo>
                  <a:pt x="248" y="105"/>
                  <a:pt x="250" y="107"/>
                  <a:pt x="250" y="111"/>
                </a:cubicBezTo>
                <a:cubicBezTo>
                  <a:pt x="250" y="117"/>
                  <a:pt x="243" y="119"/>
                  <a:pt x="243" y="125"/>
                </a:cubicBezTo>
                <a:cubicBezTo>
                  <a:pt x="243" y="127"/>
                  <a:pt x="243" y="127"/>
                  <a:pt x="243" y="129"/>
                </a:cubicBezTo>
                <a:cubicBezTo>
                  <a:pt x="244" y="134"/>
                  <a:pt x="244" y="137"/>
                  <a:pt x="245" y="141"/>
                </a:cubicBezTo>
                <a:cubicBezTo>
                  <a:pt x="245" y="143"/>
                  <a:pt x="246" y="144"/>
                  <a:pt x="246" y="146"/>
                </a:cubicBezTo>
                <a:cubicBezTo>
                  <a:pt x="247" y="147"/>
                  <a:pt x="247" y="148"/>
                  <a:pt x="247" y="149"/>
                </a:cubicBezTo>
                <a:cubicBezTo>
                  <a:pt x="249" y="155"/>
                  <a:pt x="251" y="158"/>
                  <a:pt x="254" y="163"/>
                </a:cubicBezTo>
                <a:cubicBezTo>
                  <a:pt x="256" y="168"/>
                  <a:pt x="258" y="171"/>
                  <a:pt x="261" y="176"/>
                </a:cubicBezTo>
                <a:cubicBezTo>
                  <a:pt x="262" y="178"/>
                  <a:pt x="263" y="179"/>
                  <a:pt x="265" y="182"/>
                </a:cubicBezTo>
                <a:cubicBezTo>
                  <a:pt x="267" y="185"/>
                  <a:pt x="268" y="187"/>
                  <a:pt x="270" y="190"/>
                </a:cubicBezTo>
                <a:cubicBezTo>
                  <a:pt x="271" y="193"/>
                  <a:pt x="272" y="195"/>
                  <a:pt x="273" y="197"/>
                </a:cubicBezTo>
                <a:cubicBezTo>
                  <a:pt x="274" y="198"/>
                  <a:pt x="275" y="197"/>
                  <a:pt x="277" y="197"/>
                </a:cubicBezTo>
                <a:cubicBezTo>
                  <a:pt x="277" y="205"/>
                  <a:pt x="277" y="205"/>
                  <a:pt x="277" y="205"/>
                </a:cubicBezTo>
                <a:cubicBezTo>
                  <a:pt x="276" y="205"/>
                  <a:pt x="276" y="205"/>
                  <a:pt x="275" y="205"/>
                </a:cubicBezTo>
                <a:cubicBezTo>
                  <a:pt x="273" y="205"/>
                  <a:pt x="273" y="204"/>
                  <a:pt x="271" y="203"/>
                </a:cubicBezTo>
                <a:cubicBezTo>
                  <a:pt x="271" y="203"/>
                  <a:pt x="270" y="203"/>
                  <a:pt x="269" y="203"/>
                </a:cubicBezTo>
                <a:cubicBezTo>
                  <a:pt x="268" y="204"/>
                  <a:pt x="268" y="204"/>
                  <a:pt x="268" y="204"/>
                </a:cubicBezTo>
                <a:cubicBezTo>
                  <a:pt x="268" y="204"/>
                  <a:pt x="266" y="205"/>
                  <a:pt x="263" y="205"/>
                </a:cubicBezTo>
                <a:cubicBezTo>
                  <a:pt x="256" y="205"/>
                  <a:pt x="256" y="205"/>
                  <a:pt x="256" y="205"/>
                </a:cubicBezTo>
                <a:cubicBezTo>
                  <a:pt x="253" y="205"/>
                  <a:pt x="251" y="207"/>
                  <a:pt x="248" y="209"/>
                </a:cubicBezTo>
                <a:cubicBezTo>
                  <a:pt x="246" y="210"/>
                  <a:pt x="245" y="211"/>
                  <a:pt x="243" y="213"/>
                </a:cubicBezTo>
                <a:cubicBezTo>
                  <a:pt x="243" y="214"/>
                  <a:pt x="242" y="214"/>
                  <a:pt x="242" y="215"/>
                </a:cubicBezTo>
                <a:cubicBezTo>
                  <a:pt x="238" y="219"/>
                  <a:pt x="235" y="222"/>
                  <a:pt x="232" y="227"/>
                </a:cubicBezTo>
                <a:cubicBezTo>
                  <a:pt x="230" y="229"/>
                  <a:pt x="230" y="230"/>
                  <a:pt x="229" y="233"/>
                </a:cubicBezTo>
                <a:cubicBezTo>
                  <a:pt x="228" y="235"/>
                  <a:pt x="227" y="236"/>
                  <a:pt x="226" y="238"/>
                </a:cubicBezTo>
                <a:cubicBezTo>
                  <a:pt x="225" y="242"/>
                  <a:pt x="226" y="244"/>
                  <a:pt x="225" y="249"/>
                </a:cubicBezTo>
                <a:cubicBezTo>
                  <a:pt x="225" y="251"/>
                  <a:pt x="225" y="252"/>
                  <a:pt x="225" y="254"/>
                </a:cubicBezTo>
                <a:cubicBezTo>
                  <a:pt x="225" y="272"/>
                  <a:pt x="225" y="272"/>
                  <a:pt x="225" y="272"/>
                </a:cubicBezTo>
                <a:cubicBezTo>
                  <a:pt x="221" y="276"/>
                  <a:pt x="218" y="276"/>
                  <a:pt x="214" y="279"/>
                </a:cubicBezTo>
                <a:cubicBezTo>
                  <a:pt x="210" y="281"/>
                  <a:pt x="207" y="284"/>
                  <a:pt x="203" y="284"/>
                </a:cubicBezTo>
                <a:cubicBezTo>
                  <a:pt x="200" y="284"/>
                  <a:pt x="198" y="284"/>
                  <a:pt x="196" y="284"/>
                </a:cubicBezTo>
                <a:cubicBezTo>
                  <a:pt x="194" y="284"/>
                  <a:pt x="193" y="285"/>
                  <a:pt x="191" y="286"/>
                </a:cubicBezTo>
                <a:cubicBezTo>
                  <a:pt x="190" y="287"/>
                  <a:pt x="189" y="288"/>
                  <a:pt x="187" y="289"/>
                </a:cubicBezTo>
                <a:cubicBezTo>
                  <a:pt x="183" y="291"/>
                  <a:pt x="183" y="294"/>
                  <a:pt x="180" y="297"/>
                </a:cubicBezTo>
                <a:cubicBezTo>
                  <a:pt x="177" y="301"/>
                  <a:pt x="177" y="304"/>
                  <a:pt x="174" y="308"/>
                </a:cubicBezTo>
                <a:cubicBezTo>
                  <a:pt x="172" y="311"/>
                  <a:pt x="170" y="313"/>
                  <a:pt x="167" y="313"/>
                </a:cubicBezTo>
                <a:cubicBezTo>
                  <a:pt x="166" y="313"/>
                  <a:pt x="165" y="312"/>
                  <a:pt x="164" y="312"/>
                </a:cubicBezTo>
                <a:cubicBezTo>
                  <a:pt x="163" y="312"/>
                  <a:pt x="163" y="313"/>
                  <a:pt x="162" y="313"/>
                </a:cubicBezTo>
                <a:cubicBezTo>
                  <a:pt x="160" y="313"/>
                  <a:pt x="161" y="310"/>
                  <a:pt x="160" y="309"/>
                </a:cubicBezTo>
                <a:cubicBezTo>
                  <a:pt x="160" y="309"/>
                  <a:pt x="159" y="309"/>
                  <a:pt x="159" y="308"/>
                </a:cubicBezTo>
                <a:cubicBezTo>
                  <a:pt x="158" y="308"/>
                  <a:pt x="158" y="308"/>
                  <a:pt x="157" y="308"/>
                </a:cubicBezTo>
                <a:cubicBezTo>
                  <a:pt x="156" y="308"/>
                  <a:pt x="156" y="307"/>
                  <a:pt x="155" y="306"/>
                </a:cubicBezTo>
                <a:cubicBezTo>
                  <a:pt x="154" y="306"/>
                  <a:pt x="153" y="306"/>
                  <a:pt x="152" y="306"/>
                </a:cubicBezTo>
                <a:cubicBezTo>
                  <a:pt x="152" y="306"/>
                  <a:pt x="152" y="305"/>
                  <a:pt x="152" y="305"/>
                </a:cubicBezTo>
                <a:cubicBezTo>
                  <a:pt x="153" y="303"/>
                  <a:pt x="154" y="303"/>
                  <a:pt x="155" y="303"/>
                </a:cubicBezTo>
                <a:cubicBezTo>
                  <a:pt x="156" y="303"/>
                  <a:pt x="157" y="303"/>
                  <a:pt x="158" y="303"/>
                </a:cubicBezTo>
                <a:cubicBezTo>
                  <a:pt x="159" y="303"/>
                  <a:pt x="159" y="302"/>
                  <a:pt x="160" y="302"/>
                </a:cubicBezTo>
                <a:cubicBezTo>
                  <a:pt x="161" y="302"/>
                  <a:pt x="162" y="302"/>
                  <a:pt x="163" y="302"/>
                </a:cubicBezTo>
                <a:cubicBezTo>
                  <a:pt x="163" y="301"/>
                  <a:pt x="163" y="301"/>
                  <a:pt x="163" y="300"/>
                </a:cubicBezTo>
                <a:cubicBezTo>
                  <a:pt x="163" y="298"/>
                  <a:pt x="162" y="298"/>
                  <a:pt x="161" y="297"/>
                </a:cubicBezTo>
                <a:cubicBezTo>
                  <a:pt x="160" y="294"/>
                  <a:pt x="158" y="293"/>
                  <a:pt x="158" y="290"/>
                </a:cubicBezTo>
                <a:cubicBezTo>
                  <a:pt x="158" y="287"/>
                  <a:pt x="161" y="285"/>
                  <a:pt x="161" y="281"/>
                </a:cubicBezTo>
                <a:cubicBezTo>
                  <a:pt x="161" y="279"/>
                  <a:pt x="159" y="278"/>
                  <a:pt x="159" y="276"/>
                </a:cubicBezTo>
                <a:cubicBezTo>
                  <a:pt x="159" y="274"/>
                  <a:pt x="160" y="273"/>
                  <a:pt x="161" y="272"/>
                </a:cubicBezTo>
                <a:cubicBezTo>
                  <a:pt x="161" y="272"/>
                  <a:pt x="162" y="272"/>
                  <a:pt x="162" y="271"/>
                </a:cubicBezTo>
                <a:cubicBezTo>
                  <a:pt x="162" y="271"/>
                  <a:pt x="162" y="270"/>
                  <a:pt x="162" y="269"/>
                </a:cubicBezTo>
                <a:cubicBezTo>
                  <a:pt x="163" y="268"/>
                  <a:pt x="163" y="267"/>
                  <a:pt x="163" y="266"/>
                </a:cubicBezTo>
                <a:cubicBezTo>
                  <a:pt x="163" y="264"/>
                  <a:pt x="162" y="263"/>
                  <a:pt x="162" y="261"/>
                </a:cubicBezTo>
                <a:cubicBezTo>
                  <a:pt x="162" y="260"/>
                  <a:pt x="162" y="259"/>
                  <a:pt x="162" y="258"/>
                </a:cubicBezTo>
                <a:cubicBezTo>
                  <a:pt x="161" y="257"/>
                  <a:pt x="160" y="257"/>
                  <a:pt x="160" y="256"/>
                </a:cubicBezTo>
                <a:cubicBezTo>
                  <a:pt x="160" y="253"/>
                  <a:pt x="162" y="253"/>
                  <a:pt x="164" y="252"/>
                </a:cubicBezTo>
                <a:cubicBezTo>
                  <a:pt x="165" y="251"/>
                  <a:pt x="166" y="250"/>
                  <a:pt x="167" y="249"/>
                </a:cubicBezTo>
                <a:cubicBezTo>
                  <a:pt x="170" y="248"/>
                  <a:pt x="172" y="247"/>
                  <a:pt x="173" y="245"/>
                </a:cubicBezTo>
                <a:cubicBezTo>
                  <a:pt x="174" y="243"/>
                  <a:pt x="173" y="241"/>
                  <a:pt x="174" y="240"/>
                </a:cubicBezTo>
                <a:cubicBezTo>
                  <a:pt x="176" y="236"/>
                  <a:pt x="181" y="236"/>
                  <a:pt x="183" y="232"/>
                </a:cubicBezTo>
                <a:cubicBezTo>
                  <a:pt x="184" y="230"/>
                  <a:pt x="184" y="228"/>
                  <a:pt x="186" y="227"/>
                </a:cubicBezTo>
                <a:cubicBezTo>
                  <a:pt x="187" y="227"/>
                  <a:pt x="188" y="226"/>
                  <a:pt x="189" y="226"/>
                </a:cubicBezTo>
                <a:cubicBezTo>
                  <a:pt x="190" y="225"/>
                  <a:pt x="192" y="225"/>
                  <a:pt x="192" y="224"/>
                </a:cubicBezTo>
                <a:cubicBezTo>
                  <a:pt x="192" y="219"/>
                  <a:pt x="187" y="217"/>
                  <a:pt x="183" y="214"/>
                </a:cubicBezTo>
                <a:cubicBezTo>
                  <a:pt x="181" y="212"/>
                  <a:pt x="179" y="212"/>
                  <a:pt x="177" y="210"/>
                </a:cubicBezTo>
                <a:cubicBezTo>
                  <a:pt x="176" y="209"/>
                  <a:pt x="175" y="208"/>
                  <a:pt x="174" y="207"/>
                </a:cubicBezTo>
                <a:cubicBezTo>
                  <a:pt x="173" y="206"/>
                  <a:pt x="172" y="205"/>
                  <a:pt x="171" y="205"/>
                </a:cubicBezTo>
                <a:cubicBezTo>
                  <a:pt x="168" y="205"/>
                  <a:pt x="167" y="208"/>
                  <a:pt x="166" y="210"/>
                </a:cubicBezTo>
                <a:cubicBezTo>
                  <a:pt x="163" y="212"/>
                  <a:pt x="161" y="213"/>
                  <a:pt x="160" y="216"/>
                </a:cubicBezTo>
                <a:cubicBezTo>
                  <a:pt x="159" y="218"/>
                  <a:pt x="159" y="219"/>
                  <a:pt x="158" y="221"/>
                </a:cubicBezTo>
                <a:cubicBezTo>
                  <a:pt x="157" y="222"/>
                  <a:pt x="156" y="222"/>
                  <a:pt x="155" y="223"/>
                </a:cubicBezTo>
                <a:cubicBezTo>
                  <a:pt x="155" y="225"/>
                  <a:pt x="156" y="227"/>
                  <a:pt x="155" y="229"/>
                </a:cubicBezTo>
                <a:cubicBezTo>
                  <a:pt x="154" y="232"/>
                  <a:pt x="152" y="234"/>
                  <a:pt x="150" y="236"/>
                </a:cubicBezTo>
                <a:cubicBezTo>
                  <a:pt x="148" y="238"/>
                  <a:pt x="146" y="239"/>
                  <a:pt x="144" y="240"/>
                </a:cubicBezTo>
                <a:cubicBezTo>
                  <a:pt x="143" y="241"/>
                  <a:pt x="142" y="241"/>
                  <a:pt x="141" y="242"/>
                </a:cubicBezTo>
                <a:cubicBezTo>
                  <a:pt x="140" y="243"/>
                  <a:pt x="140" y="245"/>
                  <a:pt x="140" y="248"/>
                </a:cubicBezTo>
                <a:cubicBezTo>
                  <a:pt x="140" y="250"/>
                  <a:pt x="139" y="251"/>
                  <a:pt x="139" y="253"/>
                </a:cubicBezTo>
                <a:cubicBezTo>
                  <a:pt x="139" y="257"/>
                  <a:pt x="139" y="260"/>
                  <a:pt x="142" y="261"/>
                </a:cubicBezTo>
                <a:cubicBezTo>
                  <a:pt x="144" y="263"/>
                  <a:pt x="145" y="263"/>
                  <a:pt x="147" y="265"/>
                </a:cubicBezTo>
                <a:cubicBezTo>
                  <a:pt x="148" y="266"/>
                  <a:pt x="149" y="266"/>
                  <a:pt x="149" y="268"/>
                </a:cubicBezTo>
                <a:cubicBezTo>
                  <a:pt x="149" y="271"/>
                  <a:pt x="145" y="272"/>
                  <a:pt x="142" y="272"/>
                </a:cubicBezTo>
                <a:cubicBezTo>
                  <a:pt x="142" y="275"/>
                  <a:pt x="143" y="277"/>
                  <a:pt x="142" y="281"/>
                </a:cubicBezTo>
                <a:cubicBezTo>
                  <a:pt x="140" y="281"/>
                  <a:pt x="138" y="281"/>
                  <a:pt x="136" y="281"/>
                </a:cubicBezTo>
                <a:cubicBezTo>
                  <a:pt x="136" y="278"/>
                  <a:pt x="135" y="276"/>
                  <a:pt x="135" y="273"/>
                </a:cubicBezTo>
                <a:cubicBezTo>
                  <a:pt x="134" y="269"/>
                  <a:pt x="134" y="266"/>
                  <a:pt x="132" y="263"/>
                </a:cubicBezTo>
                <a:cubicBezTo>
                  <a:pt x="131" y="260"/>
                  <a:pt x="129" y="260"/>
                  <a:pt x="126" y="259"/>
                </a:cubicBezTo>
                <a:cubicBezTo>
                  <a:pt x="124" y="257"/>
                  <a:pt x="122" y="256"/>
                  <a:pt x="119" y="256"/>
                </a:cubicBezTo>
                <a:cubicBezTo>
                  <a:pt x="114" y="256"/>
                  <a:pt x="111" y="257"/>
                  <a:pt x="106" y="259"/>
                </a:cubicBezTo>
                <a:cubicBezTo>
                  <a:pt x="103" y="259"/>
                  <a:pt x="102" y="260"/>
                  <a:pt x="99" y="261"/>
                </a:cubicBezTo>
                <a:cubicBezTo>
                  <a:pt x="96" y="263"/>
                  <a:pt x="94" y="264"/>
                  <a:pt x="91" y="266"/>
                </a:cubicBezTo>
                <a:cubicBezTo>
                  <a:pt x="88" y="267"/>
                  <a:pt x="86" y="267"/>
                  <a:pt x="84" y="269"/>
                </a:cubicBezTo>
                <a:cubicBezTo>
                  <a:pt x="83" y="271"/>
                  <a:pt x="83" y="272"/>
                  <a:pt x="83" y="274"/>
                </a:cubicBezTo>
                <a:cubicBezTo>
                  <a:pt x="83" y="276"/>
                  <a:pt x="83" y="277"/>
                  <a:pt x="83" y="279"/>
                </a:cubicBezTo>
                <a:cubicBezTo>
                  <a:pt x="82" y="280"/>
                  <a:pt x="81" y="280"/>
                  <a:pt x="80" y="280"/>
                </a:cubicBezTo>
                <a:cubicBezTo>
                  <a:pt x="79" y="281"/>
                  <a:pt x="78" y="282"/>
                  <a:pt x="78" y="282"/>
                </a:cubicBezTo>
                <a:cubicBezTo>
                  <a:pt x="78" y="282"/>
                  <a:pt x="78" y="282"/>
                  <a:pt x="78" y="282"/>
                </a:cubicBezTo>
                <a:cubicBezTo>
                  <a:pt x="74" y="281"/>
                  <a:pt x="72" y="280"/>
                  <a:pt x="69" y="278"/>
                </a:cubicBezTo>
                <a:cubicBezTo>
                  <a:pt x="66" y="276"/>
                  <a:pt x="66" y="274"/>
                  <a:pt x="66" y="271"/>
                </a:cubicBezTo>
                <a:cubicBezTo>
                  <a:pt x="65" y="269"/>
                  <a:pt x="64" y="269"/>
                  <a:pt x="64" y="268"/>
                </a:cubicBezTo>
                <a:cubicBezTo>
                  <a:pt x="64" y="264"/>
                  <a:pt x="68" y="263"/>
                  <a:pt x="68" y="259"/>
                </a:cubicBezTo>
                <a:cubicBezTo>
                  <a:pt x="68" y="258"/>
                  <a:pt x="68" y="258"/>
                  <a:pt x="68" y="257"/>
                </a:cubicBezTo>
                <a:cubicBezTo>
                  <a:pt x="68" y="256"/>
                  <a:pt x="68" y="255"/>
                  <a:pt x="68" y="253"/>
                </a:cubicBezTo>
                <a:cubicBezTo>
                  <a:pt x="68" y="251"/>
                  <a:pt x="67" y="249"/>
                  <a:pt x="66" y="246"/>
                </a:cubicBezTo>
                <a:cubicBezTo>
                  <a:pt x="65" y="246"/>
                  <a:pt x="65" y="246"/>
                  <a:pt x="64" y="246"/>
                </a:cubicBezTo>
                <a:cubicBezTo>
                  <a:pt x="63" y="246"/>
                  <a:pt x="62" y="247"/>
                  <a:pt x="61" y="247"/>
                </a:cubicBezTo>
                <a:cubicBezTo>
                  <a:pt x="60" y="247"/>
                  <a:pt x="59" y="246"/>
                  <a:pt x="58" y="246"/>
                </a:cubicBezTo>
                <a:cubicBezTo>
                  <a:pt x="58" y="246"/>
                  <a:pt x="58" y="246"/>
                  <a:pt x="58" y="246"/>
                </a:cubicBezTo>
                <a:cubicBezTo>
                  <a:pt x="59" y="244"/>
                  <a:pt x="59" y="243"/>
                  <a:pt x="59" y="241"/>
                </a:cubicBezTo>
                <a:cubicBezTo>
                  <a:pt x="59" y="241"/>
                  <a:pt x="59" y="240"/>
                  <a:pt x="59" y="240"/>
                </a:cubicBezTo>
                <a:cubicBezTo>
                  <a:pt x="59" y="238"/>
                  <a:pt x="61" y="238"/>
                  <a:pt x="62" y="237"/>
                </a:cubicBezTo>
                <a:cubicBezTo>
                  <a:pt x="63" y="237"/>
                  <a:pt x="63" y="236"/>
                  <a:pt x="64" y="236"/>
                </a:cubicBezTo>
                <a:cubicBezTo>
                  <a:pt x="66" y="235"/>
                  <a:pt x="68" y="236"/>
                  <a:pt x="70" y="235"/>
                </a:cubicBezTo>
                <a:cubicBezTo>
                  <a:pt x="71" y="234"/>
                  <a:pt x="71" y="233"/>
                  <a:pt x="72" y="233"/>
                </a:cubicBezTo>
                <a:cubicBezTo>
                  <a:pt x="72" y="232"/>
                  <a:pt x="72" y="232"/>
                  <a:pt x="72" y="231"/>
                </a:cubicBezTo>
                <a:cubicBezTo>
                  <a:pt x="73" y="231"/>
                  <a:pt x="73" y="231"/>
                  <a:pt x="73" y="231"/>
                </a:cubicBezTo>
                <a:cubicBezTo>
                  <a:pt x="75" y="230"/>
                  <a:pt x="77" y="230"/>
                  <a:pt x="78" y="229"/>
                </a:cubicBezTo>
                <a:cubicBezTo>
                  <a:pt x="79" y="228"/>
                  <a:pt x="79" y="227"/>
                  <a:pt x="80" y="226"/>
                </a:cubicBezTo>
                <a:cubicBezTo>
                  <a:pt x="81" y="224"/>
                  <a:pt x="81" y="223"/>
                  <a:pt x="81" y="221"/>
                </a:cubicBezTo>
                <a:cubicBezTo>
                  <a:pt x="81" y="219"/>
                  <a:pt x="80" y="217"/>
                  <a:pt x="80" y="214"/>
                </a:cubicBezTo>
                <a:cubicBezTo>
                  <a:pt x="80" y="212"/>
                  <a:pt x="82" y="213"/>
                  <a:pt x="84" y="211"/>
                </a:cubicBezTo>
                <a:cubicBezTo>
                  <a:pt x="84" y="211"/>
                  <a:pt x="84" y="211"/>
                  <a:pt x="84" y="211"/>
                </a:cubicBezTo>
                <a:cubicBezTo>
                  <a:pt x="83" y="210"/>
                  <a:pt x="82" y="210"/>
                  <a:pt x="82" y="209"/>
                </a:cubicBezTo>
                <a:cubicBezTo>
                  <a:pt x="80" y="207"/>
                  <a:pt x="78" y="207"/>
                  <a:pt x="76" y="205"/>
                </a:cubicBezTo>
                <a:cubicBezTo>
                  <a:pt x="73" y="203"/>
                  <a:pt x="71" y="201"/>
                  <a:pt x="69" y="199"/>
                </a:cubicBezTo>
                <a:cubicBezTo>
                  <a:pt x="64" y="194"/>
                  <a:pt x="65" y="189"/>
                  <a:pt x="61" y="183"/>
                </a:cubicBezTo>
                <a:cubicBezTo>
                  <a:pt x="61" y="183"/>
                  <a:pt x="61" y="183"/>
                  <a:pt x="61" y="183"/>
                </a:cubicBezTo>
                <a:cubicBezTo>
                  <a:pt x="57" y="182"/>
                  <a:pt x="57" y="182"/>
                  <a:pt x="57" y="182"/>
                </a:cubicBezTo>
                <a:cubicBezTo>
                  <a:pt x="55" y="182"/>
                  <a:pt x="53" y="183"/>
                  <a:pt x="51" y="182"/>
                </a:cubicBezTo>
                <a:cubicBezTo>
                  <a:pt x="50" y="182"/>
                  <a:pt x="49" y="180"/>
                  <a:pt x="47" y="180"/>
                </a:cubicBezTo>
                <a:cubicBezTo>
                  <a:pt x="47" y="180"/>
                  <a:pt x="46" y="180"/>
                  <a:pt x="45" y="179"/>
                </a:cubicBezTo>
                <a:cubicBezTo>
                  <a:pt x="44" y="178"/>
                  <a:pt x="44" y="177"/>
                  <a:pt x="44" y="176"/>
                </a:cubicBezTo>
                <a:cubicBezTo>
                  <a:pt x="41" y="176"/>
                  <a:pt x="40" y="175"/>
                  <a:pt x="37" y="174"/>
                </a:cubicBezTo>
                <a:cubicBezTo>
                  <a:pt x="37" y="174"/>
                  <a:pt x="37" y="174"/>
                  <a:pt x="37" y="174"/>
                </a:cubicBezTo>
                <a:cubicBezTo>
                  <a:pt x="37" y="174"/>
                  <a:pt x="38" y="173"/>
                  <a:pt x="38" y="172"/>
                </a:cubicBezTo>
                <a:cubicBezTo>
                  <a:pt x="38" y="170"/>
                  <a:pt x="35" y="169"/>
                  <a:pt x="35" y="166"/>
                </a:cubicBezTo>
                <a:cubicBezTo>
                  <a:pt x="34" y="165"/>
                  <a:pt x="34" y="165"/>
                  <a:pt x="34" y="164"/>
                </a:cubicBezTo>
                <a:cubicBezTo>
                  <a:pt x="34" y="164"/>
                  <a:pt x="34" y="164"/>
                  <a:pt x="34" y="164"/>
                </a:cubicBezTo>
                <a:cubicBezTo>
                  <a:pt x="32" y="161"/>
                  <a:pt x="29" y="161"/>
                  <a:pt x="27" y="158"/>
                </a:cubicBezTo>
                <a:cubicBezTo>
                  <a:pt x="26" y="156"/>
                  <a:pt x="27" y="154"/>
                  <a:pt x="26" y="151"/>
                </a:cubicBezTo>
                <a:cubicBezTo>
                  <a:pt x="26" y="149"/>
                  <a:pt x="28" y="146"/>
                  <a:pt x="25" y="144"/>
                </a:cubicBezTo>
                <a:cubicBezTo>
                  <a:pt x="25" y="143"/>
                  <a:pt x="23" y="144"/>
                  <a:pt x="23" y="143"/>
                </a:cubicBezTo>
                <a:cubicBezTo>
                  <a:pt x="21" y="142"/>
                  <a:pt x="21" y="140"/>
                  <a:pt x="21" y="138"/>
                </a:cubicBezTo>
                <a:cubicBezTo>
                  <a:pt x="22" y="138"/>
                  <a:pt x="23" y="138"/>
                  <a:pt x="25" y="138"/>
                </a:cubicBezTo>
                <a:cubicBezTo>
                  <a:pt x="25" y="137"/>
                  <a:pt x="25" y="137"/>
                  <a:pt x="25" y="136"/>
                </a:cubicBezTo>
                <a:cubicBezTo>
                  <a:pt x="25" y="132"/>
                  <a:pt x="25" y="130"/>
                  <a:pt x="24" y="127"/>
                </a:cubicBezTo>
                <a:cubicBezTo>
                  <a:pt x="24" y="126"/>
                  <a:pt x="23" y="126"/>
                  <a:pt x="23" y="125"/>
                </a:cubicBezTo>
                <a:cubicBezTo>
                  <a:pt x="23" y="124"/>
                  <a:pt x="24" y="124"/>
                  <a:pt x="24" y="124"/>
                </a:cubicBezTo>
                <a:cubicBezTo>
                  <a:pt x="26" y="122"/>
                  <a:pt x="28" y="121"/>
                  <a:pt x="28" y="119"/>
                </a:cubicBezTo>
                <a:cubicBezTo>
                  <a:pt x="28" y="116"/>
                  <a:pt x="26" y="115"/>
                  <a:pt x="26" y="112"/>
                </a:cubicBezTo>
                <a:cubicBezTo>
                  <a:pt x="26" y="104"/>
                  <a:pt x="26" y="104"/>
                  <a:pt x="26" y="104"/>
                </a:cubicBezTo>
                <a:cubicBezTo>
                  <a:pt x="24" y="104"/>
                  <a:pt x="22" y="104"/>
                  <a:pt x="19" y="104"/>
                </a:cubicBezTo>
                <a:cubicBezTo>
                  <a:pt x="17" y="104"/>
                  <a:pt x="16" y="105"/>
                  <a:pt x="13" y="105"/>
                </a:cubicBezTo>
                <a:cubicBezTo>
                  <a:pt x="10" y="105"/>
                  <a:pt x="8" y="105"/>
                  <a:pt x="4" y="104"/>
                </a:cubicBezTo>
                <a:cubicBezTo>
                  <a:pt x="2" y="104"/>
                  <a:pt x="1" y="102"/>
                  <a:pt x="1" y="100"/>
                </a:cubicBezTo>
                <a:cubicBezTo>
                  <a:pt x="0" y="98"/>
                  <a:pt x="0" y="96"/>
                  <a:pt x="0" y="94"/>
                </a:cubicBezTo>
                <a:cubicBezTo>
                  <a:pt x="0" y="91"/>
                  <a:pt x="1" y="89"/>
                  <a:pt x="2" y="86"/>
                </a:cubicBezTo>
                <a:cubicBezTo>
                  <a:pt x="3" y="84"/>
                  <a:pt x="2" y="82"/>
                  <a:pt x="4" y="80"/>
                </a:cubicBezTo>
                <a:cubicBezTo>
                  <a:pt x="4" y="79"/>
                  <a:pt x="5" y="78"/>
                  <a:pt x="6" y="77"/>
                </a:cubicBezTo>
                <a:cubicBezTo>
                  <a:pt x="6" y="76"/>
                  <a:pt x="6" y="74"/>
                  <a:pt x="8" y="73"/>
                </a:cubicBezTo>
                <a:cubicBezTo>
                  <a:pt x="10" y="72"/>
                  <a:pt x="11" y="73"/>
                  <a:pt x="13" y="72"/>
                </a:cubicBezTo>
                <a:cubicBezTo>
                  <a:pt x="14" y="72"/>
                  <a:pt x="15" y="72"/>
                  <a:pt x="15" y="71"/>
                </a:cubicBezTo>
                <a:cubicBezTo>
                  <a:pt x="15" y="69"/>
                  <a:pt x="13" y="68"/>
                  <a:pt x="13" y="66"/>
                </a:cubicBezTo>
                <a:cubicBezTo>
                  <a:pt x="13" y="65"/>
                  <a:pt x="13" y="65"/>
                  <a:pt x="13" y="64"/>
                </a:cubicBezTo>
                <a:cubicBezTo>
                  <a:pt x="16" y="64"/>
                  <a:pt x="18" y="63"/>
                  <a:pt x="21" y="63"/>
                </a:cubicBezTo>
                <a:cubicBezTo>
                  <a:pt x="22" y="63"/>
                  <a:pt x="22" y="63"/>
                  <a:pt x="23" y="63"/>
                </a:cubicBezTo>
                <a:cubicBezTo>
                  <a:pt x="26" y="62"/>
                  <a:pt x="27" y="61"/>
                  <a:pt x="30" y="60"/>
                </a:cubicBezTo>
                <a:cubicBezTo>
                  <a:pt x="31" y="60"/>
                  <a:pt x="32" y="60"/>
                  <a:pt x="33" y="60"/>
                </a:cubicBezTo>
                <a:cubicBezTo>
                  <a:pt x="33" y="60"/>
                  <a:pt x="33" y="60"/>
                  <a:pt x="33" y="60"/>
                </a:cubicBezTo>
                <a:cubicBezTo>
                  <a:pt x="34" y="58"/>
                  <a:pt x="35" y="56"/>
                  <a:pt x="37" y="56"/>
                </a:cubicBezTo>
                <a:cubicBezTo>
                  <a:pt x="38" y="56"/>
                  <a:pt x="39" y="57"/>
                  <a:pt x="39" y="57"/>
                </a:cubicBezTo>
                <a:cubicBezTo>
                  <a:pt x="41" y="58"/>
                  <a:pt x="41" y="58"/>
                  <a:pt x="43" y="58"/>
                </a:cubicBezTo>
                <a:cubicBezTo>
                  <a:pt x="44" y="58"/>
                  <a:pt x="45" y="57"/>
                  <a:pt x="45" y="56"/>
                </a:cubicBezTo>
                <a:cubicBezTo>
                  <a:pt x="46" y="55"/>
                  <a:pt x="47" y="55"/>
                  <a:pt x="47" y="53"/>
                </a:cubicBezTo>
                <a:cubicBezTo>
                  <a:pt x="47" y="52"/>
                  <a:pt x="47" y="51"/>
                  <a:pt x="47" y="50"/>
                </a:cubicBezTo>
                <a:cubicBezTo>
                  <a:pt x="51" y="50"/>
                  <a:pt x="53" y="49"/>
                  <a:pt x="56" y="47"/>
                </a:cubicBezTo>
                <a:cubicBezTo>
                  <a:pt x="59" y="45"/>
                  <a:pt x="58" y="41"/>
                  <a:pt x="58" y="37"/>
                </a:cubicBezTo>
                <a:cubicBezTo>
                  <a:pt x="64" y="37"/>
                  <a:pt x="64" y="37"/>
                  <a:pt x="64" y="37"/>
                </a:cubicBezTo>
                <a:cubicBezTo>
                  <a:pt x="64" y="37"/>
                  <a:pt x="64" y="36"/>
                  <a:pt x="64" y="36"/>
                </a:cubicBezTo>
                <a:cubicBezTo>
                  <a:pt x="64" y="32"/>
                  <a:pt x="64" y="31"/>
                  <a:pt x="64" y="27"/>
                </a:cubicBezTo>
                <a:cubicBezTo>
                  <a:pt x="64" y="26"/>
                  <a:pt x="64" y="25"/>
                  <a:pt x="64" y="24"/>
                </a:cubicBezTo>
                <a:cubicBezTo>
                  <a:pt x="66" y="24"/>
                  <a:pt x="67" y="24"/>
                  <a:pt x="69" y="24"/>
                </a:cubicBezTo>
                <a:cubicBezTo>
                  <a:pt x="71" y="24"/>
                  <a:pt x="72" y="24"/>
                  <a:pt x="74" y="23"/>
                </a:cubicBezTo>
                <a:cubicBezTo>
                  <a:pt x="74" y="22"/>
                  <a:pt x="75" y="22"/>
                  <a:pt x="75" y="22"/>
                </a:cubicBezTo>
                <a:cubicBezTo>
                  <a:pt x="77" y="19"/>
                  <a:pt x="77" y="17"/>
                  <a:pt x="78" y="15"/>
                </a:cubicBezTo>
                <a:cubicBezTo>
                  <a:pt x="79" y="16"/>
                  <a:pt x="80" y="17"/>
                  <a:pt x="81" y="18"/>
                </a:cubicBezTo>
                <a:cubicBezTo>
                  <a:pt x="82" y="19"/>
                  <a:pt x="84" y="19"/>
                  <a:pt x="85" y="20"/>
                </a:cubicBezTo>
                <a:cubicBezTo>
                  <a:pt x="86" y="22"/>
                  <a:pt x="86" y="23"/>
                  <a:pt x="87" y="24"/>
                </a:cubicBezTo>
                <a:cubicBezTo>
                  <a:pt x="87" y="25"/>
                  <a:pt x="87" y="26"/>
                  <a:pt x="87" y="27"/>
                </a:cubicBezTo>
                <a:cubicBezTo>
                  <a:pt x="88" y="28"/>
                  <a:pt x="90" y="27"/>
                  <a:pt x="91" y="28"/>
                </a:cubicBezTo>
                <a:cubicBezTo>
                  <a:pt x="92" y="29"/>
                  <a:pt x="92" y="30"/>
                  <a:pt x="92" y="31"/>
                </a:cubicBezTo>
                <a:cubicBezTo>
                  <a:pt x="94" y="31"/>
                  <a:pt x="94" y="31"/>
                  <a:pt x="94" y="31"/>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1"/>
          <p:cNvSpPr>
            <a:spLocks/>
          </p:cNvSpPr>
          <p:nvPr/>
        </p:nvSpPr>
        <p:spPr bwMode="auto">
          <a:xfrm>
            <a:off x="9713350" y="2251010"/>
            <a:ext cx="886443" cy="1880988"/>
          </a:xfrm>
          <a:custGeom>
            <a:avLst/>
            <a:gdLst/>
            <a:ahLst/>
            <a:cxnLst>
              <a:cxn ang="0">
                <a:pos x="59" y="450"/>
              </a:cxn>
              <a:cxn ang="0">
                <a:pos x="77" y="473"/>
              </a:cxn>
              <a:cxn ang="0">
                <a:pos x="56" y="506"/>
              </a:cxn>
              <a:cxn ang="0">
                <a:pos x="53" y="536"/>
              </a:cxn>
              <a:cxn ang="0">
                <a:pos x="59" y="550"/>
              </a:cxn>
              <a:cxn ang="0">
                <a:pos x="42" y="570"/>
              </a:cxn>
              <a:cxn ang="0">
                <a:pos x="35" y="589"/>
              </a:cxn>
              <a:cxn ang="0">
                <a:pos x="15" y="597"/>
              </a:cxn>
              <a:cxn ang="0">
                <a:pos x="5" y="617"/>
              </a:cxn>
              <a:cxn ang="0">
                <a:pos x="6" y="642"/>
              </a:cxn>
              <a:cxn ang="0">
                <a:pos x="7" y="666"/>
              </a:cxn>
              <a:cxn ang="0">
                <a:pos x="33" y="664"/>
              </a:cxn>
              <a:cxn ang="0">
                <a:pos x="53" y="654"/>
              </a:cxn>
              <a:cxn ang="0">
                <a:pos x="97" y="641"/>
              </a:cxn>
              <a:cxn ang="0">
                <a:pos x="120" y="658"/>
              </a:cxn>
              <a:cxn ang="0">
                <a:pos x="141" y="685"/>
              </a:cxn>
              <a:cxn ang="0">
                <a:pos x="156" y="667"/>
              </a:cxn>
              <a:cxn ang="0">
                <a:pos x="183" y="679"/>
              </a:cxn>
              <a:cxn ang="0">
                <a:pos x="203" y="657"/>
              </a:cxn>
              <a:cxn ang="0">
                <a:pos x="209" y="609"/>
              </a:cxn>
              <a:cxn ang="0">
                <a:pos x="198" y="538"/>
              </a:cxn>
              <a:cxn ang="0">
                <a:pos x="212" y="471"/>
              </a:cxn>
              <a:cxn ang="0">
                <a:pos x="234" y="462"/>
              </a:cxn>
              <a:cxn ang="0">
                <a:pos x="256" y="469"/>
              </a:cxn>
              <a:cxn ang="0">
                <a:pos x="262" y="452"/>
              </a:cxn>
              <a:cxn ang="0">
                <a:pos x="257" y="438"/>
              </a:cxn>
              <a:cxn ang="0">
                <a:pos x="259" y="421"/>
              </a:cxn>
              <a:cxn ang="0">
                <a:pos x="272" y="395"/>
              </a:cxn>
              <a:cxn ang="0">
                <a:pos x="277" y="386"/>
              </a:cxn>
              <a:cxn ang="0">
                <a:pos x="288" y="374"/>
              </a:cxn>
              <a:cxn ang="0">
                <a:pos x="299" y="366"/>
              </a:cxn>
              <a:cxn ang="0">
                <a:pos x="305" y="361"/>
              </a:cxn>
              <a:cxn ang="0">
                <a:pos x="308" y="342"/>
              </a:cxn>
              <a:cxn ang="0">
                <a:pos x="306" y="335"/>
              </a:cxn>
              <a:cxn ang="0">
                <a:pos x="307" y="327"/>
              </a:cxn>
              <a:cxn ang="0">
                <a:pos x="318" y="314"/>
              </a:cxn>
              <a:cxn ang="0">
                <a:pos x="312" y="308"/>
              </a:cxn>
              <a:cxn ang="0">
                <a:pos x="319" y="285"/>
              </a:cxn>
              <a:cxn ang="0">
                <a:pos x="317" y="266"/>
              </a:cxn>
              <a:cxn ang="0">
                <a:pos x="300" y="217"/>
              </a:cxn>
              <a:cxn ang="0">
                <a:pos x="295" y="198"/>
              </a:cxn>
              <a:cxn ang="0">
                <a:pos x="283" y="171"/>
              </a:cxn>
              <a:cxn ang="0">
                <a:pos x="249" y="108"/>
              </a:cxn>
              <a:cxn ang="0">
                <a:pos x="256" y="24"/>
              </a:cxn>
              <a:cxn ang="0">
                <a:pos x="223" y="19"/>
              </a:cxn>
              <a:cxn ang="0">
                <a:pos x="189" y="14"/>
              </a:cxn>
              <a:cxn ang="0">
                <a:pos x="180" y="53"/>
              </a:cxn>
              <a:cxn ang="0">
                <a:pos x="222" y="41"/>
              </a:cxn>
              <a:cxn ang="0">
                <a:pos x="232" y="77"/>
              </a:cxn>
              <a:cxn ang="0">
                <a:pos x="197" y="82"/>
              </a:cxn>
              <a:cxn ang="0">
                <a:pos x="173" y="103"/>
              </a:cxn>
              <a:cxn ang="0">
                <a:pos x="159" y="47"/>
              </a:cxn>
              <a:cxn ang="0">
                <a:pos x="131" y="42"/>
              </a:cxn>
              <a:cxn ang="0">
                <a:pos x="131" y="75"/>
              </a:cxn>
              <a:cxn ang="0">
                <a:pos x="123" y="105"/>
              </a:cxn>
              <a:cxn ang="0">
                <a:pos x="95" y="116"/>
              </a:cxn>
              <a:cxn ang="0">
                <a:pos x="85" y="148"/>
              </a:cxn>
              <a:cxn ang="0">
                <a:pos x="87" y="219"/>
              </a:cxn>
              <a:cxn ang="0">
                <a:pos x="62" y="242"/>
              </a:cxn>
              <a:cxn ang="0">
                <a:pos x="84" y="244"/>
              </a:cxn>
              <a:cxn ang="0">
                <a:pos x="92" y="320"/>
              </a:cxn>
              <a:cxn ang="0">
                <a:pos x="79" y="347"/>
              </a:cxn>
              <a:cxn ang="0">
                <a:pos x="57" y="414"/>
              </a:cxn>
            </a:cxnLst>
            <a:rect l="0" t="0" r="r" b="b"/>
            <a:pathLst>
              <a:path w="324" h="688">
                <a:moveTo>
                  <a:pt x="40" y="438"/>
                </a:moveTo>
                <a:cubicBezTo>
                  <a:pt x="41" y="439"/>
                  <a:pt x="42" y="441"/>
                  <a:pt x="43" y="442"/>
                </a:cubicBezTo>
                <a:cubicBezTo>
                  <a:pt x="44" y="442"/>
                  <a:pt x="45" y="442"/>
                  <a:pt x="46" y="442"/>
                </a:cubicBezTo>
                <a:cubicBezTo>
                  <a:pt x="48" y="443"/>
                  <a:pt x="49" y="444"/>
                  <a:pt x="51" y="445"/>
                </a:cubicBezTo>
                <a:cubicBezTo>
                  <a:pt x="52" y="446"/>
                  <a:pt x="54" y="446"/>
                  <a:pt x="56" y="446"/>
                </a:cubicBezTo>
                <a:cubicBezTo>
                  <a:pt x="57" y="447"/>
                  <a:pt x="59" y="446"/>
                  <a:pt x="59" y="448"/>
                </a:cubicBezTo>
                <a:cubicBezTo>
                  <a:pt x="60" y="448"/>
                  <a:pt x="59" y="449"/>
                  <a:pt x="59" y="450"/>
                </a:cubicBezTo>
                <a:cubicBezTo>
                  <a:pt x="60" y="454"/>
                  <a:pt x="61" y="455"/>
                  <a:pt x="61" y="459"/>
                </a:cubicBezTo>
                <a:cubicBezTo>
                  <a:pt x="61" y="460"/>
                  <a:pt x="60" y="460"/>
                  <a:pt x="60" y="461"/>
                </a:cubicBezTo>
                <a:cubicBezTo>
                  <a:pt x="60" y="462"/>
                  <a:pt x="61" y="462"/>
                  <a:pt x="62" y="463"/>
                </a:cubicBezTo>
                <a:cubicBezTo>
                  <a:pt x="63" y="465"/>
                  <a:pt x="62" y="466"/>
                  <a:pt x="62" y="467"/>
                </a:cubicBezTo>
                <a:cubicBezTo>
                  <a:pt x="65" y="467"/>
                  <a:pt x="66" y="467"/>
                  <a:pt x="68" y="468"/>
                </a:cubicBezTo>
                <a:cubicBezTo>
                  <a:pt x="70" y="468"/>
                  <a:pt x="72" y="468"/>
                  <a:pt x="73" y="468"/>
                </a:cubicBezTo>
                <a:cubicBezTo>
                  <a:pt x="75" y="469"/>
                  <a:pt x="76" y="471"/>
                  <a:pt x="77" y="473"/>
                </a:cubicBezTo>
                <a:cubicBezTo>
                  <a:pt x="79" y="475"/>
                  <a:pt x="81" y="477"/>
                  <a:pt x="81" y="479"/>
                </a:cubicBezTo>
                <a:cubicBezTo>
                  <a:pt x="81" y="480"/>
                  <a:pt x="80" y="480"/>
                  <a:pt x="79" y="480"/>
                </a:cubicBezTo>
                <a:cubicBezTo>
                  <a:pt x="79" y="481"/>
                  <a:pt x="79" y="481"/>
                  <a:pt x="79" y="482"/>
                </a:cubicBezTo>
                <a:cubicBezTo>
                  <a:pt x="77" y="484"/>
                  <a:pt x="76" y="486"/>
                  <a:pt x="73" y="487"/>
                </a:cubicBezTo>
                <a:cubicBezTo>
                  <a:pt x="70" y="489"/>
                  <a:pt x="68" y="490"/>
                  <a:pt x="65" y="490"/>
                </a:cubicBezTo>
                <a:cubicBezTo>
                  <a:pt x="63" y="490"/>
                  <a:pt x="61" y="490"/>
                  <a:pt x="59" y="490"/>
                </a:cubicBezTo>
                <a:cubicBezTo>
                  <a:pt x="56" y="506"/>
                  <a:pt x="56" y="506"/>
                  <a:pt x="56" y="506"/>
                </a:cubicBezTo>
                <a:cubicBezTo>
                  <a:pt x="57" y="507"/>
                  <a:pt x="58" y="507"/>
                  <a:pt x="58" y="508"/>
                </a:cubicBezTo>
                <a:cubicBezTo>
                  <a:pt x="58" y="509"/>
                  <a:pt x="57" y="509"/>
                  <a:pt x="57" y="510"/>
                </a:cubicBezTo>
                <a:cubicBezTo>
                  <a:pt x="57" y="511"/>
                  <a:pt x="57" y="512"/>
                  <a:pt x="56" y="513"/>
                </a:cubicBezTo>
                <a:cubicBezTo>
                  <a:pt x="55" y="514"/>
                  <a:pt x="54" y="514"/>
                  <a:pt x="54" y="515"/>
                </a:cubicBezTo>
                <a:cubicBezTo>
                  <a:pt x="53" y="516"/>
                  <a:pt x="53" y="518"/>
                  <a:pt x="53" y="520"/>
                </a:cubicBezTo>
                <a:cubicBezTo>
                  <a:pt x="51" y="524"/>
                  <a:pt x="51" y="527"/>
                  <a:pt x="51" y="532"/>
                </a:cubicBezTo>
                <a:cubicBezTo>
                  <a:pt x="51" y="534"/>
                  <a:pt x="51" y="535"/>
                  <a:pt x="53" y="536"/>
                </a:cubicBezTo>
                <a:cubicBezTo>
                  <a:pt x="53" y="536"/>
                  <a:pt x="54" y="536"/>
                  <a:pt x="55" y="537"/>
                </a:cubicBezTo>
                <a:cubicBezTo>
                  <a:pt x="56" y="538"/>
                  <a:pt x="56" y="539"/>
                  <a:pt x="57" y="539"/>
                </a:cubicBezTo>
                <a:cubicBezTo>
                  <a:pt x="58" y="540"/>
                  <a:pt x="60" y="539"/>
                  <a:pt x="61" y="539"/>
                </a:cubicBezTo>
                <a:cubicBezTo>
                  <a:pt x="62" y="540"/>
                  <a:pt x="61" y="541"/>
                  <a:pt x="62" y="542"/>
                </a:cubicBezTo>
                <a:cubicBezTo>
                  <a:pt x="62" y="543"/>
                  <a:pt x="63" y="543"/>
                  <a:pt x="64" y="544"/>
                </a:cubicBezTo>
                <a:cubicBezTo>
                  <a:pt x="64" y="544"/>
                  <a:pt x="64" y="544"/>
                  <a:pt x="64" y="544"/>
                </a:cubicBezTo>
                <a:cubicBezTo>
                  <a:pt x="62" y="546"/>
                  <a:pt x="61" y="547"/>
                  <a:pt x="59" y="550"/>
                </a:cubicBezTo>
                <a:cubicBezTo>
                  <a:pt x="58" y="551"/>
                  <a:pt x="57" y="551"/>
                  <a:pt x="57" y="552"/>
                </a:cubicBezTo>
                <a:cubicBezTo>
                  <a:pt x="55" y="553"/>
                  <a:pt x="55" y="556"/>
                  <a:pt x="53" y="558"/>
                </a:cubicBezTo>
                <a:cubicBezTo>
                  <a:pt x="53" y="558"/>
                  <a:pt x="52" y="558"/>
                  <a:pt x="52" y="558"/>
                </a:cubicBezTo>
                <a:cubicBezTo>
                  <a:pt x="51" y="559"/>
                  <a:pt x="51" y="560"/>
                  <a:pt x="51" y="561"/>
                </a:cubicBezTo>
                <a:cubicBezTo>
                  <a:pt x="50" y="562"/>
                  <a:pt x="49" y="563"/>
                  <a:pt x="48" y="564"/>
                </a:cubicBezTo>
                <a:cubicBezTo>
                  <a:pt x="47" y="565"/>
                  <a:pt x="47" y="566"/>
                  <a:pt x="46" y="566"/>
                </a:cubicBezTo>
                <a:cubicBezTo>
                  <a:pt x="45" y="568"/>
                  <a:pt x="42" y="568"/>
                  <a:pt x="42" y="570"/>
                </a:cubicBezTo>
                <a:cubicBezTo>
                  <a:pt x="42" y="573"/>
                  <a:pt x="43" y="575"/>
                  <a:pt x="44" y="579"/>
                </a:cubicBezTo>
                <a:cubicBezTo>
                  <a:pt x="44" y="581"/>
                  <a:pt x="43" y="582"/>
                  <a:pt x="44" y="584"/>
                </a:cubicBezTo>
                <a:cubicBezTo>
                  <a:pt x="44" y="584"/>
                  <a:pt x="45" y="584"/>
                  <a:pt x="45" y="585"/>
                </a:cubicBezTo>
                <a:cubicBezTo>
                  <a:pt x="46" y="585"/>
                  <a:pt x="46" y="586"/>
                  <a:pt x="46" y="587"/>
                </a:cubicBezTo>
                <a:cubicBezTo>
                  <a:pt x="46" y="588"/>
                  <a:pt x="45" y="588"/>
                  <a:pt x="44" y="588"/>
                </a:cubicBezTo>
                <a:cubicBezTo>
                  <a:pt x="42" y="588"/>
                  <a:pt x="42" y="587"/>
                  <a:pt x="40" y="587"/>
                </a:cubicBezTo>
                <a:cubicBezTo>
                  <a:pt x="38" y="587"/>
                  <a:pt x="37" y="589"/>
                  <a:pt x="35" y="589"/>
                </a:cubicBezTo>
                <a:cubicBezTo>
                  <a:pt x="33" y="589"/>
                  <a:pt x="32" y="588"/>
                  <a:pt x="31" y="588"/>
                </a:cubicBezTo>
                <a:cubicBezTo>
                  <a:pt x="30" y="588"/>
                  <a:pt x="30" y="588"/>
                  <a:pt x="30" y="588"/>
                </a:cubicBezTo>
                <a:cubicBezTo>
                  <a:pt x="28" y="589"/>
                  <a:pt x="27" y="589"/>
                  <a:pt x="25" y="589"/>
                </a:cubicBezTo>
                <a:cubicBezTo>
                  <a:pt x="25" y="590"/>
                  <a:pt x="26" y="590"/>
                  <a:pt x="26" y="591"/>
                </a:cubicBezTo>
                <a:cubicBezTo>
                  <a:pt x="26" y="594"/>
                  <a:pt x="26" y="594"/>
                  <a:pt x="26" y="594"/>
                </a:cubicBezTo>
                <a:cubicBezTo>
                  <a:pt x="23" y="594"/>
                  <a:pt x="22" y="594"/>
                  <a:pt x="19" y="595"/>
                </a:cubicBezTo>
                <a:cubicBezTo>
                  <a:pt x="18" y="596"/>
                  <a:pt x="17" y="597"/>
                  <a:pt x="15" y="597"/>
                </a:cubicBezTo>
                <a:cubicBezTo>
                  <a:pt x="12" y="597"/>
                  <a:pt x="11" y="597"/>
                  <a:pt x="8" y="597"/>
                </a:cubicBezTo>
                <a:cubicBezTo>
                  <a:pt x="6" y="597"/>
                  <a:pt x="4" y="597"/>
                  <a:pt x="4" y="599"/>
                </a:cubicBezTo>
                <a:cubicBezTo>
                  <a:pt x="4" y="600"/>
                  <a:pt x="4" y="600"/>
                  <a:pt x="4" y="601"/>
                </a:cubicBezTo>
                <a:cubicBezTo>
                  <a:pt x="4" y="602"/>
                  <a:pt x="5" y="604"/>
                  <a:pt x="4" y="604"/>
                </a:cubicBezTo>
                <a:cubicBezTo>
                  <a:pt x="5" y="604"/>
                  <a:pt x="7" y="604"/>
                  <a:pt x="7" y="606"/>
                </a:cubicBezTo>
                <a:cubicBezTo>
                  <a:pt x="7" y="607"/>
                  <a:pt x="6" y="608"/>
                  <a:pt x="6" y="609"/>
                </a:cubicBezTo>
                <a:cubicBezTo>
                  <a:pt x="5" y="612"/>
                  <a:pt x="5" y="614"/>
                  <a:pt x="5" y="617"/>
                </a:cubicBezTo>
                <a:cubicBezTo>
                  <a:pt x="4" y="621"/>
                  <a:pt x="0" y="622"/>
                  <a:pt x="0" y="627"/>
                </a:cubicBezTo>
                <a:cubicBezTo>
                  <a:pt x="0" y="627"/>
                  <a:pt x="1" y="627"/>
                  <a:pt x="1" y="628"/>
                </a:cubicBezTo>
                <a:cubicBezTo>
                  <a:pt x="1" y="629"/>
                  <a:pt x="1" y="630"/>
                  <a:pt x="1" y="632"/>
                </a:cubicBezTo>
                <a:cubicBezTo>
                  <a:pt x="3" y="632"/>
                  <a:pt x="6" y="631"/>
                  <a:pt x="7" y="632"/>
                </a:cubicBezTo>
                <a:cubicBezTo>
                  <a:pt x="8" y="634"/>
                  <a:pt x="7" y="636"/>
                  <a:pt x="7" y="638"/>
                </a:cubicBezTo>
                <a:cubicBezTo>
                  <a:pt x="7" y="639"/>
                  <a:pt x="8" y="640"/>
                  <a:pt x="7" y="641"/>
                </a:cubicBezTo>
                <a:cubicBezTo>
                  <a:pt x="7" y="642"/>
                  <a:pt x="6" y="642"/>
                  <a:pt x="6" y="642"/>
                </a:cubicBezTo>
                <a:cubicBezTo>
                  <a:pt x="6" y="642"/>
                  <a:pt x="6" y="643"/>
                  <a:pt x="6" y="643"/>
                </a:cubicBezTo>
                <a:cubicBezTo>
                  <a:pt x="6" y="645"/>
                  <a:pt x="7" y="646"/>
                  <a:pt x="7" y="648"/>
                </a:cubicBezTo>
                <a:cubicBezTo>
                  <a:pt x="7" y="649"/>
                  <a:pt x="7" y="650"/>
                  <a:pt x="7" y="651"/>
                </a:cubicBezTo>
                <a:cubicBezTo>
                  <a:pt x="8" y="652"/>
                  <a:pt x="10" y="653"/>
                  <a:pt x="10" y="654"/>
                </a:cubicBezTo>
                <a:cubicBezTo>
                  <a:pt x="10" y="656"/>
                  <a:pt x="9" y="657"/>
                  <a:pt x="8" y="658"/>
                </a:cubicBezTo>
                <a:cubicBezTo>
                  <a:pt x="8" y="660"/>
                  <a:pt x="9" y="661"/>
                  <a:pt x="8" y="663"/>
                </a:cubicBezTo>
                <a:cubicBezTo>
                  <a:pt x="8" y="664"/>
                  <a:pt x="8" y="665"/>
                  <a:pt x="7" y="666"/>
                </a:cubicBezTo>
                <a:cubicBezTo>
                  <a:pt x="7" y="667"/>
                  <a:pt x="7" y="668"/>
                  <a:pt x="7" y="669"/>
                </a:cubicBezTo>
                <a:cubicBezTo>
                  <a:pt x="7" y="669"/>
                  <a:pt x="7" y="669"/>
                  <a:pt x="7" y="669"/>
                </a:cubicBezTo>
                <a:cubicBezTo>
                  <a:pt x="9" y="670"/>
                  <a:pt x="10" y="668"/>
                  <a:pt x="12" y="668"/>
                </a:cubicBezTo>
                <a:cubicBezTo>
                  <a:pt x="14" y="669"/>
                  <a:pt x="14" y="670"/>
                  <a:pt x="16" y="670"/>
                </a:cubicBezTo>
                <a:cubicBezTo>
                  <a:pt x="19" y="671"/>
                  <a:pt x="22" y="671"/>
                  <a:pt x="25" y="672"/>
                </a:cubicBezTo>
                <a:cubicBezTo>
                  <a:pt x="25" y="672"/>
                  <a:pt x="25" y="672"/>
                  <a:pt x="25" y="672"/>
                </a:cubicBezTo>
                <a:cubicBezTo>
                  <a:pt x="29" y="670"/>
                  <a:pt x="30" y="667"/>
                  <a:pt x="33" y="664"/>
                </a:cubicBezTo>
                <a:cubicBezTo>
                  <a:pt x="36" y="665"/>
                  <a:pt x="36" y="665"/>
                  <a:pt x="36" y="665"/>
                </a:cubicBezTo>
                <a:cubicBezTo>
                  <a:pt x="38" y="664"/>
                  <a:pt x="39" y="663"/>
                  <a:pt x="41" y="662"/>
                </a:cubicBezTo>
                <a:cubicBezTo>
                  <a:pt x="41" y="662"/>
                  <a:pt x="42" y="662"/>
                  <a:pt x="43" y="661"/>
                </a:cubicBezTo>
                <a:cubicBezTo>
                  <a:pt x="44" y="660"/>
                  <a:pt x="44" y="659"/>
                  <a:pt x="45" y="659"/>
                </a:cubicBezTo>
                <a:cubicBezTo>
                  <a:pt x="46" y="658"/>
                  <a:pt x="47" y="659"/>
                  <a:pt x="49" y="659"/>
                </a:cubicBezTo>
                <a:cubicBezTo>
                  <a:pt x="49" y="659"/>
                  <a:pt x="49" y="658"/>
                  <a:pt x="49" y="657"/>
                </a:cubicBezTo>
                <a:cubicBezTo>
                  <a:pt x="51" y="656"/>
                  <a:pt x="51" y="655"/>
                  <a:pt x="53" y="654"/>
                </a:cubicBezTo>
                <a:cubicBezTo>
                  <a:pt x="54" y="654"/>
                  <a:pt x="55" y="653"/>
                  <a:pt x="56" y="652"/>
                </a:cubicBezTo>
                <a:cubicBezTo>
                  <a:pt x="58" y="652"/>
                  <a:pt x="59" y="652"/>
                  <a:pt x="60" y="652"/>
                </a:cubicBezTo>
                <a:cubicBezTo>
                  <a:pt x="61" y="652"/>
                  <a:pt x="62" y="651"/>
                  <a:pt x="64" y="650"/>
                </a:cubicBezTo>
                <a:cubicBezTo>
                  <a:pt x="66" y="649"/>
                  <a:pt x="68" y="649"/>
                  <a:pt x="71" y="649"/>
                </a:cubicBezTo>
                <a:cubicBezTo>
                  <a:pt x="71" y="646"/>
                  <a:pt x="71" y="643"/>
                  <a:pt x="74" y="641"/>
                </a:cubicBezTo>
                <a:cubicBezTo>
                  <a:pt x="77" y="639"/>
                  <a:pt x="80" y="638"/>
                  <a:pt x="84" y="638"/>
                </a:cubicBezTo>
                <a:cubicBezTo>
                  <a:pt x="89" y="638"/>
                  <a:pt x="92" y="641"/>
                  <a:pt x="97" y="641"/>
                </a:cubicBezTo>
                <a:cubicBezTo>
                  <a:pt x="101" y="642"/>
                  <a:pt x="103" y="642"/>
                  <a:pt x="106" y="644"/>
                </a:cubicBezTo>
                <a:cubicBezTo>
                  <a:pt x="107" y="645"/>
                  <a:pt x="109" y="645"/>
                  <a:pt x="110" y="646"/>
                </a:cubicBezTo>
                <a:cubicBezTo>
                  <a:pt x="110" y="647"/>
                  <a:pt x="110" y="647"/>
                  <a:pt x="110" y="648"/>
                </a:cubicBezTo>
                <a:cubicBezTo>
                  <a:pt x="112" y="649"/>
                  <a:pt x="113" y="650"/>
                  <a:pt x="114" y="653"/>
                </a:cubicBezTo>
                <a:cubicBezTo>
                  <a:pt x="115" y="653"/>
                  <a:pt x="115" y="654"/>
                  <a:pt x="115" y="655"/>
                </a:cubicBezTo>
                <a:cubicBezTo>
                  <a:pt x="116" y="656"/>
                  <a:pt x="118" y="655"/>
                  <a:pt x="119" y="656"/>
                </a:cubicBezTo>
                <a:cubicBezTo>
                  <a:pt x="120" y="656"/>
                  <a:pt x="120" y="657"/>
                  <a:pt x="120" y="658"/>
                </a:cubicBezTo>
                <a:cubicBezTo>
                  <a:pt x="122" y="663"/>
                  <a:pt x="120" y="666"/>
                  <a:pt x="121" y="670"/>
                </a:cubicBezTo>
                <a:cubicBezTo>
                  <a:pt x="121" y="670"/>
                  <a:pt x="121" y="670"/>
                  <a:pt x="121" y="670"/>
                </a:cubicBezTo>
                <a:cubicBezTo>
                  <a:pt x="123" y="671"/>
                  <a:pt x="125" y="670"/>
                  <a:pt x="127" y="671"/>
                </a:cubicBezTo>
                <a:cubicBezTo>
                  <a:pt x="129" y="673"/>
                  <a:pt x="128" y="675"/>
                  <a:pt x="130" y="676"/>
                </a:cubicBezTo>
                <a:cubicBezTo>
                  <a:pt x="131" y="677"/>
                  <a:pt x="133" y="677"/>
                  <a:pt x="134" y="677"/>
                </a:cubicBezTo>
                <a:cubicBezTo>
                  <a:pt x="134" y="679"/>
                  <a:pt x="134" y="681"/>
                  <a:pt x="136" y="683"/>
                </a:cubicBezTo>
                <a:cubicBezTo>
                  <a:pt x="138" y="684"/>
                  <a:pt x="139" y="684"/>
                  <a:pt x="141" y="685"/>
                </a:cubicBezTo>
                <a:cubicBezTo>
                  <a:pt x="143" y="686"/>
                  <a:pt x="144" y="688"/>
                  <a:pt x="146" y="688"/>
                </a:cubicBezTo>
                <a:cubicBezTo>
                  <a:pt x="148" y="688"/>
                  <a:pt x="148" y="687"/>
                  <a:pt x="149" y="686"/>
                </a:cubicBezTo>
                <a:cubicBezTo>
                  <a:pt x="151" y="684"/>
                  <a:pt x="152" y="683"/>
                  <a:pt x="154" y="681"/>
                </a:cubicBezTo>
                <a:cubicBezTo>
                  <a:pt x="155" y="680"/>
                  <a:pt x="156" y="680"/>
                  <a:pt x="157" y="679"/>
                </a:cubicBezTo>
                <a:cubicBezTo>
                  <a:pt x="158" y="678"/>
                  <a:pt x="159" y="677"/>
                  <a:pt x="159" y="676"/>
                </a:cubicBezTo>
                <a:cubicBezTo>
                  <a:pt x="159" y="674"/>
                  <a:pt x="157" y="674"/>
                  <a:pt x="157" y="672"/>
                </a:cubicBezTo>
                <a:cubicBezTo>
                  <a:pt x="156" y="671"/>
                  <a:pt x="156" y="669"/>
                  <a:pt x="156" y="667"/>
                </a:cubicBezTo>
                <a:cubicBezTo>
                  <a:pt x="157" y="668"/>
                  <a:pt x="158" y="668"/>
                  <a:pt x="159" y="670"/>
                </a:cubicBezTo>
                <a:cubicBezTo>
                  <a:pt x="160" y="671"/>
                  <a:pt x="160" y="672"/>
                  <a:pt x="161" y="673"/>
                </a:cubicBezTo>
                <a:cubicBezTo>
                  <a:pt x="164" y="675"/>
                  <a:pt x="166" y="676"/>
                  <a:pt x="170" y="676"/>
                </a:cubicBezTo>
                <a:cubicBezTo>
                  <a:pt x="173" y="677"/>
                  <a:pt x="174" y="677"/>
                  <a:pt x="177" y="678"/>
                </a:cubicBezTo>
                <a:cubicBezTo>
                  <a:pt x="180" y="679"/>
                  <a:pt x="180" y="680"/>
                  <a:pt x="183" y="681"/>
                </a:cubicBezTo>
                <a:cubicBezTo>
                  <a:pt x="183" y="681"/>
                  <a:pt x="183" y="681"/>
                  <a:pt x="183" y="681"/>
                </a:cubicBezTo>
                <a:cubicBezTo>
                  <a:pt x="183" y="681"/>
                  <a:pt x="183" y="680"/>
                  <a:pt x="183" y="679"/>
                </a:cubicBezTo>
                <a:cubicBezTo>
                  <a:pt x="184" y="677"/>
                  <a:pt x="183" y="675"/>
                  <a:pt x="184" y="673"/>
                </a:cubicBezTo>
                <a:cubicBezTo>
                  <a:pt x="187" y="672"/>
                  <a:pt x="189" y="672"/>
                  <a:pt x="191" y="671"/>
                </a:cubicBezTo>
                <a:cubicBezTo>
                  <a:pt x="192" y="671"/>
                  <a:pt x="192" y="670"/>
                  <a:pt x="193" y="669"/>
                </a:cubicBezTo>
                <a:cubicBezTo>
                  <a:pt x="194" y="668"/>
                  <a:pt x="195" y="668"/>
                  <a:pt x="196" y="667"/>
                </a:cubicBezTo>
                <a:cubicBezTo>
                  <a:pt x="197" y="666"/>
                  <a:pt x="198" y="666"/>
                  <a:pt x="200" y="665"/>
                </a:cubicBezTo>
                <a:cubicBezTo>
                  <a:pt x="201" y="664"/>
                  <a:pt x="201" y="663"/>
                  <a:pt x="202" y="661"/>
                </a:cubicBezTo>
                <a:cubicBezTo>
                  <a:pt x="202" y="660"/>
                  <a:pt x="203" y="659"/>
                  <a:pt x="203" y="657"/>
                </a:cubicBezTo>
                <a:cubicBezTo>
                  <a:pt x="204" y="655"/>
                  <a:pt x="203" y="653"/>
                  <a:pt x="204" y="650"/>
                </a:cubicBezTo>
                <a:cubicBezTo>
                  <a:pt x="205" y="649"/>
                  <a:pt x="205" y="648"/>
                  <a:pt x="206" y="647"/>
                </a:cubicBezTo>
                <a:cubicBezTo>
                  <a:pt x="207" y="646"/>
                  <a:pt x="206" y="644"/>
                  <a:pt x="206" y="642"/>
                </a:cubicBezTo>
                <a:cubicBezTo>
                  <a:pt x="207" y="639"/>
                  <a:pt x="208" y="637"/>
                  <a:pt x="208" y="634"/>
                </a:cubicBezTo>
                <a:cubicBezTo>
                  <a:pt x="208" y="618"/>
                  <a:pt x="208" y="618"/>
                  <a:pt x="208" y="618"/>
                </a:cubicBezTo>
                <a:cubicBezTo>
                  <a:pt x="208" y="615"/>
                  <a:pt x="209" y="614"/>
                  <a:pt x="209" y="611"/>
                </a:cubicBezTo>
                <a:cubicBezTo>
                  <a:pt x="209" y="610"/>
                  <a:pt x="209" y="609"/>
                  <a:pt x="209" y="609"/>
                </a:cubicBezTo>
                <a:cubicBezTo>
                  <a:pt x="209" y="607"/>
                  <a:pt x="208" y="606"/>
                  <a:pt x="208" y="605"/>
                </a:cubicBezTo>
                <a:cubicBezTo>
                  <a:pt x="208" y="604"/>
                  <a:pt x="209" y="604"/>
                  <a:pt x="209" y="604"/>
                </a:cubicBezTo>
                <a:cubicBezTo>
                  <a:pt x="209" y="603"/>
                  <a:pt x="209" y="602"/>
                  <a:pt x="209" y="601"/>
                </a:cubicBezTo>
                <a:cubicBezTo>
                  <a:pt x="209" y="598"/>
                  <a:pt x="209" y="597"/>
                  <a:pt x="209" y="594"/>
                </a:cubicBezTo>
                <a:cubicBezTo>
                  <a:pt x="209" y="588"/>
                  <a:pt x="208" y="584"/>
                  <a:pt x="207" y="578"/>
                </a:cubicBezTo>
                <a:cubicBezTo>
                  <a:pt x="205" y="569"/>
                  <a:pt x="205" y="563"/>
                  <a:pt x="203" y="554"/>
                </a:cubicBezTo>
                <a:cubicBezTo>
                  <a:pt x="202" y="547"/>
                  <a:pt x="201" y="544"/>
                  <a:pt x="198" y="538"/>
                </a:cubicBezTo>
                <a:cubicBezTo>
                  <a:pt x="196" y="532"/>
                  <a:pt x="196" y="528"/>
                  <a:pt x="196" y="522"/>
                </a:cubicBezTo>
                <a:cubicBezTo>
                  <a:pt x="195" y="519"/>
                  <a:pt x="194" y="517"/>
                  <a:pt x="194" y="514"/>
                </a:cubicBezTo>
                <a:cubicBezTo>
                  <a:pt x="194" y="508"/>
                  <a:pt x="196" y="505"/>
                  <a:pt x="197" y="499"/>
                </a:cubicBezTo>
                <a:cubicBezTo>
                  <a:pt x="199" y="491"/>
                  <a:pt x="202" y="487"/>
                  <a:pt x="208" y="480"/>
                </a:cubicBezTo>
                <a:cubicBezTo>
                  <a:pt x="210" y="478"/>
                  <a:pt x="212" y="478"/>
                  <a:pt x="214" y="476"/>
                </a:cubicBezTo>
                <a:cubicBezTo>
                  <a:pt x="214" y="475"/>
                  <a:pt x="214" y="474"/>
                  <a:pt x="214" y="474"/>
                </a:cubicBezTo>
                <a:cubicBezTo>
                  <a:pt x="214" y="472"/>
                  <a:pt x="213" y="471"/>
                  <a:pt x="212" y="471"/>
                </a:cubicBezTo>
                <a:cubicBezTo>
                  <a:pt x="212" y="470"/>
                  <a:pt x="212" y="469"/>
                  <a:pt x="212" y="469"/>
                </a:cubicBezTo>
                <a:cubicBezTo>
                  <a:pt x="211" y="469"/>
                  <a:pt x="210" y="469"/>
                  <a:pt x="209" y="469"/>
                </a:cubicBezTo>
                <a:cubicBezTo>
                  <a:pt x="210" y="466"/>
                  <a:pt x="213" y="465"/>
                  <a:pt x="216" y="465"/>
                </a:cubicBezTo>
                <a:cubicBezTo>
                  <a:pt x="219" y="465"/>
                  <a:pt x="221" y="466"/>
                  <a:pt x="225" y="468"/>
                </a:cubicBezTo>
                <a:cubicBezTo>
                  <a:pt x="225" y="466"/>
                  <a:pt x="225" y="465"/>
                  <a:pt x="227" y="463"/>
                </a:cubicBezTo>
                <a:cubicBezTo>
                  <a:pt x="227" y="462"/>
                  <a:pt x="228" y="461"/>
                  <a:pt x="229" y="461"/>
                </a:cubicBezTo>
                <a:cubicBezTo>
                  <a:pt x="231" y="461"/>
                  <a:pt x="232" y="461"/>
                  <a:pt x="234" y="462"/>
                </a:cubicBezTo>
                <a:cubicBezTo>
                  <a:pt x="239" y="462"/>
                  <a:pt x="241" y="460"/>
                  <a:pt x="246" y="460"/>
                </a:cubicBezTo>
                <a:cubicBezTo>
                  <a:pt x="247" y="460"/>
                  <a:pt x="248" y="461"/>
                  <a:pt x="248" y="461"/>
                </a:cubicBezTo>
                <a:cubicBezTo>
                  <a:pt x="249" y="462"/>
                  <a:pt x="248" y="464"/>
                  <a:pt x="249" y="464"/>
                </a:cubicBezTo>
                <a:cubicBezTo>
                  <a:pt x="250" y="464"/>
                  <a:pt x="251" y="463"/>
                  <a:pt x="252" y="463"/>
                </a:cubicBezTo>
                <a:cubicBezTo>
                  <a:pt x="252" y="463"/>
                  <a:pt x="253" y="463"/>
                  <a:pt x="253" y="463"/>
                </a:cubicBezTo>
                <a:cubicBezTo>
                  <a:pt x="253" y="465"/>
                  <a:pt x="253" y="466"/>
                  <a:pt x="253" y="467"/>
                </a:cubicBezTo>
                <a:cubicBezTo>
                  <a:pt x="254" y="468"/>
                  <a:pt x="255" y="468"/>
                  <a:pt x="256" y="469"/>
                </a:cubicBezTo>
                <a:cubicBezTo>
                  <a:pt x="258" y="472"/>
                  <a:pt x="260" y="475"/>
                  <a:pt x="264" y="477"/>
                </a:cubicBezTo>
                <a:cubicBezTo>
                  <a:pt x="264" y="476"/>
                  <a:pt x="264" y="475"/>
                  <a:pt x="264" y="474"/>
                </a:cubicBezTo>
                <a:cubicBezTo>
                  <a:pt x="264" y="472"/>
                  <a:pt x="262" y="471"/>
                  <a:pt x="262" y="468"/>
                </a:cubicBezTo>
                <a:cubicBezTo>
                  <a:pt x="262" y="467"/>
                  <a:pt x="263" y="466"/>
                  <a:pt x="263" y="464"/>
                </a:cubicBezTo>
                <a:cubicBezTo>
                  <a:pt x="262" y="463"/>
                  <a:pt x="261" y="462"/>
                  <a:pt x="260" y="461"/>
                </a:cubicBezTo>
                <a:cubicBezTo>
                  <a:pt x="260" y="455"/>
                  <a:pt x="260" y="455"/>
                  <a:pt x="260" y="455"/>
                </a:cubicBezTo>
                <a:cubicBezTo>
                  <a:pt x="262" y="452"/>
                  <a:pt x="262" y="452"/>
                  <a:pt x="262" y="452"/>
                </a:cubicBezTo>
                <a:cubicBezTo>
                  <a:pt x="262" y="450"/>
                  <a:pt x="261" y="450"/>
                  <a:pt x="261" y="449"/>
                </a:cubicBezTo>
                <a:cubicBezTo>
                  <a:pt x="262" y="449"/>
                  <a:pt x="263" y="449"/>
                  <a:pt x="263" y="448"/>
                </a:cubicBezTo>
                <a:cubicBezTo>
                  <a:pt x="264" y="448"/>
                  <a:pt x="264" y="447"/>
                  <a:pt x="264" y="446"/>
                </a:cubicBezTo>
                <a:cubicBezTo>
                  <a:pt x="264" y="444"/>
                  <a:pt x="263" y="444"/>
                  <a:pt x="263" y="442"/>
                </a:cubicBezTo>
                <a:cubicBezTo>
                  <a:pt x="261" y="442"/>
                  <a:pt x="261" y="442"/>
                  <a:pt x="259" y="442"/>
                </a:cubicBezTo>
                <a:cubicBezTo>
                  <a:pt x="259" y="439"/>
                  <a:pt x="259" y="439"/>
                  <a:pt x="259" y="439"/>
                </a:cubicBezTo>
                <a:cubicBezTo>
                  <a:pt x="258" y="439"/>
                  <a:pt x="258" y="439"/>
                  <a:pt x="257" y="438"/>
                </a:cubicBezTo>
                <a:cubicBezTo>
                  <a:pt x="258" y="436"/>
                  <a:pt x="259" y="435"/>
                  <a:pt x="260" y="433"/>
                </a:cubicBezTo>
                <a:cubicBezTo>
                  <a:pt x="261" y="433"/>
                  <a:pt x="261" y="433"/>
                  <a:pt x="261" y="432"/>
                </a:cubicBezTo>
                <a:cubicBezTo>
                  <a:pt x="261" y="432"/>
                  <a:pt x="262" y="432"/>
                  <a:pt x="262" y="431"/>
                </a:cubicBezTo>
                <a:cubicBezTo>
                  <a:pt x="262" y="429"/>
                  <a:pt x="261" y="426"/>
                  <a:pt x="258" y="426"/>
                </a:cubicBezTo>
                <a:cubicBezTo>
                  <a:pt x="257" y="426"/>
                  <a:pt x="257" y="426"/>
                  <a:pt x="256" y="426"/>
                </a:cubicBezTo>
                <a:cubicBezTo>
                  <a:pt x="256" y="426"/>
                  <a:pt x="256" y="425"/>
                  <a:pt x="256" y="425"/>
                </a:cubicBezTo>
                <a:cubicBezTo>
                  <a:pt x="256" y="423"/>
                  <a:pt x="258" y="422"/>
                  <a:pt x="259" y="421"/>
                </a:cubicBezTo>
                <a:cubicBezTo>
                  <a:pt x="261" y="420"/>
                  <a:pt x="262" y="418"/>
                  <a:pt x="264" y="416"/>
                </a:cubicBezTo>
                <a:cubicBezTo>
                  <a:pt x="265" y="415"/>
                  <a:pt x="266" y="414"/>
                  <a:pt x="266" y="412"/>
                </a:cubicBezTo>
                <a:cubicBezTo>
                  <a:pt x="266" y="410"/>
                  <a:pt x="265" y="409"/>
                  <a:pt x="263" y="408"/>
                </a:cubicBezTo>
                <a:cubicBezTo>
                  <a:pt x="264" y="405"/>
                  <a:pt x="266" y="404"/>
                  <a:pt x="267" y="402"/>
                </a:cubicBezTo>
                <a:cubicBezTo>
                  <a:pt x="268" y="401"/>
                  <a:pt x="268" y="400"/>
                  <a:pt x="269" y="399"/>
                </a:cubicBezTo>
                <a:cubicBezTo>
                  <a:pt x="269" y="399"/>
                  <a:pt x="270" y="399"/>
                  <a:pt x="270" y="399"/>
                </a:cubicBezTo>
                <a:cubicBezTo>
                  <a:pt x="271" y="397"/>
                  <a:pt x="272" y="396"/>
                  <a:pt x="272" y="395"/>
                </a:cubicBezTo>
                <a:cubicBezTo>
                  <a:pt x="272" y="392"/>
                  <a:pt x="271" y="391"/>
                  <a:pt x="271" y="389"/>
                </a:cubicBezTo>
                <a:cubicBezTo>
                  <a:pt x="272" y="390"/>
                  <a:pt x="272" y="390"/>
                  <a:pt x="272" y="390"/>
                </a:cubicBezTo>
                <a:cubicBezTo>
                  <a:pt x="273" y="392"/>
                  <a:pt x="273" y="394"/>
                  <a:pt x="275" y="396"/>
                </a:cubicBezTo>
                <a:cubicBezTo>
                  <a:pt x="275" y="395"/>
                  <a:pt x="276" y="394"/>
                  <a:pt x="276" y="392"/>
                </a:cubicBezTo>
                <a:cubicBezTo>
                  <a:pt x="276" y="393"/>
                  <a:pt x="277" y="393"/>
                  <a:pt x="278" y="394"/>
                </a:cubicBezTo>
                <a:cubicBezTo>
                  <a:pt x="278" y="389"/>
                  <a:pt x="278" y="389"/>
                  <a:pt x="278" y="389"/>
                </a:cubicBezTo>
                <a:cubicBezTo>
                  <a:pt x="278" y="388"/>
                  <a:pt x="277" y="387"/>
                  <a:pt x="277" y="386"/>
                </a:cubicBezTo>
                <a:cubicBezTo>
                  <a:pt x="277" y="384"/>
                  <a:pt x="278" y="383"/>
                  <a:pt x="278" y="381"/>
                </a:cubicBezTo>
                <a:cubicBezTo>
                  <a:pt x="278" y="378"/>
                  <a:pt x="276" y="377"/>
                  <a:pt x="275" y="375"/>
                </a:cubicBezTo>
                <a:cubicBezTo>
                  <a:pt x="277" y="375"/>
                  <a:pt x="279" y="375"/>
                  <a:pt x="281" y="375"/>
                </a:cubicBezTo>
                <a:cubicBezTo>
                  <a:pt x="282" y="378"/>
                  <a:pt x="282" y="379"/>
                  <a:pt x="284" y="382"/>
                </a:cubicBezTo>
                <a:cubicBezTo>
                  <a:pt x="285" y="382"/>
                  <a:pt x="285" y="382"/>
                  <a:pt x="285" y="382"/>
                </a:cubicBezTo>
                <a:cubicBezTo>
                  <a:pt x="285" y="380"/>
                  <a:pt x="285" y="378"/>
                  <a:pt x="286" y="377"/>
                </a:cubicBezTo>
                <a:cubicBezTo>
                  <a:pt x="286" y="376"/>
                  <a:pt x="288" y="376"/>
                  <a:pt x="288" y="374"/>
                </a:cubicBezTo>
                <a:cubicBezTo>
                  <a:pt x="288" y="373"/>
                  <a:pt x="286" y="372"/>
                  <a:pt x="286" y="371"/>
                </a:cubicBezTo>
                <a:cubicBezTo>
                  <a:pt x="286" y="370"/>
                  <a:pt x="288" y="370"/>
                  <a:pt x="288" y="369"/>
                </a:cubicBezTo>
                <a:cubicBezTo>
                  <a:pt x="291" y="364"/>
                  <a:pt x="286" y="370"/>
                  <a:pt x="292" y="370"/>
                </a:cubicBezTo>
                <a:cubicBezTo>
                  <a:pt x="293" y="370"/>
                  <a:pt x="294" y="369"/>
                  <a:pt x="296" y="368"/>
                </a:cubicBezTo>
                <a:cubicBezTo>
                  <a:pt x="298" y="369"/>
                  <a:pt x="298" y="369"/>
                  <a:pt x="298" y="369"/>
                </a:cubicBezTo>
                <a:cubicBezTo>
                  <a:pt x="300" y="369"/>
                  <a:pt x="300" y="369"/>
                  <a:pt x="300" y="369"/>
                </a:cubicBezTo>
                <a:cubicBezTo>
                  <a:pt x="299" y="366"/>
                  <a:pt x="299" y="366"/>
                  <a:pt x="299" y="366"/>
                </a:cubicBezTo>
                <a:cubicBezTo>
                  <a:pt x="299" y="366"/>
                  <a:pt x="300" y="366"/>
                  <a:pt x="300" y="366"/>
                </a:cubicBezTo>
                <a:cubicBezTo>
                  <a:pt x="301" y="366"/>
                  <a:pt x="301" y="365"/>
                  <a:pt x="301" y="365"/>
                </a:cubicBezTo>
                <a:cubicBezTo>
                  <a:pt x="299" y="363"/>
                  <a:pt x="297" y="362"/>
                  <a:pt x="297" y="359"/>
                </a:cubicBezTo>
                <a:cubicBezTo>
                  <a:pt x="297" y="358"/>
                  <a:pt x="298" y="358"/>
                  <a:pt x="298" y="357"/>
                </a:cubicBezTo>
                <a:cubicBezTo>
                  <a:pt x="299" y="357"/>
                  <a:pt x="300" y="358"/>
                  <a:pt x="301" y="359"/>
                </a:cubicBezTo>
                <a:cubicBezTo>
                  <a:pt x="302" y="360"/>
                  <a:pt x="302" y="361"/>
                  <a:pt x="303" y="361"/>
                </a:cubicBezTo>
                <a:cubicBezTo>
                  <a:pt x="304" y="361"/>
                  <a:pt x="304" y="361"/>
                  <a:pt x="305" y="361"/>
                </a:cubicBezTo>
                <a:cubicBezTo>
                  <a:pt x="305" y="360"/>
                  <a:pt x="305" y="359"/>
                  <a:pt x="305" y="358"/>
                </a:cubicBezTo>
                <a:cubicBezTo>
                  <a:pt x="305" y="355"/>
                  <a:pt x="302" y="354"/>
                  <a:pt x="300" y="352"/>
                </a:cubicBezTo>
                <a:cubicBezTo>
                  <a:pt x="300" y="352"/>
                  <a:pt x="300" y="351"/>
                  <a:pt x="300" y="351"/>
                </a:cubicBezTo>
                <a:cubicBezTo>
                  <a:pt x="303" y="351"/>
                  <a:pt x="307" y="350"/>
                  <a:pt x="307" y="347"/>
                </a:cubicBezTo>
                <a:cubicBezTo>
                  <a:pt x="307" y="347"/>
                  <a:pt x="307" y="346"/>
                  <a:pt x="307" y="345"/>
                </a:cubicBezTo>
                <a:cubicBezTo>
                  <a:pt x="305" y="346"/>
                  <a:pt x="301" y="345"/>
                  <a:pt x="304" y="345"/>
                </a:cubicBezTo>
                <a:cubicBezTo>
                  <a:pt x="305" y="344"/>
                  <a:pt x="306" y="343"/>
                  <a:pt x="308" y="342"/>
                </a:cubicBezTo>
                <a:cubicBezTo>
                  <a:pt x="308" y="342"/>
                  <a:pt x="309" y="342"/>
                  <a:pt x="309" y="342"/>
                </a:cubicBezTo>
                <a:cubicBezTo>
                  <a:pt x="310" y="341"/>
                  <a:pt x="310" y="340"/>
                  <a:pt x="311" y="338"/>
                </a:cubicBezTo>
                <a:cubicBezTo>
                  <a:pt x="310" y="338"/>
                  <a:pt x="310" y="339"/>
                  <a:pt x="309" y="339"/>
                </a:cubicBezTo>
                <a:cubicBezTo>
                  <a:pt x="308" y="339"/>
                  <a:pt x="308" y="339"/>
                  <a:pt x="307" y="339"/>
                </a:cubicBezTo>
                <a:cubicBezTo>
                  <a:pt x="307" y="339"/>
                  <a:pt x="306" y="339"/>
                  <a:pt x="306" y="339"/>
                </a:cubicBezTo>
                <a:cubicBezTo>
                  <a:pt x="306" y="338"/>
                  <a:pt x="306" y="338"/>
                  <a:pt x="306" y="337"/>
                </a:cubicBezTo>
                <a:cubicBezTo>
                  <a:pt x="306" y="337"/>
                  <a:pt x="306" y="336"/>
                  <a:pt x="306" y="335"/>
                </a:cubicBezTo>
                <a:cubicBezTo>
                  <a:pt x="307" y="335"/>
                  <a:pt x="307" y="334"/>
                  <a:pt x="308" y="334"/>
                </a:cubicBezTo>
                <a:cubicBezTo>
                  <a:pt x="308" y="334"/>
                  <a:pt x="308" y="333"/>
                  <a:pt x="307" y="333"/>
                </a:cubicBezTo>
                <a:cubicBezTo>
                  <a:pt x="307" y="332"/>
                  <a:pt x="306" y="332"/>
                  <a:pt x="306" y="332"/>
                </a:cubicBezTo>
                <a:cubicBezTo>
                  <a:pt x="306" y="331"/>
                  <a:pt x="307" y="331"/>
                  <a:pt x="307" y="331"/>
                </a:cubicBezTo>
                <a:cubicBezTo>
                  <a:pt x="310" y="330"/>
                  <a:pt x="313" y="328"/>
                  <a:pt x="314" y="325"/>
                </a:cubicBezTo>
                <a:cubicBezTo>
                  <a:pt x="313" y="326"/>
                  <a:pt x="312" y="325"/>
                  <a:pt x="311" y="326"/>
                </a:cubicBezTo>
                <a:cubicBezTo>
                  <a:pt x="309" y="326"/>
                  <a:pt x="308" y="327"/>
                  <a:pt x="307" y="327"/>
                </a:cubicBezTo>
                <a:cubicBezTo>
                  <a:pt x="306" y="327"/>
                  <a:pt x="306" y="327"/>
                  <a:pt x="306" y="327"/>
                </a:cubicBezTo>
                <a:cubicBezTo>
                  <a:pt x="306" y="325"/>
                  <a:pt x="307" y="324"/>
                  <a:pt x="308" y="324"/>
                </a:cubicBezTo>
                <a:cubicBezTo>
                  <a:pt x="310" y="323"/>
                  <a:pt x="312" y="323"/>
                  <a:pt x="312" y="321"/>
                </a:cubicBezTo>
                <a:cubicBezTo>
                  <a:pt x="312" y="321"/>
                  <a:pt x="311" y="320"/>
                  <a:pt x="311" y="319"/>
                </a:cubicBezTo>
                <a:cubicBezTo>
                  <a:pt x="312" y="319"/>
                  <a:pt x="313" y="318"/>
                  <a:pt x="313" y="318"/>
                </a:cubicBezTo>
                <a:cubicBezTo>
                  <a:pt x="313" y="317"/>
                  <a:pt x="313" y="316"/>
                  <a:pt x="314" y="315"/>
                </a:cubicBezTo>
                <a:cubicBezTo>
                  <a:pt x="315" y="314"/>
                  <a:pt x="316" y="314"/>
                  <a:pt x="318" y="314"/>
                </a:cubicBezTo>
                <a:cubicBezTo>
                  <a:pt x="319" y="313"/>
                  <a:pt x="319" y="313"/>
                  <a:pt x="320" y="312"/>
                </a:cubicBezTo>
                <a:cubicBezTo>
                  <a:pt x="321" y="312"/>
                  <a:pt x="322" y="312"/>
                  <a:pt x="322" y="312"/>
                </a:cubicBezTo>
                <a:cubicBezTo>
                  <a:pt x="322" y="311"/>
                  <a:pt x="322" y="310"/>
                  <a:pt x="322" y="309"/>
                </a:cubicBezTo>
                <a:cubicBezTo>
                  <a:pt x="322" y="308"/>
                  <a:pt x="323" y="308"/>
                  <a:pt x="323" y="307"/>
                </a:cubicBezTo>
                <a:cubicBezTo>
                  <a:pt x="323" y="306"/>
                  <a:pt x="322" y="306"/>
                  <a:pt x="322" y="306"/>
                </a:cubicBezTo>
                <a:cubicBezTo>
                  <a:pt x="319" y="307"/>
                  <a:pt x="316" y="309"/>
                  <a:pt x="312" y="309"/>
                </a:cubicBezTo>
                <a:cubicBezTo>
                  <a:pt x="312" y="308"/>
                  <a:pt x="312" y="308"/>
                  <a:pt x="312" y="308"/>
                </a:cubicBezTo>
                <a:cubicBezTo>
                  <a:pt x="312" y="306"/>
                  <a:pt x="312" y="305"/>
                  <a:pt x="314" y="304"/>
                </a:cubicBezTo>
                <a:cubicBezTo>
                  <a:pt x="315" y="303"/>
                  <a:pt x="317" y="303"/>
                  <a:pt x="319" y="302"/>
                </a:cubicBezTo>
                <a:cubicBezTo>
                  <a:pt x="321" y="301"/>
                  <a:pt x="321" y="299"/>
                  <a:pt x="323" y="297"/>
                </a:cubicBezTo>
                <a:cubicBezTo>
                  <a:pt x="323" y="296"/>
                  <a:pt x="324" y="295"/>
                  <a:pt x="324" y="293"/>
                </a:cubicBezTo>
                <a:cubicBezTo>
                  <a:pt x="324" y="292"/>
                  <a:pt x="323" y="291"/>
                  <a:pt x="322" y="290"/>
                </a:cubicBezTo>
                <a:cubicBezTo>
                  <a:pt x="321" y="289"/>
                  <a:pt x="320" y="289"/>
                  <a:pt x="319" y="288"/>
                </a:cubicBezTo>
                <a:cubicBezTo>
                  <a:pt x="319" y="287"/>
                  <a:pt x="319" y="286"/>
                  <a:pt x="319" y="285"/>
                </a:cubicBezTo>
                <a:cubicBezTo>
                  <a:pt x="319" y="280"/>
                  <a:pt x="319" y="280"/>
                  <a:pt x="319" y="280"/>
                </a:cubicBezTo>
                <a:cubicBezTo>
                  <a:pt x="318" y="281"/>
                  <a:pt x="318" y="281"/>
                  <a:pt x="318" y="281"/>
                </a:cubicBezTo>
                <a:cubicBezTo>
                  <a:pt x="316" y="284"/>
                  <a:pt x="314" y="286"/>
                  <a:pt x="313" y="290"/>
                </a:cubicBezTo>
                <a:cubicBezTo>
                  <a:pt x="311" y="290"/>
                  <a:pt x="311" y="290"/>
                  <a:pt x="311" y="290"/>
                </a:cubicBezTo>
                <a:cubicBezTo>
                  <a:pt x="312" y="286"/>
                  <a:pt x="313" y="284"/>
                  <a:pt x="315" y="281"/>
                </a:cubicBezTo>
                <a:cubicBezTo>
                  <a:pt x="315" y="278"/>
                  <a:pt x="316" y="277"/>
                  <a:pt x="316" y="274"/>
                </a:cubicBezTo>
                <a:cubicBezTo>
                  <a:pt x="317" y="271"/>
                  <a:pt x="317" y="269"/>
                  <a:pt x="317" y="266"/>
                </a:cubicBezTo>
                <a:cubicBezTo>
                  <a:pt x="317" y="263"/>
                  <a:pt x="316" y="262"/>
                  <a:pt x="316" y="258"/>
                </a:cubicBezTo>
                <a:cubicBezTo>
                  <a:pt x="316" y="252"/>
                  <a:pt x="316" y="252"/>
                  <a:pt x="316" y="252"/>
                </a:cubicBezTo>
                <a:cubicBezTo>
                  <a:pt x="311" y="239"/>
                  <a:pt x="311" y="239"/>
                  <a:pt x="311" y="239"/>
                </a:cubicBezTo>
                <a:cubicBezTo>
                  <a:pt x="312" y="236"/>
                  <a:pt x="313" y="234"/>
                  <a:pt x="313" y="230"/>
                </a:cubicBezTo>
                <a:cubicBezTo>
                  <a:pt x="313" y="228"/>
                  <a:pt x="311" y="228"/>
                  <a:pt x="310" y="227"/>
                </a:cubicBezTo>
                <a:cubicBezTo>
                  <a:pt x="308" y="226"/>
                  <a:pt x="307" y="225"/>
                  <a:pt x="305" y="223"/>
                </a:cubicBezTo>
                <a:cubicBezTo>
                  <a:pt x="303" y="221"/>
                  <a:pt x="302" y="219"/>
                  <a:pt x="300" y="217"/>
                </a:cubicBezTo>
                <a:cubicBezTo>
                  <a:pt x="299" y="215"/>
                  <a:pt x="298" y="214"/>
                  <a:pt x="298" y="212"/>
                </a:cubicBezTo>
                <a:cubicBezTo>
                  <a:pt x="298" y="211"/>
                  <a:pt x="298" y="210"/>
                  <a:pt x="299" y="209"/>
                </a:cubicBezTo>
                <a:cubicBezTo>
                  <a:pt x="299" y="209"/>
                  <a:pt x="300" y="209"/>
                  <a:pt x="301" y="208"/>
                </a:cubicBezTo>
                <a:cubicBezTo>
                  <a:pt x="302" y="207"/>
                  <a:pt x="303" y="206"/>
                  <a:pt x="303" y="205"/>
                </a:cubicBezTo>
                <a:cubicBezTo>
                  <a:pt x="303" y="204"/>
                  <a:pt x="302" y="203"/>
                  <a:pt x="302" y="203"/>
                </a:cubicBezTo>
                <a:cubicBezTo>
                  <a:pt x="302" y="203"/>
                  <a:pt x="301" y="203"/>
                  <a:pt x="301" y="203"/>
                </a:cubicBezTo>
                <a:cubicBezTo>
                  <a:pt x="298" y="202"/>
                  <a:pt x="297" y="201"/>
                  <a:pt x="295" y="198"/>
                </a:cubicBezTo>
                <a:cubicBezTo>
                  <a:pt x="295" y="198"/>
                  <a:pt x="295" y="197"/>
                  <a:pt x="296" y="197"/>
                </a:cubicBezTo>
                <a:cubicBezTo>
                  <a:pt x="297" y="196"/>
                  <a:pt x="298" y="196"/>
                  <a:pt x="298" y="195"/>
                </a:cubicBezTo>
                <a:cubicBezTo>
                  <a:pt x="298" y="192"/>
                  <a:pt x="297" y="191"/>
                  <a:pt x="295" y="188"/>
                </a:cubicBezTo>
                <a:cubicBezTo>
                  <a:pt x="294" y="186"/>
                  <a:pt x="293" y="185"/>
                  <a:pt x="292" y="183"/>
                </a:cubicBezTo>
                <a:cubicBezTo>
                  <a:pt x="292" y="183"/>
                  <a:pt x="292" y="182"/>
                  <a:pt x="292" y="182"/>
                </a:cubicBezTo>
                <a:cubicBezTo>
                  <a:pt x="290" y="180"/>
                  <a:pt x="289" y="179"/>
                  <a:pt x="287" y="177"/>
                </a:cubicBezTo>
                <a:cubicBezTo>
                  <a:pt x="285" y="175"/>
                  <a:pt x="285" y="174"/>
                  <a:pt x="283" y="171"/>
                </a:cubicBezTo>
                <a:cubicBezTo>
                  <a:pt x="281" y="168"/>
                  <a:pt x="280" y="166"/>
                  <a:pt x="279" y="162"/>
                </a:cubicBezTo>
                <a:cubicBezTo>
                  <a:pt x="277" y="158"/>
                  <a:pt x="277" y="155"/>
                  <a:pt x="273" y="153"/>
                </a:cubicBezTo>
                <a:cubicBezTo>
                  <a:pt x="271" y="152"/>
                  <a:pt x="270" y="152"/>
                  <a:pt x="267" y="151"/>
                </a:cubicBezTo>
                <a:cubicBezTo>
                  <a:pt x="262" y="151"/>
                  <a:pt x="260" y="146"/>
                  <a:pt x="257" y="142"/>
                </a:cubicBezTo>
                <a:cubicBezTo>
                  <a:pt x="255" y="137"/>
                  <a:pt x="255" y="133"/>
                  <a:pt x="253" y="128"/>
                </a:cubicBezTo>
                <a:cubicBezTo>
                  <a:pt x="252" y="122"/>
                  <a:pt x="251" y="119"/>
                  <a:pt x="251" y="113"/>
                </a:cubicBezTo>
                <a:cubicBezTo>
                  <a:pt x="250" y="111"/>
                  <a:pt x="249" y="110"/>
                  <a:pt x="249" y="108"/>
                </a:cubicBezTo>
                <a:cubicBezTo>
                  <a:pt x="249" y="106"/>
                  <a:pt x="249" y="104"/>
                  <a:pt x="248" y="101"/>
                </a:cubicBezTo>
                <a:cubicBezTo>
                  <a:pt x="248" y="93"/>
                  <a:pt x="248" y="88"/>
                  <a:pt x="248" y="80"/>
                </a:cubicBezTo>
                <a:cubicBezTo>
                  <a:pt x="248" y="73"/>
                  <a:pt x="248" y="68"/>
                  <a:pt x="249" y="61"/>
                </a:cubicBezTo>
                <a:cubicBezTo>
                  <a:pt x="249" y="57"/>
                  <a:pt x="250" y="56"/>
                  <a:pt x="250" y="52"/>
                </a:cubicBezTo>
                <a:cubicBezTo>
                  <a:pt x="250" y="47"/>
                  <a:pt x="250" y="44"/>
                  <a:pt x="251" y="39"/>
                </a:cubicBezTo>
                <a:cubicBezTo>
                  <a:pt x="252" y="34"/>
                  <a:pt x="253" y="32"/>
                  <a:pt x="255" y="27"/>
                </a:cubicBezTo>
                <a:cubicBezTo>
                  <a:pt x="255" y="26"/>
                  <a:pt x="256" y="25"/>
                  <a:pt x="256" y="24"/>
                </a:cubicBezTo>
                <a:cubicBezTo>
                  <a:pt x="256" y="16"/>
                  <a:pt x="256" y="16"/>
                  <a:pt x="256" y="16"/>
                </a:cubicBezTo>
                <a:cubicBezTo>
                  <a:pt x="255" y="17"/>
                  <a:pt x="255" y="18"/>
                  <a:pt x="254" y="19"/>
                </a:cubicBezTo>
                <a:cubicBezTo>
                  <a:pt x="252" y="21"/>
                  <a:pt x="250" y="22"/>
                  <a:pt x="248" y="23"/>
                </a:cubicBezTo>
                <a:cubicBezTo>
                  <a:pt x="244" y="25"/>
                  <a:pt x="243" y="28"/>
                  <a:pt x="239" y="28"/>
                </a:cubicBezTo>
                <a:cubicBezTo>
                  <a:pt x="235" y="28"/>
                  <a:pt x="234" y="26"/>
                  <a:pt x="231" y="24"/>
                </a:cubicBezTo>
                <a:cubicBezTo>
                  <a:pt x="228" y="23"/>
                  <a:pt x="227" y="22"/>
                  <a:pt x="224" y="21"/>
                </a:cubicBezTo>
                <a:cubicBezTo>
                  <a:pt x="224" y="20"/>
                  <a:pt x="224" y="20"/>
                  <a:pt x="223" y="19"/>
                </a:cubicBezTo>
                <a:cubicBezTo>
                  <a:pt x="219" y="16"/>
                  <a:pt x="218" y="13"/>
                  <a:pt x="214" y="9"/>
                </a:cubicBezTo>
                <a:cubicBezTo>
                  <a:pt x="211" y="9"/>
                  <a:pt x="209" y="9"/>
                  <a:pt x="207" y="9"/>
                </a:cubicBezTo>
                <a:cubicBezTo>
                  <a:pt x="205" y="8"/>
                  <a:pt x="204" y="6"/>
                  <a:pt x="202" y="5"/>
                </a:cubicBezTo>
                <a:cubicBezTo>
                  <a:pt x="199" y="3"/>
                  <a:pt x="197" y="2"/>
                  <a:pt x="195" y="0"/>
                </a:cubicBezTo>
                <a:cubicBezTo>
                  <a:pt x="194" y="1"/>
                  <a:pt x="194" y="2"/>
                  <a:pt x="194" y="3"/>
                </a:cubicBezTo>
                <a:cubicBezTo>
                  <a:pt x="194" y="5"/>
                  <a:pt x="194" y="6"/>
                  <a:pt x="194" y="7"/>
                </a:cubicBezTo>
                <a:cubicBezTo>
                  <a:pt x="193" y="10"/>
                  <a:pt x="191" y="12"/>
                  <a:pt x="189" y="14"/>
                </a:cubicBezTo>
                <a:cubicBezTo>
                  <a:pt x="187" y="16"/>
                  <a:pt x="186" y="17"/>
                  <a:pt x="186" y="19"/>
                </a:cubicBezTo>
                <a:cubicBezTo>
                  <a:pt x="185" y="21"/>
                  <a:pt x="186" y="21"/>
                  <a:pt x="185" y="23"/>
                </a:cubicBezTo>
                <a:cubicBezTo>
                  <a:pt x="185" y="25"/>
                  <a:pt x="184" y="27"/>
                  <a:pt x="183" y="29"/>
                </a:cubicBezTo>
                <a:cubicBezTo>
                  <a:pt x="183" y="30"/>
                  <a:pt x="182" y="31"/>
                  <a:pt x="182" y="32"/>
                </a:cubicBezTo>
                <a:cubicBezTo>
                  <a:pt x="181" y="34"/>
                  <a:pt x="182" y="36"/>
                  <a:pt x="182" y="39"/>
                </a:cubicBezTo>
                <a:cubicBezTo>
                  <a:pt x="182" y="40"/>
                  <a:pt x="181" y="41"/>
                  <a:pt x="181" y="41"/>
                </a:cubicBezTo>
                <a:cubicBezTo>
                  <a:pt x="180" y="46"/>
                  <a:pt x="181" y="48"/>
                  <a:pt x="180" y="53"/>
                </a:cubicBezTo>
                <a:cubicBezTo>
                  <a:pt x="180" y="55"/>
                  <a:pt x="179" y="56"/>
                  <a:pt x="179" y="58"/>
                </a:cubicBezTo>
                <a:cubicBezTo>
                  <a:pt x="179" y="60"/>
                  <a:pt x="181" y="61"/>
                  <a:pt x="182" y="61"/>
                </a:cubicBezTo>
                <a:cubicBezTo>
                  <a:pt x="205" y="51"/>
                  <a:pt x="205" y="51"/>
                  <a:pt x="205" y="51"/>
                </a:cubicBezTo>
                <a:cubicBezTo>
                  <a:pt x="206" y="52"/>
                  <a:pt x="207" y="53"/>
                  <a:pt x="210" y="53"/>
                </a:cubicBezTo>
                <a:cubicBezTo>
                  <a:pt x="212" y="53"/>
                  <a:pt x="213" y="51"/>
                  <a:pt x="214" y="50"/>
                </a:cubicBezTo>
                <a:cubicBezTo>
                  <a:pt x="216" y="49"/>
                  <a:pt x="218" y="49"/>
                  <a:pt x="219" y="47"/>
                </a:cubicBezTo>
                <a:cubicBezTo>
                  <a:pt x="221" y="45"/>
                  <a:pt x="221" y="43"/>
                  <a:pt x="222" y="41"/>
                </a:cubicBezTo>
                <a:cubicBezTo>
                  <a:pt x="222" y="40"/>
                  <a:pt x="222" y="39"/>
                  <a:pt x="224" y="39"/>
                </a:cubicBezTo>
                <a:cubicBezTo>
                  <a:pt x="225" y="39"/>
                  <a:pt x="226" y="40"/>
                  <a:pt x="227" y="41"/>
                </a:cubicBezTo>
                <a:cubicBezTo>
                  <a:pt x="230" y="43"/>
                  <a:pt x="230" y="45"/>
                  <a:pt x="232" y="47"/>
                </a:cubicBezTo>
                <a:cubicBezTo>
                  <a:pt x="233" y="49"/>
                  <a:pt x="234" y="50"/>
                  <a:pt x="235" y="52"/>
                </a:cubicBezTo>
                <a:cubicBezTo>
                  <a:pt x="235" y="54"/>
                  <a:pt x="236" y="55"/>
                  <a:pt x="236" y="57"/>
                </a:cubicBezTo>
                <a:cubicBezTo>
                  <a:pt x="236" y="60"/>
                  <a:pt x="232" y="62"/>
                  <a:pt x="232" y="66"/>
                </a:cubicBezTo>
                <a:cubicBezTo>
                  <a:pt x="232" y="77"/>
                  <a:pt x="232" y="77"/>
                  <a:pt x="232" y="77"/>
                </a:cubicBezTo>
                <a:cubicBezTo>
                  <a:pt x="232" y="78"/>
                  <a:pt x="231" y="79"/>
                  <a:pt x="231" y="81"/>
                </a:cubicBezTo>
                <a:cubicBezTo>
                  <a:pt x="230" y="84"/>
                  <a:pt x="229" y="86"/>
                  <a:pt x="228" y="89"/>
                </a:cubicBezTo>
                <a:cubicBezTo>
                  <a:pt x="227" y="94"/>
                  <a:pt x="224" y="98"/>
                  <a:pt x="219" y="98"/>
                </a:cubicBezTo>
                <a:cubicBezTo>
                  <a:pt x="218" y="98"/>
                  <a:pt x="218" y="97"/>
                  <a:pt x="217" y="97"/>
                </a:cubicBezTo>
                <a:cubicBezTo>
                  <a:pt x="215" y="96"/>
                  <a:pt x="214" y="95"/>
                  <a:pt x="212" y="94"/>
                </a:cubicBezTo>
                <a:cubicBezTo>
                  <a:pt x="209" y="92"/>
                  <a:pt x="207" y="91"/>
                  <a:pt x="205" y="89"/>
                </a:cubicBezTo>
                <a:cubicBezTo>
                  <a:pt x="201" y="87"/>
                  <a:pt x="200" y="84"/>
                  <a:pt x="197" y="82"/>
                </a:cubicBezTo>
                <a:cubicBezTo>
                  <a:pt x="196" y="80"/>
                  <a:pt x="195" y="79"/>
                  <a:pt x="193" y="79"/>
                </a:cubicBezTo>
                <a:cubicBezTo>
                  <a:pt x="190" y="79"/>
                  <a:pt x="190" y="83"/>
                  <a:pt x="189" y="85"/>
                </a:cubicBezTo>
                <a:cubicBezTo>
                  <a:pt x="189" y="88"/>
                  <a:pt x="189" y="90"/>
                  <a:pt x="188" y="93"/>
                </a:cubicBezTo>
                <a:cubicBezTo>
                  <a:pt x="186" y="96"/>
                  <a:pt x="186" y="98"/>
                  <a:pt x="184" y="101"/>
                </a:cubicBezTo>
                <a:cubicBezTo>
                  <a:pt x="183" y="103"/>
                  <a:pt x="181" y="105"/>
                  <a:pt x="179" y="105"/>
                </a:cubicBezTo>
                <a:cubicBezTo>
                  <a:pt x="178" y="105"/>
                  <a:pt x="177" y="105"/>
                  <a:pt x="176" y="104"/>
                </a:cubicBezTo>
                <a:cubicBezTo>
                  <a:pt x="175" y="104"/>
                  <a:pt x="174" y="104"/>
                  <a:pt x="173" y="103"/>
                </a:cubicBezTo>
                <a:cubicBezTo>
                  <a:pt x="172" y="103"/>
                  <a:pt x="170" y="102"/>
                  <a:pt x="170" y="101"/>
                </a:cubicBezTo>
                <a:cubicBezTo>
                  <a:pt x="169" y="99"/>
                  <a:pt x="169" y="98"/>
                  <a:pt x="168" y="96"/>
                </a:cubicBezTo>
                <a:cubicBezTo>
                  <a:pt x="168" y="93"/>
                  <a:pt x="167" y="91"/>
                  <a:pt x="167" y="87"/>
                </a:cubicBezTo>
                <a:cubicBezTo>
                  <a:pt x="165" y="79"/>
                  <a:pt x="163" y="74"/>
                  <a:pt x="163" y="66"/>
                </a:cubicBezTo>
                <a:cubicBezTo>
                  <a:pt x="163" y="57"/>
                  <a:pt x="163" y="57"/>
                  <a:pt x="163" y="57"/>
                </a:cubicBezTo>
                <a:cubicBezTo>
                  <a:pt x="163" y="54"/>
                  <a:pt x="164" y="52"/>
                  <a:pt x="162" y="49"/>
                </a:cubicBezTo>
                <a:cubicBezTo>
                  <a:pt x="162" y="48"/>
                  <a:pt x="160" y="48"/>
                  <a:pt x="159" y="47"/>
                </a:cubicBezTo>
                <a:cubicBezTo>
                  <a:pt x="157" y="47"/>
                  <a:pt x="157" y="47"/>
                  <a:pt x="155" y="47"/>
                </a:cubicBezTo>
                <a:cubicBezTo>
                  <a:pt x="154" y="47"/>
                  <a:pt x="153" y="48"/>
                  <a:pt x="153" y="49"/>
                </a:cubicBezTo>
                <a:cubicBezTo>
                  <a:pt x="152" y="51"/>
                  <a:pt x="151" y="51"/>
                  <a:pt x="150" y="52"/>
                </a:cubicBezTo>
                <a:cubicBezTo>
                  <a:pt x="149" y="53"/>
                  <a:pt x="148" y="54"/>
                  <a:pt x="146" y="54"/>
                </a:cubicBezTo>
                <a:cubicBezTo>
                  <a:pt x="144" y="54"/>
                  <a:pt x="144" y="53"/>
                  <a:pt x="142" y="52"/>
                </a:cubicBezTo>
                <a:cubicBezTo>
                  <a:pt x="141" y="50"/>
                  <a:pt x="140" y="49"/>
                  <a:pt x="138" y="47"/>
                </a:cubicBezTo>
                <a:cubicBezTo>
                  <a:pt x="135" y="45"/>
                  <a:pt x="134" y="44"/>
                  <a:pt x="131" y="42"/>
                </a:cubicBezTo>
                <a:cubicBezTo>
                  <a:pt x="129" y="47"/>
                  <a:pt x="129" y="50"/>
                  <a:pt x="129" y="55"/>
                </a:cubicBezTo>
                <a:cubicBezTo>
                  <a:pt x="129" y="56"/>
                  <a:pt x="129" y="58"/>
                  <a:pt x="128" y="59"/>
                </a:cubicBezTo>
                <a:cubicBezTo>
                  <a:pt x="127" y="60"/>
                  <a:pt x="126" y="59"/>
                  <a:pt x="125" y="60"/>
                </a:cubicBezTo>
                <a:cubicBezTo>
                  <a:pt x="123" y="60"/>
                  <a:pt x="122" y="60"/>
                  <a:pt x="121" y="61"/>
                </a:cubicBezTo>
                <a:cubicBezTo>
                  <a:pt x="124" y="63"/>
                  <a:pt x="127" y="65"/>
                  <a:pt x="128" y="70"/>
                </a:cubicBezTo>
                <a:cubicBezTo>
                  <a:pt x="128" y="71"/>
                  <a:pt x="128" y="72"/>
                  <a:pt x="129" y="74"/>
                </a:cubicBezTo>
                <a:cubicBezTo>
                  <a:pt x="129" y="75"/>
                  <a:pt x="130" y="75"/>
                  <a:pt x="131" y="75"/>
                </a:cubicBezTo>
                <a:cubicBezTo>
                  <a:pt x="132" y="76"/>
                  <a:pt x="133" y="77"/>
                  <a:pt x="133" y="79"/>
                </a:cubicBezTo>
                <a:cubicBezTo>
                  <a:pt x="132" y="79"/>
                  <a:pt x="132" y="79"/>
                  <a:pt x="132" y="79"/>
                </a:cubicBezTo>
                <a:cubicBezTo>
                  <a:pt x="131" y="78"/>
                  <a:pt x="130" y="77"/>
                  <a:pt x="128" y="75"/>
                </a:cubicBezTo>
                <a:cubicBezTo>
                  <a:pt x="128" y="77"/>
                  <a:pt x="128" y="78"/>
                  <a:pt x="128" y="80"/>
                </a:cubicBezTo>
                <a:cubicBezTo>
                  <a:pt x="128" y="82"/>
                  <a:pt x="128" y="84"/>
                  <a:pt x="128" y="87"/>
                </a:cubicBezTo>
                <a:cubicBezTo>
                  <a:pt x="127" y="91"/>
                  <a:pt x="127" y="94"/>
                  <a:pt x="125" y="99"/>
                </a:cubicBezTo>
                <a:cubicBezTo>
                  <a:pt x="124" y="101"/>
                  <a:pt x="124" y="103"/>
                  <a:pt x="123" y="105"/>
                </a:cubicBezTo>
                <a:cubicBezTo>
                  <a:pt x="122" y="107"/>
                  <a:pt x="122" y="109"/>
                  <a:pt x="121" y="110"/>
                </a:cubicBezTo>
                <a:cubicBezTo>
                  <a:pt x="119" y="112"/>
                  <a:pt x="116" y="111"/>
                  <a:pt x="113" y="113"/>
                </a:cubicBezTo>
                <a:cubicBezTo>
                  <a:pt x="112" y="114"/>
                  <a:pt x="111" y="116"/>
                  <a:pt x="110" y="117"/>
                </a:cubicBezTo>
                <a:cubicBezTo>
                  <a:pt x="109" y="118"/>
                  <a:pt x="108" y="118"/>
                  <a:pt x="107" y="118"/>
                </a:cubicBezTo>
                <a:cubicBezTo>
                  <a:pt x="106" y="119"/>
                  <a:pt x="105" y="120"/>
                  <a:pt x="104" y="120"/>
                </a:cubicBezTo>
                <a:cubicBezTo>
                  <a:pt x="101" y="120"/>
                  <a:pt x="100" y="115"/>
                  <a:pt x="97" y="115"/>
                </a:cubicBezTo>
                <a:cubicBezTo>
                  <a:pt x="96" y="115"/>
                  <a:pt x="96" y="116"/>
                  <a:pt x="95" y="116"/>
                </a:cubicBezTo>
                <a:cubicBezTo>
                  <a:pt x="94" y="118"/>
                  <a:pt x="93" y="119"/>
                  <a:pt x="91" y="121"/>
                </a:cubicBezTo>
                <a:cubicBezTo>
                  <a:pt x="90" y="123"/>
                  <a:pt x="89" y="125"/>
                  <a:pt x="88" y="127"/>
                </a:cubicBezTo>
                <a:cubicBezTo>
                  <a:pt x="86" y="130"/>
                  <a:pt x="85" y="132"/>
                  <a:pt x="82" y="134"/>
                </a:cubicBezTo>
                <a:cubicBezTo>
                  <a:pt x="80" y="136"/>
                  <a:pt x="77" y="136"/>
                  <a:pt x="77" y="139"/>
                </a:cubicBezTo>
                <a:cubicBezTo>
                  <a:pt x="77" y="140"/>
                  <a:pt x="77" y="141"/>
                  <a:pt x="77" y="142"/>
                </a:cubicBezTo>
                <a:cubicBezTo>
                  <a:pt x="79" y="142"/>
                  <a:pt x="81" y="142"/>
                  <a:pt x="83" y="143"/>
                </a:cubicBezTo>
                <a:cubicBezTo>
                  <a:pt x="85" y="144"/>
                  <a:pt x="85" y="146"/>
                  <a:pt x="85" y="148"/>
                </a:cubicBezTo>
                <a:cubicBezTo>
                  <a:pt x="85" y="163"/>
                  <a:pt x="85" y="163"/>
                  <a:pt x="85" y="163"/>
                </a:cubicBezTo>
                <a:cubicBezTo>
                  <a:pt x="85" y="172"/>
                  <a:pt x="94" y="175"/>
                  <a:pt x="94" y="184"/>
                </a:cubicBezTo>
                <a:cubicBezTo>
                  <a:pt x="94" y="188"/>
                  <a:pt x="93" y="190"/>
                  <a:pt x="93" y="194"/>
                </a:cubicBezTo>
                <a:cubicBezTo>
                  <a:pt x="92" y="196"/>
                  <a:pt x="93" y="197"/>
                  <a:pt x="92" y="198"/>
                </a:cubicBezTo>
                <a:cubicBezTo>
                  <a:pt x="92" y="200"/>
                  <a:pt x="91" y="201"/>
                  <a:pt x="91" y="203"/>
                </a:cubicBezTo>
                <a:cubicBezTo>
                  <a:pt x="90" y="204"/>
                  <a:pt x="90" y="205"/>
                  <a:pt x="90" y="207"/>
                </a:cubicBezTo>
                <a:cubicBezTo>
                  <a:pt x="89" y="211"/>
                  <a:pt x="88" y="214"/>
                  <a:pt x="87" y="219"/>
                </a:cubicBezTo>
                <a:cubicBezTo>
                  <a:pt x="85" y="221"/>
                  <a:pt x="84" y="223"/>
                  <a:pt x="83" y="226"/>
                </a:cubicBezTo>
                <a:cubicBezTo>
                  <a:pt x="82" y="227"/>
                  <a:pt x="80" y="228"/>
                  <a:pt x="79" y="229"/>
                </a:cubicBezTo>
                <a:cubicBezTo>
                  <a:pt x="76" y="232"/>
                  <a:pt x="73" y="233"/>
                  <a:pt x="68" y="233"/>
                </a:cubicBezTo>
                <a:cubicBezTo>
                  <a:pt x="64" y="233"/>
                  <a:pt x="61" y="232"/>
                  <a:pt x="58" y="230"/>
                </a:cubicBezTo>
                <a:cubicBezTo>
                  <a:pt x="58" y="230"/>
                  <a:pt x="57" y="230"/>
                  <a:pt x="57" y="231"/>
                </a:cubicBezTo>
                <a:cubicBezTo>
                  <a:pt x="57" y="232"/>
                  <a:pt x="58" y="233"/>
                  <a:pt x="59" y="234"/>
                </a:cubicBezTo>
                <a:cubicBezTo>
                  <a:pt x="60" y="237"/>
                  <a:pt x="61" y="239"/>
                  <a:pt x="62" y="242"/>
                </a:cubicBezTo>
                <a:cubicBezTo>
                  <a:pt x="62" y="245"/>
                  <a:pt x="62" y="247"/>
                  <a:pt x="64" y="248"/>
                </a:cubicBezTo>
                <a:cubicBezTo>
                  <a:pt x="65" y="250"/>
                  <a:pt x="67" y="249"/>
                  <a:pt x="69" y="249"/>
                </a:cubicBezTo>
                <a:cubicBezTo>
                  <a:pt x="70" y="249"/>
                  <a:pt x="71" y="249"/>
                  <a:pt x="72" y="248"/>
                </a:cubicBezTo>
                <a:cubicBezTo>
                  <a:pt x="73" y="248"/>
                  <a:pt x="73" y="247"/>
                  <a:pt x="74" y="246"/>
                </a:cubicBezTo>
                <a:cubicBezTo>
                  <a:pt x="75" y="245"/>
                  <a:pt x="76" y="245"/>
                  <a:pt x="78" y="244"/>
                </a:cubicBezTo>
                <a:cubicBezTo>
                  <a:pt x="79" y="244"/>
                  <a:pt x="80" y="243"/>
                  <a:pt x="81" y="243"/>
                </a:cubicBezTo>
                <a:cubicBezTo>
                  <a:pt x="82" y="243"/>
                  <a:pt x="83" y="244"/>
                  <a:pt x="84" y="244"/>
                </a:cubicBezTo>
                <a:cubicBezTo>
                  <a:pt x="88" y="245"/>
                  <a:pt x="90" y="247"/>
                  <a:pt x="92" y="251"/>
                </a:cubicBezTo>
                <a:cubicBezTo>
                  <a:pt x="98" y="257"/>
                  <a:pt x="99" y="263"/>
                  <a:pt x="99" y="272"/>
                </a:cubicBezTo>
                <a:cubicBezTo>
                  <a:pt x="99" y="278"/>
                  <a:pt x="99" y="278"/>
                  <a:pt x="99" y="278"/>
                </a:cubicBezTo>
                <a:cubicBezTo>
                  <a:pt x="99" y="279"/>
                  <a:pt x="99" y="280"/>
                  <a:pt x="99" y="281"/>
                </a:cubicBezTo>
                <a:cubicBezTo>
                  <a:pt x="98" y="288"/>
                  <a:pt x="98" y="292"/>
                  <a:pt x="97" y="299"/>
                </a:cubicBezTo>
                <a:cubicBezTo>
                  <a:pt x="97" y="302"/>
                  <a:pt x="96" y="303"/>
                  <a:pt x="96" y="306"/>
                </a:cubicBezTo>
                <a:cubicBezTo>
                  <a:pt x="95" y="312"/>
                  <a:pt x="94" y="315"/>
                  <a:pt x="92" y="320"/>
                </a:cubicBezTo>
                <a:cubicBezTo>
                  <a:pt x="92" y="323"/>
                  <a:pt x="91" y="325"/>
                  <a:pt x="90" y="328"/>
                </a:cubicBezTo>
                <a:cubicBezTo>
                  <a:pt x="90" y="329"/>
                  <a:pt x="89" y="330"/>
                  <a:pt x="89" y="332"/>
                </a:cubicBezTo>
                <a:cubicBezTo>
                  <a:pt x="88" y="332"/>
                  <a:pt x="88" y="334"/>
                  <a:pt x="87" y="334"/>
                </a:cubicBezTo>
                <a:cubicBezTo>
                  <a:pt x="86" y="334"/>
                  <a:pt x="86" y="333"/>
                  <a:pt x="85" y="333"/>
                </a:cubicBezTo>
                <a:cubicBezTo>
                  <a:pt x="84" y="333"/>
                  <a:pt x="84" y="334"/>
                  <a:pt x="83" y="336"/>
                </a:cubicBezTo>
                <a:cubicBezTo>
                  <a:pt x="82" y="337"/>
                  <a:pt x="82" y="339"/>
                  <a:pt x="81" y="340"/>
                </a:cubicBezTo>
                <a:cubicBezTo>
                  <a:pt x="81" y="343"/>
                  <a:pt x="80" y="344"/>
                  <a:pt x="79" y="347"/>
                </a:cubicBezTo>
                <a:cubicBezTo>
                  <a:pt x="79" y="349"/>
                  <a:pt x="80" y="351"/>
                  <a:pt x="79" y="353"/>
                </a:cubicBezTo>
                <a:cubicBezTo>
                  <a:pt x="79" y="356"/>
                  <a:pt x="77" y="358"/>
                  <a:pt x="77" y="361"/>
                </a:cubicBezTo>
                <a:cubicBezTo>
                  <a:pt x="76" y="366"/>
                  <a:pt x="76" y="369"/>
                  <a:pt x="74" y="374"/>
                </a:cubicBezTo>
                <a:cubicBezTo>
                  <a:pt x="73" y="380"/>
                  <a:pt x="71" y="383"/>
                  <a:pt x="69" y="388"/>
                </a:cubicBezTo>
                <a:cubicBezTo>
                  <a:pt x="68" y="392"/>
                  <a:pt x="68" y="393"/>
                  <a:pt x="66" y="397"/>
                </a:cubicBezTo>
                <a:cubicBezTo>
                  <a:pt x="65" y="401"/>
                  <a:pt x="65" y="405"/>
                  <a:pt x="63" y="409"/>
                </a:cubicBezTo>
                <a:cubicBezTo>
                  <a:pt x="61" y="412"/>
                  <a:pt x="59" y="412"/>
                  <a:pt x="57" y="414"/>
                </a:cubicBezTo>
                <a:cubicBezTo>
                  <a:pt x="55" y="416"/>
                  <a:pt x="53" y="416"/>
                  <a:pt x="52" y="418"/>
                </a:cubicBezTo>
                <a:cubicBezTo>
                  <a:pt x="49" y="420"/>
                  <a:pt x="49" y="421"/>
                  <a:pt x="47" y="424"/>
                </a:cubicBezTo>
                <a:cubicBezTo>
                  <a:pt x="46" y="426"/>
                  <a:pt x="44" y="428"/>
                  <a:pt x="43" y="430"/>
                </a:cubicBezTo>
                <a:cubicBezTo>
                  <a:pt x="41" y="433"/>
                  <a:pt x="41" y="435"/>
                  <a:pt x="40" y="438"/>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2"/>
          <p:cNvSpPr>
            <a:spLocks noEditPoints="1"/>
          </p:cNvSpPr>
          <p:nvPr/>
        </p:nvSpPr>
        <p:spPr bwMode="auto">
          <a:xfrm>
            <a:off x="9758994" y="562206"/>
            <a:ext cx="1993895" cy="1744057"/>
          </a:xfrm>
          <a:custGeom>
            <a:avLst/>
            <a:gdLst/>
            <a:ahLst/>
            <a:cxnLst>
              <a:cxn ang="0">
                <a:pos x="669" y="346"/>
              </a:cxn>
              <a:cxn ang="0">
                <a:pos x="686" y="351"/>
              </a:cxn>
              <a:cxn ang="0">
                <a:pos x="717" y="337"/>
              </a:cxn>
              <a:cxn ang="0">
                <a:pos x="705" y="350"/>
              </a:cxn>
              <a:cxn ang="0">
                <a:pos x="664" y="373"/>
              </a:cxn>
              <a:cxn ang="0">
                <a:pos x="642" y="392"/>
              </a:cxn>
              <a:cxn ang="0">
                <a:pos x="629" y="392"/>
              </a:cxn>
              <a:cxn ang="0">
                <a:pos x="610" y="402"/>
              </a:cxn>
              <a:cxn ang="0">
                <a:pos x="568" y="401"/>
              </a:cxn>
              <a:cxn ang="0">
                <a:pos x="529" y="407"/>
              </a:cxn>
              <a:cxn ang="0">
                <a:pos x="487" y="444"/>
              </a:cxn>
              <a:cxn ang="0">
                <a:pos x="455" y="487"/>
              </a:cxn>
              <a:cxn ang="0">
                <a:pos x="447" y="539"/>
              </a:cxn>
              <a:cxn ang="0">
                <a:pos x="413" y="533"/>
              </a:cxn>
              <a:cxn ang="0">
                <a:pos x="361" y="509"/>
              </a:cxn>
              <a:cxn ang="0">
                <a:pos x="298" y="469"/>
              </a:cxn>
              <a:cxn ang="0">
                <a:pos x="240" y="457"/>
              </a:cxn>
              <a:cxn ang="0">
                <a:pos x="211" y="479"/>
              </a:cxn>
              <a:cxn ang="0">
                <a:pos x="180" y="492"/>
              </a:cxn>
              <a:cxn ang="0">
                <a:pos x="153" y="459"/>
              </a:cxn>
              <a:cxn ang="0">
                <a:pos x="108" y="496"/>
              </a:cxn>
              <a:cxn ang="0">
                <a:pos x="145" y="531"/>
              </a:cxn>
              <a:cxn ang="0">
                <a:pos x="187" y="563"/>
              </a:cxn>
              <a:cxn ang="0">
                <a:pos x="194" y="588"/>
              </a:cxn>
              <a:cxn ang="0">
                <a:pos x="156" y="586"/>
              </a:cxn>
              <a:cxn ang="0">
                <a:pos x="138" y="590"/>
              </a:cxn>
              <a:cxn ang="0">
                <a:pos x="122" y="620"/>
              </a:cxn>
              <a:cxn ang="0">
                <a:pos x="83" y="633"/>
              </a:cxn>
              <a:cxn ang="0">
                <a:pos x="84" y="583"/>
              </a:cxn>
              <a:cxn ang="0">
                <a:pos x="83" y="540"/>
              </a:cxn>
              <a:cxn ang="0">
                <a:pos x="52" y="496"/>
              </a:cxn>
              <a:cxn ang="0">
                <a:pos x="79" y="443"/>
              </a:cxn>
              <a:cxn ang="0">
                <a:pos x="99" y="425"/>
              </a:cxn>
              <a:cxn ang="0">
                <a:pos x="120" y="406"/>
              </a:cxn>
              <a:cxn ang="0">
                <a:pos x="118" y="369"/>
              </a:cxn>
              <a:cxn ang="0">
                <a:pos x="130" y="339"/>
              </a:cxn>
              <a:cxn ang="0">
                <a:pos x="161" y="360"/>
              </a:cxn>
              <a:cxn ang="0">
                <a:pos x="197" y="370"/>
              </a:cxn>
              <a:cxn ang="0">
                <a:pos x="235" y="344"/>
              </a:cxn>
              <a:cxn ang="0">
                <a:pos x="230" y="302"/>
              </a:cxn>
              <a:cxn ang="0">
                <a:pos x="234" y="269"/>
              </a:cxn>
              <a:cxn ang="0">
                <a:pos x="262" y="209"/>
              </a:cxn>
              <a:cxn ang="0">
                <a:pos x="274" y="158"/>
              </a:cxn>
              <a:cxn ang="0">
                <a:pos x="262" y="76"/>
              </a:cxn>
              <a:cxn ang="0">
                <a:pos x="262" y="26"/>
              </a:cxn>
              <a:cxn ang="0">
                <a:pos x="279" y="17"/>
              </a:cxn>
              <a:cxn ang="0">
                <a:pos x="313" y="24"/>
              </a:cxn>
              <a:cxn ang="0">
                <a:pos x="360" y="81"/>
              </a:cxn>
              <a:cxn ang="0">
                <a:pos x="391" y="129"/>
              </a:cxn>
              <a:cxn ang="0">
                <a:pos x="431" y="167"/>
              </a:cxn>
              <a:cxn ang="0">
                <a:pos x="467" y="197"/>
              </a:cxn>
              <a:cxn ang="0">
                <a:pos x="495" y="222"/>
              </a:cxn>
              <a:cxn ang="0">
                <a:pos x="537" y="223"/>
              </a:cxn>
              <a:cxn ang="0">
                <a:pos x="555" y="233"/>
              </a:cxn>
              <a:cxn ang="0">
                <a:pos x="633" y="234"/>
              </a:cxn>
              <a:cxn ang="0">
                <a:pos x="671" y="216"/>
              </a:cxn>
              <a:cxn ang="0">
                <a:pos x="658" y="297"/>
              </a:cxn>
              <a:cxn ang="0">
                <a:pos x="190" y="31"/>
              </a:cxn>
              <a:cxn ang="0">
                <a:pos x="209" y="42"/>
              </a:cxn>
              <a:cxn ang="0">
                <a:pos x="222" y="63"/>
              </a:cxn>
              <a:cxn ang="0">
                <a:pos x="0" y="621"/>
              </a:cxn>
              <a:cxn ang="0">
                <a:pos x="12" y="533"/>
              </a:cxn>
              <a:cxn ang="0">
                <a:pos x="16" y="515"/>
              </a:cxn>
            </a:cxnLst>
            <a:rect l="0" t="0" r="r" b="b"/>
            <a:pathLst>
              <a:path w="729" h="638">
                <a:moveTo>
                  <a:pt x="668" y="333"/>
                </a:moveTo>
                <a:cubicBezTo>
                  <a:pt x="669" y="336"/>
                  <a:pt x="670" y="338"/>
                  <a:pt x="672" y="340"/>
                </a:cubicBezTo>
                <a:cubicBezTo>
                  <a:pt x="673" y="341"/>
                  <a:pt x="673" y="341"/>
                  <a:pt x="674" y="342"/>
                </a:cubicBezTo>
                <a:cubicBezTo>
                  <a:pt x="676" y="343"/>
                  <a:pt x="676" y="344"/>
                  <a:pt x="677" y="346"/>
                </a:cubicBezTo>
                <a:cubicBezTo>
                  <a:pt x="675" y="346"/>
                  <a:pt x="674" y="345"/>
                  <a:pt x="673" y="344"/>
                </a:cubicBezTo>
                <a:cubicBezTo>
                  <a:pt x="673" y="344"/>
                  <a:pt x="673" y="343"/>
                  <a:pt x="673" y="343"/>
                </a:cubicBezTo>
                <a:cubicBezTo>
                  <a:pt x="672" y="342"/>
                  <a:pt x="672" y="342"/>
                  <a:pt x="671" y="342"/>
                </a:cubicBezTo>
                <a:cubicBezTo>
                  <a:pt x="670" y="342"/>
                  <a:pt x="670" y="341"/>
                  <a:pt x="669" y="341"/>
                </a:cubicBezTo>
                <a:cubicBezTo>
                  <a:pt x="668" y="342"/>
                  <a:pt x="667" y="342"/>
                  <a:pt x="666" y="342"/>
                </a:cubicBezTo>
                <a:cubicBezTo>
                  <a:pt x="666" y="342"/>
                  <a:pt x="665" y="342"/>
                  <a:pt x="666" y="342"/>
                </a:cubicBezTo>
                <a:cubicBezTo>
                  <a:pt x="666" y="343"/>
                  <a:pt x="666" y="343"/>
                  <a:pt x="667" y="343"/>
                </a:cubicBezTo>
                <a:cubicBezTo>
                  <a:pt x="667" y="344"/>
                  <a:pt x="667" y="345"/>
                  <a:pt x="667" y="345"/>
                </a:cubicBezTo>
                <a:cubicBezTo>
                  <a:pt x="668" y="346"/>
                  <a:pt x="668" y="345"/>
                  <a:pt x="669" y="346"/>
                </a:cubicBezTo>
                <a:cubicBezTo>
                  <a:pt x="669" y="346"/>
                  <a:pt x="669" y="346"/>
                  <a:pt x="670" y="346"/>
                </a:cubicBezTo>
                <a:cubicBezTo>
                  <a:pt x="671" y="346"/>
                  <a:pt x="671" y="346"/>
                  <a:pt x="672" y="347"/>
                </a:cubicBezTo>
                <a:cubicBezTo>
                  <a:pt x="673" y="347"/>
                  <a:pt x="674" y="348"/>
                  <a:pt x="675" y="348"/>
                </a:cubicBezTo>
                <a:cubicBezTo>
                  <a:pt x="674" y="348"/>
                  <a:pt x="673" y="349"/>
                  <a:pt x="672" y="350"/>
                </a:cubicBezTo>
                <a:cubicBezTo>
                  <a:pt x="672" y="351"/>
                  <a:pt x="672" y="351"/>
                  <a:pt x="672" y="351"/>
                </a:cubicBezTo>
                <a:cubicBezTo>
                  <a:pt x="674" y="351"/>
                  <a:pt x="675" y="351"/>
                  <a:pt x="676" y="352"/>
                </a:cubicBezTo>
                <a:cubicBezTo>
                  <a:pt x="677" y="352"/>
                  <a:pt x="677" y="354"/>
                  <a:pt x="679" y="354"/>
                </a:cubicBezTo>
                <a:cubicBezTo>
                  <a:pt x="681" y="355"/>
                  <a:pt x="682" y="354"/>
                  <a:pt x="684" y="354"/>
                </a:cubicBezTo>
                <a:cubicBezTo>
                  <a:pt x="685" y="354"/>
                  <a:pt x="685" y="354"/>
                  <a:pt x="686" y="354"/>
                </a:cubicBezTo>
                <a:cubicBezTo>
                  <a:pt x="687" y="354"/>
                  <a:pt x="687" y="354"/>
                  <a:pt x="687" y="354"/>
                </a:cubicBezTo>
                <a:cubicBezTo>
                  <a:pt x="687" y="354"/>
                  <a:pt x="687" y="354"/>
                  <a:pt x="687" y="354"/>
                </a:cubicBezTo>
                <a:cubicBezTo>
                  <a:pt x="685" y="353"/>
                  <a:pt x="684" y="352"/>
                  <a:pt x="682" y="351"/>
                </a:cubicBezTo>
                <a:cubicBezTo>
                  <a:pt x="677" y="347"/>
                  <a:pt x="684" y="351"/>
                  <a:pt x="686" y="351"/>
                </a:cubicBezTo>
                <a:cubicBezTo>
                  <a:pt x="686" y="352"/>
                  <a:pt x="687" y="352"/>
                  <a:pt x="687" y="352"/>
                </a:cubicBezTo>
                <a:cubicBezTo>
                  <a:pt x="688" y="352"/>
                  <a:pt x="688" y="352"/>
                  <a:pt x="689" y="352"/>
                </a:cubicBezTo>
                <a:cubicBezTo>
                  <a:pt x="690" y="353"/>
                  <a:pt x="691" y="353"/>
                  <a:pt x="692" y="353"/>
                </a:cubicBezTo>
                <a:cubicBezTo>
                  <a:pt x="693" y="353"/>
                  <a:pt x="694" y="353"/>
                  <a:pt x="694" y="352"/>
                </a:cubicBezTo>
                <a:cubicBezTo>
                  <a:pt x="695" y="351"/>
                  <a:pt x="696" y="350"/>
                  <a:pt x="697" y="349"/>
                </a:cubicBezTo>
                <a:cubicBezTo>
                  <a:pt x="698" y="348"/>
                  <a:pt x="698" y="347"/>
                  <a:pt x="699" y="347"/>
                </a:cubicBezTo>
                <a:cubicBezTo>
                  <a:pt x="700" y="345"/>
                  <a:pt x="701" y="345"/>
                  <a:pt x="702" y="344"/>
                </a:cubicBezTo>
                <a:cubicBezTo>
                  <a:pt x="703" y="343"/>
                  <a:pt x="704" y="343"/>
                  <a:pt x="705" y="341"/>
                </a:cubicBezTo>
                <a:cubicBezTo>
                  <a:pt x="706" y="341"/>
                  <a:pt x="706" y="340"/>
                  <a:pt x="707" y="339"/>
                </a:cubicBezTo>
                <a:cubicBezTo>
                  <a:pt x="709" y="338"/>
                  <a:pt x="711" y="337"/>
                  <a:pt x="712" y="335"/>
                </a:cubicBezTo>
                <a:cubicBezTo>
                  <a:pt x="712" y="335"/>
                  <a:pt x="712" y="334"/>
                  <a:pt x="712" y="335"/>
                </a:cubicBezTo>
                <a:cubicBezTo>
                  <a:pt x="713" y="335"/>
                  <a:pt x="713" y="336"/>
                  <a:pt x="714" y="336"/>
                </a:cubicBezTo>
                <a:cubicBezTo>
                  <a:pt x="715" y="337"/>
                  <a:pt x="716" y="337"/>
                  <a:pt x="717" y="337"/>
                </a:cubicBezTo>
                <a:cubicBezTo>
                  <a:pt x="726" y="336"/>
                  <a:pt x="726" y="336"/>
                  <a:pt x="726" y="336"/>
                </a:cubicBezTo>
                <a:cubicBezTo>
                  <a:pt x="727" y="336"/>
                  <a:pt x="727" y="336"/>
                  <a:pt x="728" y="336"/>
                </a:cubicBezTo>
                <a:cubicBezTo>
                  <a:pt x="729" y="337"/>
                  <a:pt x="729" y="338"/>
                  <a:pt x="729" y="340"/>
                </a:cubicBezTo>
                <a:cubicBezTo>
                  <a:pt x="729" y="340"/>
                  <a:pt x="728" y="341"/>
                  <a:pt x="727" y="341"/>
                </a:cubicBezTo>
                <a:cubicBezTo>
                  <a:pt x="726" y="342"/>
                  <a:pt x="726" y="342"/>
                  <a:pt x="725" y="342"/>
                </a:cubicBezTo>
                <a:cubicBezTo>
                  <a:pt x="723" y="343"/>
                  <a:pt x="722" y="343"/>
                  <a:pt x="721" y="344"/>
                </a:cubicBezTo>
                <a:cubicBezTo>
                  <a:pt x="720" y="344"/>
                  <a:pt x="719" y="345"/>
                  <a:pt x="718" y="345"/>
                </a:cubicBezTo>
                <a:cubicBezTo>
                  <a:pt x="716" y="346"/>
                  <a:pt x="716" y="348"/>
                  <a:pt x="714" y="348"/>
                </a:cubicBezTo>
                <a:cubicBezTo>
                  <a:pt x="713" y="348"/>
                  <a:pt x="712" y="347"/>
                  <a:pt x="711" y="347"/>
                </a:cubicBezTo>
                <a:cubicBezTo>
                  <a:pt x="711" y="347"/>
                  <a:pt x="711" y="347"/>
                  <a:pt x="711" y="347"/>
                </a:cubicBezTo>
                <a:cubicBezTo>
                  <a:pt x="710" y="347"/>
                  <a:pt x="710" y="346"/>
                  <a:pt x="710" y="346"/>
                </a:cubicBezTo>
                <a:cubicBezTo>
                  <a:pt x="710" y="345"/>
                  <a:pt x="709" y="344"/>
                  <a:pt x="709" y="343"/>
                </a:cubicBezTo>
                <a:cubicBezTo>
                  <a:pt x="707" y="345"/>
                  <a:pt x="707" y="348"/>
                  <a:pt x="705" y="350"/>
                </a:cubicBezTo>
                <a:cubicBezTo>
                  <a:pt x="704" y="352"/>
                  <a:pt x="703" y="351"/>
                  <a:pt x="702" y="353"/>
                </a:cubicBezTo>
                <a:cubicBezTo>
                  <a:pt x="701" y="353"/>
                  <a:pt x="701" y="354"/>
                  <a:pt x="700" y="355"/>
                </a:cubicBezTo>
                <a:cubicBezTo>
                  <a:pt x="700" y="356"/>
                  <a:pt x="700" y="356"/>
                  <a:pt x="700" y="357"/>
                </a:cubicBezTo>
                <a:cubicBezTo>
                  <a:pt x="699" y="359"/>
                  <a:pt x="699" y="360"/>
                  <a:pt x="699" y="362"/>
                </a:cubicBezTo>
                <a:cubicBezTo>
                  <a:pt x="698" y="363"/>
                  <a:pt x="698" y="364"/>
                  <a:pt x="697" y="365"/>
                </a:cubicBezTo>
                <a:cubicBezTo>
                  <a:pt x="696" y="366"/>
                  <a:pt x="696" y="367"/>
                  <a:pt x="696" y="369"/>
                </a:cubicBezTo>
                <a:cubicBezTo>
                  <a:pt x="695" y="369"/>
                  <a:pt x="695" y="369"/>
                  <a:pt x="695" y="369"/>
                </a:cubicBezTo>
                <a:cubicBezTo>
                  <a:pt x="694" y="368"/>
                  <a:pt x="694" y="368"/>
                  <a:pt x="693" y="367"/>
                </a:cubicBezTo>
                <a:cubicBezTo>
                  <a:pt x="693" y="367"/>
                  <a:pt x="692" y="366"/>
                  <a:pt x="691" y="366"/>
                </a:cubicBezTo>
                <a:cubicBezTo>
                  <a:pt x="689" y="366"/>
                  <a:pt x="688" y="367"/>
                  <a:pt x="686" y="367"/>
                </a:cubicBezTo>
                <a:cubicBezTo>
                  <a:pt x="682" y="367"/>
                  <a:pt x="679" y="368"/>
                  <a:pt x="675" y="369"/>
                </a:cubicBezTo>
                <a:cubicBezTo>
                  <a:pt x="672" y="369"/>
                  <a:pt x="670" y="369"/>
                  <a:pt x="668" y="370"/>
                </a:cubicBezTo>
                <a:cubicBezTo>
                  <a:pt x="666" y="371"/>
                  <a:pt x="665" y="372"/>
                  <a:pt x="664" y="373"/>
                </a:cubicBezTo>
                <a:cubicBezTo>
                  <a:pt x="663" y="373"/>
                  <a:pt x="662" y="374"/>
                  <a:pt x="662" y="374"/>
                </a:cubicBezTo>
                <a:cubicBezTo>
                  <a:pt x="661" y="375"/>
                  <a:pt x="661" y="376"/>
                  <a:pt x="659" y="376"/>
                </a:cubicBezTo>
                <a:cubicBezTo>
                  <a:pt x="658" y="376"/>
                  <a:pt x="658" y="374"/>
                  <a:pt x="657" y="373"/>
                </a:cubicBezTo>
                <a:cubicBezTo>
                  <a:pt x="656" y="373"/>
                  <a:pt x="655" y="373"/>
                  <a:pt x="654" y="374"/>
                </a:cubicBezTo>
                <a:cubicBezTo>
                  <a:pt x="653" y="374"/>
                  <a:pt x="652" y="374"/>
                  <a:pt x="652" y="375"/>
                </a:cubicBezTo>
                <a:cubicBezTo>
                  <a:pt x="651" y="377"/>
                  <a:pt x="651" y="378"/>
                  <a:pt x="651" y="379"/>
                </a:cubicBezTo>
                <a:cubicBezTo>
                  <a:pt x="651" y="381"/>
                  <a:pt x="651" y="382"/>
                  <a:pt x="652" y="383"/>
                </a:cubicBezTo>
                <a:cubicBezTo>
                  <a:pt x="652" y="383"/>
                  <a:pt x="653" y="384"/>
                  <a:pt x="654" y="384"/>
                </a:cubicBezTo>
                <a:cubicBezTo>
                  <a:pt x="654" y="384"/>
                  <a:pt x="653" y="385"/>
                  <a:pt x="652" y="385"/>
                </a:cubicBezTo>
                <a:cubicBezTo>
                  <a:pt x="649" y="385"/>
                  <a:pt x="649" y="385"/>
                  <a:pt x="649" y="385"/>
                </a:cubicBezTo>
                <a:cubicBezTo>
                  <a:pt x="649" y="385"/>
                  <a:pt x="648" y="386"/>
                  <a:pt x="648" y="386"/>
                </a:cubicBezTo>
                <a:cubicBezTo>
                  <a:pt x="648" y="388"/>
                  <a:pt x="648" y="389"/>
                  <a:pt x="647" y="390"/>
                </a:cubicBezTo>
                <a:cubicBezTo>
                  <a:pt x="645" y="391"/>
                  <a:pt x="644" y="391"/>
                  <a:pt x="642" y="392"/>
                </a:cubicBezTo>
                <a:cubicBezTo>
                  <a:pt x="641" y="392"/>
                  <a:pt x="641" y="393"/>
                  <a:pt x="641" y="394"/>
                </a:cubicBezTo>
                <a:cubicBezTo>
                  <a:pt x="640" y="395"/>
                  <a:pt x="640" y="396"/>
                  <a:pt x="639" y="396"/>
                </a:cubicBezTo>
                <a:cubicBezTo>
                  <a:pt x="637" y="398"/>
                  <a:pt x="636" y="398"/>
                  <a:pt x="633" y="398"/>
                </a:cubicBezTo>
                <a:cubicBezTo>
                  <a:pt x="630" y="398"/>
                  <a:pt x="629" y="397"/>
                  <a:pt x="626" y="397"/>
                </a:cubicBezTo>
                <a:cubicBezTo>
                  <a:pt x="625" y="397"/>
                  <a:pt x="624" y="396"/>
                  <a:pt x="623" y="395"/>
                </a:cubicBezTo>
                <a:cubicBezTo>
                  <a:pt x="622" y="395"/>
                  <a:pt x="622" y="394"/>
                  <a:pt x="621" y="394"/>
                </a:cubicBezTo>
                <a:cubicBezTo>
                  <a:pt x="620" y="393"/>
                  <a:pt x="620" y="393"/>
                  <a:pt x="620" y="392"/>
                </a:cubicBezTo>
                <a:cubicBezTo>
                  <a:pt x="620" y="392"/>
                  <a:pt x="620" y="391"/>
                  <a:pt x="621" y="391"/>
                </a:cubicBezTo>
                <a:cubicBezTo>
                  <a:pt x="621" y="390"/>
                  <a:pt x="621" y="390"/>
                  <a:pt x="621" y="390"/>
                </a:cubicBezTo>
                <a:cubicBezTo>
                  <a:pt x="622" y="390"/>
                  <a:pt x="623" y="390"/>
                  <a:pt x="624" y="391"/>
                </a:cubicBezTo>
                <a:cubicBezTo>
                  <a:pt x="625" y="392"/>
                  <a:pt x="625" y="393"/>
                  <a:pt x="626" y="393"/>
                </a:cubicBezTo>
                <a:cubicBezTo>
                  <a:pt x="627" y="393"/>
                  <a:pt x="627" y="393"/>
                  <a:pt x="627" y="393"/>
                </a:cubicBezTo>
                <a:cubicBezTo>
                  <a:pt x="628" y="393"/>
                  <a:pt x="629" y="392"/>
                  <a:pt x="629" y="392"/>
                </a:cubicBezTo>
                <a:cubicBezTo>
                  <a:pt x="630" y="391"/>
                  <a:pt x="631" y="391"/>
                  <a:pt x="632" y="390"/>
                </a:cubicBezTo>
                <a:cubicBezTo>
                  <a:pt x="632" y="389"/>
                  <a:pt x="633" y="389"/>
                  <a:pt x="633" y="388"/>
                </a:cubicBezTo>
                <a:cubicBezTo>
                  <a:pt x="633" y="387"/>
                  <a:pt x="632" y="387"/>
                  <a:pt x="631" y="386"/>
                </a:cubicBezTo>
                <a:cubicBezTo>
                  <a:pt x="630" y="386"/>
                  <a:pt x="630" y="385"/>
                  <a:pt x="629" y="385"/>
                </a:cubicBezTo>
                <a:cubicBezTo>
                  <a:pt x="625" y="385"/>
                  <a:pt x="625" y="385"/>
                  <a:pt x="625" y="385"/>
                </a:cubicBezTo>
                <a:cubicBezTo>
                  <a:pt x="623" y="385"/>
                  <a:pt x="622" y="384"/>
                  <a:pt x="622" y="383"/>
                </a:cubicBezTo>
                <a:cubicBezTo>
                  <a:pt x="621" y="385"/>
                  <a:pt x="620" y="386"/>
                  <a:pt x="618" y="387"/>
                </a:cubicBezTo>
                <a:cubicBezTo>
                  <a:pt x="618" y="387"/>
                  <a:pt x="618" y="388"/>
                  <a:pt x="617" y="388"/>
                </a:cubicBezTo>
                <a:cubicBezTo>
                  <a:pt x="616" y="388"/>
                  <a:pt x="615" y="387"/>
                  <a:pt x="614" y="388"/>
                </a:cubicBezTo>
                <a:cubicBezTo>
                  <a:pt x="611" y="388"/>
                  <a:pt x="610" y="389"/>
                  <a:pt x="609" y="391"/>
                </a:cubicBezTo>
                <a:cubicBezTo>
                  <a:pt x="608" y="392"/>
                  <a:pt x="607" y="393"/>
                  <a:pt x="607" y="395"/>
                </a:cubicBezTo>
                <a:cubicBezTo>
                  <a:pt x="607" y="397"/>
                  <a:pt x="608" y="398"/>
                  <a:pt x="609" y="399"/>
                </a:cubicBezTo>
                <a:cubicBezTo>
                  <a:pt x="609" y="401"/>
                  <a:pt x="610" y="401"/>
                  <a:pt x="610" y="402"/>
                </a:cubicBezTo>
                <a:cubicBezTo>
                  <a:pt x="611" y="403"/>
                  <a:pt x="611" y="404"/>
                  <a:pt x="612" y="404"/>
                </a:cubicBezTo>
                <a:cubicBezTo>
                  <a:pt x="612" y="405"/>
                  <a:pt x="612" y="405"/>
                  <a:pt x="613" y="405"/>
                </a:cubicBezTo>
                <a:cubicBezTo>
                  <a:pt x="613" y="405"/>
                  <a:pt x="612" y="405"/>
                  <a:pt x="613" y="406"/>
                </a:cubicBezTo>
                <a:cubicBezTo>
                  <a:pt x="609" y="406"/>
                  <a:pt x="608" y="406"/>
                  <a:pt x="605" y="406"/>
                </a:cubicBezTo>
                <a:cubicBezTo>
                  <a:pt x="604" y="406"/>
                  <a:pt x="604" y="405"/>
                  <a:pt x="603" y="405"/>
                </a:cubicBezTo>
                <a:cubicBezTo>
                  <a:pt x="602" y="405"/>
                  <a:pt x="602" y="405"/>
                  <a:pt x="601" y="405"/>
                </a:cubicBezTo>
                <a:cubicBezTo>
                  <a:pt x="600" y="405"/>
                  <a:pt x="600" y="404"/>
                  <a:pt x="600" y="404"/>
                </a:cubicBezTo>
                <a:cubicBezTo>
                  <a:pt x="590" y="404"/>
                  <a:pt x="590" y="404"/>
                  <a:pt x="590" y="404"/>
                </a:cubicBezTo>
                <a:cubicBezTo>
                  <a:pt x="588" y="404"/>
                  <a:pt x="587" y="403"/>
                  <a:pt x="584" y="403"/>
                </a:cubicBezTo>
                <a:cubicBezTo>
                  <a:pt x="583" y="403"/>
                  <a:pt x="582" y="405"/>
                  <a:pt x="580" y="405"/>
                </a:cubicBezTo>
                <a:cubicBezTo>
                  <a:pt x="578" y="405"/>
                  <a:pt x="576" y="404"/>
                  <a:pt x="574" y="403"/>
                </a:cubicBezTo>
                <a:cubicBezTo>
                  <a:pt x="573" y="403"/>
                  <a:pt x="572" y="403"/>
                  <a:pt x="571" y="402"/>
                </a:cubicBezTo>
                <a:cubicBezTo>
                  <a:pt x="570" y="402"/>
                  <a:pt x="569" y="401"/>
                  <a:pt x="568" y="401"/>
                </a:cubicBezTo>
                <a:cubicBezTo>
                  <a:pt x="568" y="401"/>
                  <a:pt x="567" y="400"/>
                  <a:pt x="567" y="400"/>
                </a:cubicBezTo>
                <a:cubicBezTo>
                  <a:pt x="567" y="399"/>
                  <a:pt x="567" y="399"/>
                  <a:pt x="567" y="398"/>
                </a:cubicBezTo>
                <a:cubicBezTo>
                  <a:pt x="567" y="398"/>
                  <a:pt x="567" y="398"/>
                  <a:pt x="567" y="398"/>
                </a:cubicBezTo>
                <a:cubicBezTo>
                  <a:pt x="566" y="397"/>
                  <a:pt x="565" y="397"/>
                  <a:pt x="564" y="397"/>
                </a:cubicBezTo>
                <a:cubicBezTo>
                  <a:pt x="563" y="397"/>
                  <a:pt x="563" y="396"/>
                  <a:pt x="562" y="396"/>
                </a:cubicBezTo>
                <a:cubicBezTo>
                  <a:pt x="558" y="396"/>
                  <a:pt x="558" y="396"/>
                  <a:pt x="558" y="396"/>
                </a:cubicBezTo>
                <a:cubicBezTo>
                  <a:pt x="557" y="396"/>
                  <a:pt x="556" y="396"/>
                  <a:pt x="555" y="396"/>
                </a:cubicBezTo>
                <a:cubicBezTo>
                  <a:pt x="552" y="396"/>
                  <a:pt x="550" y="397"/>
                  <a:pt x="548" y="398"/>
                </a:cubicBezTo>
                <a:cubicBezTo>
                  <a:pt x="545" y="399"/>
                  <a:pt x="544" y="400"/>
                  <a:pt x="541" y="401"/>
                </a:cubicBezTo>
                <a:cubicBezTo>
                  <a:pt x="539" y="402"/>
                  <a:pt x="538" y="402"/>
                  <a:pt x="537" y="403"/>
                </a:cubicBezTo>
                <a:cubicBezTo>
                  <a:pt x="536" y="403"/>
                  <a:pt x="535" y="404"/>
                  <a:pt x="534" y="404"/>
                </a:cubicBezTo>
                <a:cubicBezTo>
                  <a:pt x="533" y="405"/>
                  <a:pt x="533" y="405"/>
                  <a:pt x="531" y="406"/>
                </a:cubicBezTo>
                <a:cubicBezTo>
                  <a:pt x="530" y="406"/>
                  <a:pt x="530" y="406"/>
                  <a:pt x="529" y="407"/>
                </a:cubicBezTo>
                <a:cubicBezTo>
                  <a:pt x="527" y="408"/>
                  <a:pt x="526" y="408"/>
                  <a:pt x="524" y="409"/>
                </a:cubicBezTo>
                <a:cubicBezTo>
                  <a:pt x="523" y="410"/>
                  <a:pt x="523" y="410"/>
                  <a:pt x="522" y="411"/>
                </a:cubicBezTo>
                <a:cubicBezTo>
                  <a:pt x="519" y="412"/>
                  <a:pt x="518" y="413"/>
                  <a:pt x="516" y="416"/>
                </a:cubicBezTo>
                <a:cubicBezTo>
                  <a:pt x="514" y="418"/>
                  <a:pt x="512" y="419"/>
                  <a:pt x="510" y="421"/>
                </a:cubicBezTo>
                <a:cubicBezTo>
                  <a:pt x="510" y="421"/>
                  <a:pt x="510" y="421"/>
                  <a:pt x="510" y="422"/>
                </a:cubicBezTo>
                <a:cubicBezTo>
                  <a:pt x="509" y="423"/>
                  <a:pt x="508" y="423"/>
                  <a:pt x="506" y="425"/>
                </a:cubicBezTo>
                <a:cubicBezTo>
                  <a:pt x="506" y="425"/>
                  <a:pt x="505" y="426"/>
                  <a:pt x="505" y="427"/>
                </a:cubicBezTo>
                <a:cubicBezTo>
                  <a:pt x="504" y="428"/>
                  <a:pt x="503" y="428"/>
                  <a:pt x="502" y="429"/>
                </a:cubicBezTo>
                <a:cubicBezTo>
                  <a:pt x="495" y="436"/>
                  <a:pt x="495" y="436"/>
                  <a:pt x="495" y="436"/>
                </a:cubicBezTo>
                <a:cubicBezTo>
                  <a:pt x="494" y="437"/>
                  <a:pt x="493" y="437"/>
                  <a:pt x="492" y="438"/>
                </a:cubicBezTo>
                <a:cubicBezTo>
                  <a:pt x="492" y="439"/>
                  <a:pt x="491" y="440"/>
                  <a:pt x="491" y="440"/>
                </a:cubicBezTo>
                <a:cubicBezTo>
                  <a:pt x="490" y="441"/>
                  <a:pt x="489" y="441"/>
                  <a:pt x="489" y="442"/>
                </a:cubicBezTo>
                <a:cubicBezTo>
                  <a:pt x="488" y="442"/>
                  <a:pt x="488" y="443"/>
                  <a:pt x="487" y="444"/>
                </a:cubicBezTo>
                <a:cubicBezTo>
                  <a:pt x="485" y="445"/>
                  <a:pt x="484" y="446"/>
                  <a:pt x="483" y="447"/>
                </a:cubicBezTo>
                <a:cubicBezTo>
                  <a:pt x="482" y="449"/>
                  <a:pt x="481" y="449"/>
                  <a:pt x="480" y="451"/>
                </a:cubicBezTo>
                <a:cubicBezTo>
                  <a:pt x="479" y="451"/>
                  <a:pt x="479" y="452"/>
                  <a:pt x="478" y="453"/>
                </a:cubicBezTo>
                <a:cubicBezTo>
                  <a:pt x="476" y="454"/>
                  <a:pt x="476" y="455"/>
                  <a:pt x="474" y="456"/>
                </a:cubicBezTo>
                <a:cubicBezTo>
                  <a:pt x="474" y="458"/>
                  <a:pt x="473" y="459"/>
                  <a:pt x="472" y="461"/>
                </a:cubicBezTo>
                <a:cubicBezTo>
                  <a:pt x="470" y="463"/>
                  <a:pt x="470" y="465"/>
                  <a:pt x="469" y="467"/>
                </a:cubicBezTo>
                <a:cubicBezTo>
                  <a:pt x="468" y="468"/>
                  <a:pt x="467" y="468"/>
                  <a:pt x="466" y="469"/>
                </a:cubicBezTo>
                <a:cubicBezTo>
                  <a:pt x="465" y="470"/>
                  <a:pt x="465" y="471"/>
                  <a:pt x="464" y="472"/>
                </a:cubicBezTo>
                <a:cubicBezTo>
                  <a:pt x="463" y="474"/>
                  <a:pt x="462" y="475"/>
                  <a:pt x="461" y="476"/>
                </a:cubicBezTo>
                <a:cubicBezTo>
                  <a:pt x="460" y="478"/>
                  <a:pt x="459" y="478"/>
                  <a:pt x="459" y="479"/>
                </a:cubicBezTo>
                <a:cubicBezTo>
                  <a:pt x="458" y="480"/>
                  <a:pt x="458" y="481"/>
                  <a:pt x="457" y="482"/>
                </a:cubicBezTo>
                <a:cubicBezTo>
                  <a:pt x="457" y="482"/>
                  <a:pt x="457" y="483"/>
                  <a:pt x="457" y="483"/>
                </a:cubicBezTo>
                <a:cubicBezTo>
                  <a:pt x="456" y="485"/>
                  <a:pt x="455" y="485"/>
                  <a:pt x="455" y="487"/>
                </a:cubicBezTo>
                <a:cubicBezTo>
                  <a:pt x="454" y="488"/>
                  <a:pt x="453" y="490"/>
                  <a:pt x="452" y="491"/>
                </a:cubicBezTo>
                <a:cubicBezTo>
                  <a:pt x="452" y="492"/>
                  <a:pt x="451" y="493"/>
                  <a:pt x="451" y="494"/>
                </a:cubicBezTo>
                <a:cubicBezTo>
                  <a:pt x="450" y="495"/>
                  <a:pt x="450" y="495"/>
                  <a:pt x="450" y="496"/>
                </a:cubicBezTo>
                <a:cubicBezTo>
                  <a:pt x="449" y="499"/>
                  <a:pt x="448" y="500"/>
                  <a:pt x="448" y="503"/>
                </a:cubicBezTo>
                <a:cubicBezTo>
                  <a:pt x="447" y="505"/>
                  <a:pt x="447" y="506"/>
                  <a:pt x="447" y="508"/>
                </a:cubicBezTo>
                <a:cubicBezTo>
                  <a:pt x="447" y="510"/>
                  <a:pt x="447" y="511"/>
                  <a:pt x="447" y="512"/>
                </a:cubicBezTo>
                <a:cubicBezTo>
                  <a:pt x="447" y="513"/>
                  <a:pt x="448" y="514"/>
                  <a:pt x="448" y="514"/>
                </a:cubicBezTo>
                <a:cubicBezTo>
                  <a:pt x="449" y="516"/>
                  <a:pt x="450" y="517"/>
                  <a:pt x="450" y="519"/>
                </a:cubicBezTo>
                <a:cubicBezTo>
                  <a:pt x="450" y="520"/>
                  <a:pt x="449" y="521"/>
                  <a:pt x="449" y="523"/>
                </a:cubicBezTo>
                <a:cubicBezTo>
                  <a:pt x="449" y="529"/>
                  <a:pt x="449" y="529"/>
                  <a:pt x="449" y="529"/>
                </a:cubicBezTo>
                <a:cubicBezTo>
                  <a:pt x="449" y="530"/>
                  <a:pt x="449" y="531"/>
                  <a:pt x="448" y="532"/>
                </a:cubicBezTo>
                <a:cubicBezTo>
                  <a:pt x="448" y="533"/>
                  <a:pt x="448" y="534"/>
                  <a:pt x="448" y="536"/>
                </a:cubicBezTo>
                <a:cubicBezTo>
                  <a:pt x="447" y="537"/>
                  <a:pt x="447" y="538"/>
                  <a:pt x="447" y="539"/>
                </a:cubicBezTo>
                <a:cubicBezTo>
                  <a:pt x="447" y="539"/>
                  <a:pt x="447" y="540"/>
                  <a:pt x="447" y="541"/>
                </a:cubicBezTo>
                <a:cubicBezTo>
                  <a:pt x="447" y="542"/>
                  <a:pt x="446" y="543"/>
                  <a:pt x="445" y="544"/>
                </a:cubicBezTo>
                <a:cubicBezTo>
                  <a:pt x="443" y="545"/>
                  <a:pt x="443" y="546"/>
                  <a:pt x="442" y="547"/>
                </a:cubicBezTo>
                <a:cubicBezTo>
                  <a:pt x="442" y="548"/>
                  <a:pt x="442" y="549"/>
                  <a:pt x="441" y="550"/>
                </a:cubicBezTo>
                <a:cubicBezTo>
                  <a:pt x="441" y="551"/>
                  <a:pt x="441" y="551"/>
                  <a:pt x="441" y="552"/>
                </a:cubicBezTo>
                <a:cubicBezTo>
                  <a:pt x="441" y="555"/>
                  <a:pt x="441" y="556"/>
                  <a:pt x="440" y="560"/>
                </a:cubicBezTo>
                <a:cubicBezTo>
                  <a:pt x="438" y="559"/>
                  <a:pt x="437" y="557"/>
                  <a:pt x="436" y="555"/>
                </a:cubicBezTo>
                <a:cubicBezTo>
                  <a:pt x="435" y="554"/>
                  <a:pt x="434" y="553"/>
                  <a:pt x="433" y="552"/>
                </a:cubicBezTo>
                <a:cubicBezTo>
                  <a:pt x="432" y="552"/>
                  <a:pt x="432" y="551"/>
                  <a:pt x="432" y="550"/>
                </a:cubicBezTo>
                <a:cubicBezTo>
                  <a:pt x="430" y="547"/>
                  <a:pt x="429" y="545"/>
                  <a:pt x="426" y="543"/>
                </a:cubicBezTo>
                <a:cubicBezTo>
                  <a:pt x="425" y="542"/>
                  <a:pt x="424" y="541"/>
                  <a:pt x="423" y="540"/>
                </a:cubicBezTo>
                <a:cubicBezTo>
                  <a:pt x="420" y="539"/>
                  <a:pt x="419" y="538"/>
                  <a:pt x="416" y="537"/>
                </a:cubicBezTo>
                <a:cubicBezTo>
                  <a:pt x="415" y="536"/>
                  <a:pt x="414" y="535"/>
                  <a:pt x="413" y="533"/>
                </a:cubicBezTo>
                <a:cubicBezTo>
                  <a:pt x="412" y="533"/>
                  <a:pt x="411" y="532"/>
                  <a:pt x="410" y="531"/>
                </a:cubicBezTo>
                <a:cubicBezTo>
                  <a:pt x="409" y="530"/>
                  <a:pt x="408" y="530"/>
                  <a:pt x="407" y="529"/>
                </a:cubicBezTo>
                <a:cubicBezTo>
                  <a:pt x="404" y="528"/>
                  <a:pt x="402" y="528"/>
                  <a:pt x="399" y="527"/>
                </a:cubicBezTo>
                <a:cubicBezTo>
                  <a:pt x="397" y="527"/>
                  <a:pt x="395" y="527"/>
                  <a:pt x="393" y="527"/>
                </a:cubicBezTo>
                <a:cubicBezTo>
                  <a:pt x="391" y="526"/>
                  <a:pt x="389" y="526"/>
                  <a:pt x="388" y="524"/>
                </a:cubicBezTo>
                <a:cubicBezTo>
                  <a:pt x="387" y="524"/>
                  <a:pt x="387" y="523"/>
                  <a:pt x="386" y="523"/>
                </a:cubicBezTo>
                <a:cubicBezTo>
                  <a:pt x="385" y="522"/>
                  <a:pt x="385" y="522"/>
                  <a:pt x="384" y="522"/>
                </a:cubicBezTo>
                <a:cubicBezTo>
                  <a:pt x="381" y="521"/>
                  <a:pt x="379" y="520"/>
                  <a:pt x="377" y="520"/>
                </a:cubicBezTo>
                <a:cubicBezTo>
                  <a:pt x="375" y="520"/>
                  <a:pt x="374" y="520"/>
                  <a:pt x="373" y="519"/>
                </a:cubicBezTo>
                <a:cubicBezTo>
                  <a:pt x="372" y="519"/>
                  <a:pt x="372" y="518"/>
                  <a:pt x="372" y="518"/>
                </a:cubicBezTo>
                <a:cubicBezTo>
                  <a:pt x="371" y="517"/>
                  <a:pt x="371" y="517"/>
                  <a:pt x="370" y="516"/>
                </a:cubicBezTo>
                <a:cubicBezTo>
                  <a:pt x="369" y="514"/>
                  <a:pt x="368" y="513"/>
                  <a:pt x="366" y="512"/>
                </a:cubicBezTo>
                <a:cubicBezTo>
                  <a:pt x="364" y="511"/>
                  <a:pt x="363" y="510"/>
                  <a:pt x="361" y="509"/>
                </a:cubicBezTo>
                <a:cubicBezTo>
                  <a:pt x="359" y="507"/>
                  <a:pt x="357" y="507"/>
                  <a:pt x="355" y="505"/>
                </a:cubicBezTo>
                <a:cubicBezTo>
                  <a:pt x="353" y="504"/>
                  <a:pt x="352" y="504"/>
                  <a:pt x="350" y="503"/>
                </a:cubicBezTo>
                <a:cubicBezTo>
                  <a:pt x="349" y="503"/>
                  <a:pt x="348" y="502"/>
                  <a:pt x="347" y="502"/>
                </a:cubicBezTo>
                <a:cubicBezTo>
                  <a:pt x="346" y="501"/>
                  <a:pt x="344" y="501"/>
                  <a:pt x="343" y="500"/>
                </a:cubicBezTo>
                <a:cubicBezTo>
                  <a:pt x="340" y="498"/>
                  <a:pt x="339" y="498"/>
                  <a:pt x="337" y="496"/>
                </a:cubicBezTo>
                <a:cubicBezTo>
                  <a:pt x="336" y="495"/>
                  <a:pt x="336" y="495"/>
                  <a:pt x="335" y="494"/>
                </a:cubicBezTo>
                <a:cubicBezTo>
                  <a:pt x="333" y="492"/>
                  <a:pt x="331" y="491"/>
                  <a:pt x="329" y="490"/>
                </a:cubicBezTo>
                <a:cubicBezTo>
                  <a:pt x="327" y="488"/>
                  <a:pt x="326" y="487"/>
                  <a:pt x="324" y="485"/>
                </a:cubicBezTo>
                <a:cubicBezTo>
                  <a:pt x="322" y="483"/>
                  <a:pt x="321" y="481"/>
                  <a:pt x="319" y="479"/>
                </a:cubicBezTo>
                <a:cubicBezTo>
                  <a:pt x="316" y="477"/>
                  <a:pt x="313" y="478"/>
                  <a:pt x="309" y="476"/>
                </a:cubicBezTo>
                <a:cubicBezTo>
                  <a:pt x="308" y="476"/>
                  <a:pt x="307" y="476"/>
                  <a:pt x="306" y="475"/>
                </a:cubicBezTo>
                <a:cubicBezTo>
                  <a:pt x="304" y="474"/>
                  <a:pt x="303" y="474"/>
                  <a:pt x="302" y="472"/>
                </a:cubicBezTo>
                <a:cubicBezTo>
                  <a:pt x="301" y="471"/>
                  <a:pt x="300" y="471"/>
                  <a:pt x="298" y="469"/>
                </a:cubicBezTo>
                <a:cubicBezTo>
                  <a:pt x="298" y="468"/>
                  <a:pt x="297" y="468"/>
                  <a:pt x="297" y="467"/>
                </a:cubicBezTo>
                <a:cubicBezTo>
                  <a:pt x="296" y="466"/>
                  <a:pt x="295" y="465"/>
                  <a:pt x="294" y="464"/>
                </a:cubicBezTo>
                <a:cubicBezTo>
                  <a:pt x="294" y="464"/>
                  <a:pt x="294" y="463"/>
                  <a:pt x="293" y="463"/>
                </a:cubicBezTo>
                <a:cubicBezTo>
                  <a:pt x="291" y="461"/>
                  <a:pt x="289" y="460"/>
                  <a:pt x="287" y="458"/>
                </a:cubicBezTo>
                <a:cubicBezTo>
                  <a:pt x="285" y="458"/>
                  <a:pt x="285" y="457"/>
                  <a:pt x="283" y="457"/>
                </a:cubicBezTo>
                <a:cubicBezTo>
                  <a:pt x="279" y="456"/>
                  <a:pt x="277" y="455"/>
                  <a:pt x="274" y="454"/>
                </a:cubicBezTo>
                <a:cubicBezTo>
                  <a:pt x="271" y="454"/>
                  <a:pt x="270" y="454"/>
                  <a:pt x="267" y="453"/>
                </a:cubicBezTo>
                <a:cubicBezTo>
                  <a:pt x="266" y="453"/>
                  <a:pt x="266" y="453"/>
                  <a:pt x="265" y="452"/>
                </a:cubicBezTo>
                <a:cubicBezTo>
                  <a:pt x="262" y="452"/>
                  <a:pt x="260" y="452"/>
                  <a:pt x="257" y="452"/>
                </a:cubicBezTo>
                <a:cubicBezTo>
                  <a:pt x="253" y="452"/>
                  <a:pt x="253" y="452"/>
                  <a:pt x="253" y="452"/>
                </a:cubicBezTo>
                <a:cubicBezTo>
                  <a:pt x="252" y="452"/>
                  <a:pt x="251" y="452"/>
                  <a:pt x="250" y="452"/>
                </a:cubicBezTo>
                <a:cubicBezTo>
                  <a:pt x="248" y="453"/>
                  <a:pt x="247" y="453"/>
                  <a:pt x="245" y="454"/>
                </a:cubicBezTo>
                <a:cubicBezTo>
                  <a:pt x="243" y="455"/>
                  <a:pt x="242" y="456"/>
                  <a:pt x="240" y="457"/>
                </a:cubicBezTo>
                <a:cubicBezTo>
                  <a:pt x="238" y="457"/>
                  <a:pt x="238" y="458"/>
                  <a:pt x="236" y="459"/>
                </a:cubicBezTo>
                <a:cubicBezTo>
                  <a:pt x="235" y="459"/>
                  <a:pt x="235" y="460"/>
                  <a:pt x="233" y="461"/>
                </a:cubicBezTo>
                <a:cubicBezTo>
                  <a:pt x="232" y="462"/>
                  <a:pt x="231" y="463"/>
                  <a:pt x="230" y="464"/>
                </a:cubicBezTo>
                <a:cubicBezTo>
                  <a:pt x="229" y="464"/>
                  <a:pt x="229" y="464"/>
                  <a:pt x="228" y="465"/>
                </a:cubicBezTo>
                <a:cubicBezTo>
                  <a:pt x="228" y="465"/>
                  <a:pt x="228" y="466"/>
                  <a:pt x="227" y="466"/>
                </a:cubicBezTo>
                <a:cubicBezTo>
                  <a:pt x="227" y="466"/>
                  <a:pt x="227" y="466"/>
                  <a:pt x="226" y="466"/>
                </a:cubicBezTo>
                <a:cubicBezTo>
                  <a:pt x="226" y="467"/>
                  <a:pt x="225" y="467"/>
                  <a:pt x="224" y="468"/>
                </a:cubicBezTo>
                <a:cubicBezTo>
                  <a:pt x="223" y="468"/>
                  <a:pt x="223" y="469"/>
                  <a:pt x="222" y="469"/>
                </a:cubicBezTo>
                <a:cubicBezTo>
                  <a:pt x="220" y="471"/>
                  <a:pt x="219" y="473"/>
                  <a:pt x="217" y="475"/>
                </a:cubicBezTo>
                <a:cubicBezTo>
                  <a:pt x="216" y="476"/>
                  <a:pt x="216" y="476"/>
                  <a:pt x="215" y="476"/>
                </a:cubicBezTo>
                <a:cubicBezTo>
                  <a:pt x="214" y="477"/>
                  <a:pt x="214" y="478"/>
                  <a:pt x="213" y="478"/>
                </a:cubicBezTo>
                <a:cubicBezTo>
                  <a:pt x="213" y="478"/>
                  <a:pt x="213" y="478"/>
                  <a:pt x="212" y="478"/>
                </a:cubicBezTo>
                <a:cubicBezTo>
                  <a:pt x="212" y="478"/>
                  <a:pt x="211" y="479"/>
                  <a:pt x="211" y="479"/>
                </a:cubicBezTo>
                <a:cubicBezTo>
                  <a:pt x="209" y="480"/>
                  <a:pt x="208" y="480"/>
                  <a:pt x="207" y="481"/>
                </a:cubicBezTo>
                <a:cubicBezTo>
                  <a:pt x="206" y="482"/>
                  <a:pt x="205" y="483"/>
                  <a:pt x="204" y="484"/>
                </a:cubicBezTo>
                <a:cubicBezTo>
                  <a:pt x="201" y="487"/>
                  <a:pt x="200" y="489"/>
                  <a:pt x="197" y="492"/>
                </a:cubicBezTo>
                <a:cubicBezTo>
                  <a:pt x="195" y="494"/>
                  <a:pt x="194" y="495"/>
                  <a:pt x="192" y="497"/>
                </a:cubicBezTo>
                <a:cubicBezTo>
                  <a:pt x="191" y="498"/>
                  <a:pt x="191" y="498"/>
                  <a:pt x="190" y="499"/>
                </a:cubicBezTo>
                <a:cubicBezTo>
                  <a:pt x="190" y="500"/>
                  <a:pt x="190" y="500"/>
                  <a:pt x="189" y="501"/>
                </a:cubicBezTo>
                <a:cubicBezTo>
                  <a:pt x="189" y="501"/>
                  <a:pt x="189" y="502"/>
                  <a:pt x="188" y="502"/>
                </a:cubicBezTo>
                <a:cubicBezTo>
                  <a:pt x="188" y="502"/>
                  <a:pt x="188" y="502"/>
                  <a:pt x="188" y="502"/>
                </a:cubicBezTo>
                <a:cubicBezTo>
                  <a:pt x="187" y="501"/>
                  <a:pt x="186" y="501"/>
                  <a:pt x="185" y="500"/>
                </a:cubicBezTo>
                <a:cubicBezTo>
                  <a:pt x="184" y="500"/>
                  <a:pt x="183" y="499"/>
                  <a:pt x="182" y="498"/>
                </a:cubicBezTo>
                <a:cubicBezTo>
                  <a:pt x="182" y="497"/>
                  <a:pt x="181" y="497"/>
                  <a:pt x="181" y="496"/>
                </a:cubicBezTo>
                <a:cubicBezTo>
                  <a:pt x="181" y="495"/>
                  <a:pt x="181" y="494"/>
                  <a:pt x="181" y="493"/>
                </a:cubicBezTo>
                <a:cubicBezTo>
                  <a:pt x="181" y="492"/>
                  <a:pt x="181" y="492"/>
                  <a:pt x="180" y="492"/>
                </a:cubicBezTo>
                <a:cubicBezTo>
                  <a:pt x="180" y="492"/>
                  <a:pt x="179" y="492"/>
                  <a:pt x="179" y="491"/>
                </a:cubicBezTo>
                <a:cubicBezTo>
                  <a:pt x="178" y="491"/>
                  <a:pt x="178" y="490"/>
                  <a:pt x="177" y="489"/>
                </a:cubicBezTo>
                <a:cubicBezTo>
                  <a:pt x="177" y="488"/>
                  <a:pt x="177" y="488"/>
                  <a:pt x="177" y="487"/>
                </a:cubicBezTo>
                <a:cubicBezTo>
                  <a:pt x="177" y="485"/>
                  <a:pt x="176" y="485"/>
                  <a:pt x="176" y="483"/>
                </a:cubicBezTo>
                <a:cubicBezTo>
                  <a:pt x="175" y="482"/>
                  <a:pt x="175" y="481"/>
                  <a:pt x="175" y="480"/>
                </a:cubicBezTo>
                <a:cubicBezTo>
                  <a:pt x="174" y="479"/>
                  <a:pt x="174" y="479"/>
                  <a:pt x="173" y="478"/>
                </a:cubicBezTo>
                <a:cubicBezTo>
                  <a:pt x="171" y="476"/>
                  <a:pt x="169" y="475"/>
                  <a:pt x="167" y="473"/>
                </a:cubicBezTo>
                <a:cubicBezTo>
                  <a:pt x="165" y="473"/>
                  <a:pt x="164" y="473"/>
                  <a:pt x="163" y="472"/>
                </a:cubicBezTo>
                <a:cubicBezTo>
                  <a:pt x="162" y="471"/>
                  <a:pt x="162" y="470"/>
                  <a:pt x="162" y="468"/>
                </a:cubicBezTo>
                <a:cubicBezTo>
                  <a:pt x="161" y="467"/>
                  <a:pt x="160" y="466"/>
                  <a:pt x="159" y="465"/>
                </a:cubicBezTo>
                <a:cubicBezTo>
                  <a:pt x="159" y="463"/>
                  <a:pt x="158" y="463"/>
                  <a:pt x="157" y="462"/>
                </a:cubicBezTo>
                <a:cubicBezTo>
                  <a:pt x="156" y="460"/>
                  <a:pt x="156" y="459"/>
                  <a:pt x="155" y="459"/>
                </a:cubicBezTo>
                <a:cubicBezTo>
                  <a:pt x="154" y="459"/>
                  <a:pt x="154" y="459"/>
                  <a:pt x="153" y="459"/>
                </a:cubicBezTo>
                <a:cubicBezTo>
                  <a:pt x="152" y="459"/>
                  <a:pt x="151" y="459"/>
                  <a:pt x="149" y="459"/>
                </a:cubicBezTo>
                <a:cubicBezTo>
                  <a:pt x="147" y="459"/>
                  <a:pt x="146" y="459"/>
                  <a:pt x="143" y="459"/>
                </a:cubicBezTo>
                <a:cubicBezTo>
                  <a:pt x="141" y="459"/>
                  <a:pt x="141" y="458"/>
                  <a:pt x="139" y="458"/>
                </a:cubicBezTo>
                <a:cubicBezTo>
                  <a:pt x="135" y="458"/>
                  <a:pt x="135" y="458"/>
                  <a:pt x="135" y="458"/>
                </a:cubicBezTo>
                <a:cubicBezTo>
                  <a:pt x="135" y="458"/>
                  <a:pt x="134" y="459"/>
                  <a:pt x="134" y="459"/>
                </a:cubicBezTo>
                <a:cubicBezTo>
                  <a:pt x="129" y="459"/>
                  <a:pt x="129" y="459"/>
                  <a:pt x="129" y="459"/>
                </a:cubicBezTo>
                <a:cubicBezTo>
                  <a:pt x="127" y="459"/>
                  <a:pt x="127" y="460"/>
                  <a:pt x="126" y="461"/>
                </a:cubicBezTo>
                <a:cubicBezTo>
                  <a:pt x="124" y="464"/>
                  <a:pt x="123" y="466"/>
                  <a:pt x="121" y="469"/>
                </a:cubicBezTo>
                <a:cubicBezTo>
                  <a:pt x="120" y="469"/>
                  <a:pt x="119" y="470"/>
                  <a:pt x="119" y="470"/>
                </a:cubicBezTo>
                <a:cubicBezTo>
                  <a:pt x="117" y="472"/>
                  <a:pt x="115" y="473"/>
                  <a:pt x="115" y="475"/>
                </a:cubicBezTo>
                <a:cubicBezTo>
                  <a:pt x="114" y="477"/>
                  <a:pt x="114" y="478"/>
                  <a:pt x="114" y="479"/>
                </a:cubicBezTo>
                <a:cubicBezTo>
                  <a:pt x="112" y="482"/>
                  <a:pt x="111" y="484"/>
                  <a:pt x="110" y="488"/>
                </a:cubicBezTo>
                <a:cubicBezTo>
                  <a:pt x="109" y="491"/>
                  <a:pt x="109" y="493"/>
                  <a:pt x="108" y="496"/>
                </a:cubicBezTo>
                <a:cubicBezTo>
                  <a:pt x="108" y="496"/>
                  <a:pt x="108" y="496"/>
                  <a:pt x="108" y="497"/>
                </a:cubicBezTo>
                <a:cubicBezTo>
                  <a:pt x="108" y="505"/>
                  <a:pt x="108" y="505"/>
                  <a:pt x="108" y="505"/>
                </a:cubicBezTo>
                <a:cubicBezTo>
                  <a:pt x="108" y="507"/>
                  <a:pt x="108" y="508"/>
                  <a:pt x="108" y="510"/>
                </a:cubicBezTo>
                <a:cubicBezTo>
                  <a:pt x="109" y="512"/>
                  <a:pt x="111" y="513"/>
                  <a:pt x="113" y="514"/>
                </a:cubicBezTo>
                <a:cubicBezTo>
                  <a:pt x="115" y="514"/>
                  <a:pt x="116" y="513"/>
                  <a:pt x="118" y="514"/>
                </a:cubicBezTo>
                <a:cubicBezTo>
                  <a:pt x="120" y="514"/>
                  <a:pt x="121" y="515"/>
                  <a:pt x="123" y="517"/>
                </a:cubicBezTo>
                <a:cubicBezTo>
                  <a:pt x="125" y="519"/>
                  <a:pt x="127" y="520"/>
                  <a:pt x="129" y="522"/>
                </a:cubicBezTo>
                <a:cubicBezTo>
                  <a:pt x="130" y="523"/>
                  <a:pt x="131" y="524"/>
                  <a:pt x="132" y="525"/>
                </a:cubicBezTo>
                <a:cubicBezTo>
                  <a:pt x="134" y="526"/>
                  <a:pt x="135" y="527"/>
                  <a:pt x="136" y="529"/>
                </a:cubicBezTo>
                <a:cubicBezTo>
                  <a:pt x="137" y="530"/>
                  <a:pt x="137" y="531"/>
                  <a:pt x="138" y="531"/>
                </a:cubicBezTo>
                <a:cubicBezTo>
                  <a:pt x="139" y="532"/>
                  <a:pt x="139" y="532"/>
                  <a:pt x="140" y="532"/>
                </a:cubicBezTo>
                <a:cubicBezTo>
                  <a:pt x="140" y="532"/>
                  <a:pt x="140" y="532"/>
                  <a:pt x="141" y="532"/>
                </a:cubicBezTo>
                <a:cubicBezTo>
                  <a:pt x="142" y="532"/>
                  <a:pt x="143" y="531"/>
                  <a:pt x="145" y="531"/>
                </a:cubicBezTo>
                <a:cubicBezTo>
                  <a:pt x="146" y="530"/>
                  <a:pt x="146" y="531"/>
                  <a:pt x="147" y="530"/>
                </a:cubicBezTo>
                <a:cubicBezTo>
                  <a:pt x="150" y="530"/>
                  <a:pt x="151" y="529"/>
                  <a:pt x="153" y="529"/>
                </a:cubicBezTo>
                <a:cubicBezTo>
                  <a:pt x="155" y="529"/>
                  <a:pt x="157" y="530"/>
                  <a:pt x="158" y="531"/>
                </a:cubicBezTo>
                <a:cubicBezTo>
                  <a:pt x="159" y="532"/>
                  <a:pt x="160" y="532"/>
                  <a:pt x="161" y="533"/>
                </a:cubicBezTo>
                <a:cubicBezTo>
                  <a:pt x="161" y="534"/>
                  <a:pt x="162" y="534"/>
                  <a:pt x="162" y="535"/>
                </a:cubicBezTo>
                <a:cubicBezTo>
                  <a:pt x="163" y="536"/>
                  <a:pt x="164" y="537"/>
                  <a:pt x="164" y="538"/>
                </a:cubicBezTo>
                <a:cubicBezTo>
                  <a:pt x="165" y="539"/>
                  <a:pt x="165" y="539"/>
                  <a:pt x="166" y="540"/>
                </a:cubicBezTo>
                <a:cubicBezTo>
                  <a:pt x="166" y="541"/>
                  <a:pt x="166" y="542"/>
                  <a:pt x="167" y="542"/>
                </a:cubicBezTo>
                <a:cubicBezTo>
                  <a:pt x="168" y="544"/>
                  <a:pt x="169" y="544"/>
                  <a:pt x="170" y="546"/>
                </a:cubicBezTo>
                <a:cubicBezTo>
                  <a:pt x="173" y="547"/>
                  <a:pt x="174" y="548"/>
                  <a:pt x="176" y="550"/>
                </a:cubicBezTo>
                <a:cubicBezTo>
                  <a:pt x="178" y="552"/>
                  <a:pt x="178" y="555"/>
                  <a:pt x="180" y="557"/>
                </a:cubicBezTo>
                <a:cubicBezTo>
                  <a:pt x="181" y="557"/>
                  <a:pt x="182" y="558"/>
                  <a:pt x="182" y="559"/>
                </a:cubicBezTo>
                <a:cubicBezTo>
                  <a:pt x="184" y="560"/>
                  <a:pt x="185" y="562"/>
                  <a:pt x="187" y="563"/>
                </a:cubicBezTo>
                <a:cubicBezTo>
                  <a:pt x="188" y="564"/>
                  <a:pt x="189" y="564"/>
                  <a:pt x="191" y="565"/>
                </a:cubicBezTo>
                <a:cubicBezTo>
                  <a:pt x="194" y="566"/>
                  <a:pt x="195" y="566"/>
                  <a:pt x="198" y="567"/>
                </a:cubicBezTo>
                <a:cubicBezTo>
                  <a:pt x="199" y="567"/>
                  <a:pt x="200" y="567"/>
                  <a:pt x="201" y="567"/>
                </a:cubicBezTo>
                <a:cubicBezTo>
                  <a:pt x="202" y="567"/>
                  <a:pt x="203" y="568"/>
                  <a:pt x="203" y="569"/>
                </a:cubicBezTo>
                <a:cubicBezTo>
                  <a:pt x="203" y="572"/>
                  <a:pt x="203" y="572"/>
                  <a:pt x="203" y="572"/>
                </a:cubicBezTo>
                <a:cubicBezTo>
                  <a:pt x="203" y="573"/>
                  <a:pt x="203" y="575"/>
                  <a:pt x="204" y="575"/>
                </a:cubicBezTo>
                <a:cubicBezTo>
                  <a:pt x="205" y="576"/>
                  <a:pt x="206" y="576"/>
                  <a:pt x="207" y="577"/>
                </a:cubicBezTo>
                <a:cubicBezTo>
                  <a:pt x="206" y="578"/>
                  <a:pt x="206" y="579"/>
                  <a:pt x="205" y="580"/>
                </a:cubicBezTo>
                <a:cubicBezTo>
                  <a:pt x="205" y="580"/>
                  <a:pt x="205" y="581"/>
                  <a:pt x="204" y="581"/>
                </a:cubicBezTo>
                <a:cubicBezTo>
                  <a:pt x="204" y="581"/>
                  <a:pt x="203" y="581"/>
                  <a:pt x="202" y="581"/>
                </a:cubicBezTo>
                <a:cubicBezTo>
                  <a:pt x="201" y="581"/>
                  <a:pt x="200" y="582"/>
                  <a:pt x="198" y="583"/>
                </a:cubicBezTo>
                <a:cubicBezTo>
                  <a:pt x="198" y="584"/>
                  <a:pt x="197" y="585"/>
                  <a:pt x="196" y="586"/>
                </a:cubicBezTo>
                <a:cubicBezTo>
                  <a:pt x="196" y="586"/>
                  <a:pt x="195" y="587"/>
                  <a:pt x="194" y="588"/>
                </a:cubicBezTo>
                <a:cubicBezTo>
                  <a:pt x="194" y="588"/>
                  <a:pt x="193" y="588"/>
                  <a:pt x="193" y="588"/>
                </a:cubicBezTo>
                <a:cubicBezTo>
                  <a:pt x="191" y="589"/>
                  <a:pt x="191" y="589"/>
                  <a:pt x="189" y="590"/>
                </a:cubicBezTo>
                <a:cubicBezTo>
                  <a:pt x="188" y="590"/>
                  <a:pt x="187" y="591"/>
                  <a:pt x="186" y="591"/>
                </a:cubicBezTo>
                <a:cubicBezTo>
                  <a:pt x="185" y="592"/>
                  <a:pt x="185" y="592"/>
                  <a:pt x="184" y="592"/>
                </a:cubicBezTo>
                <a:cubicBezTo>
                  <a:pt x="183" y="592"/>
                  <a:pt x="183" y="591"/>
                  <a:pt x="182" y="590"/>
                </a:cubicBezTo>
                <a:cubicBezTo>
                  <a:pt x="182" y="589"/>
                  <a:pt x="181" y="588"/>
                  <a:pt x="180" y="588"/>
                </a:cubicBezTo>
                <a:cubicBezTo>
                  <a:pt x="178" y="586"/>
                  <a:pt x="176" y="586"/>
                  <a:pt x="174" y="584"/>
                </a:cubicBezTo>
                <a:cubicBezTo>
                  <a:pt x="172" y="584"/>
                  <a:pt x="171" y="584"/>
                  <a:pt x="169" y="583"/>
                </a:cubicBezTo>
                <a:cubicBezTo>
                  <a:pt x="169" y="583"/>
                  <a:pt x="168" y="583"/>
                  <a:pt x="168" y="583"/>
                </a:cubicBezTo>
                <a:cubicBezTo>
                  <a:pt x="166" y="583"/>
                  <a:pt x="166" y="583"/>
                  <a:pt x="164" y="583"/>
                </a:cubicBezTo>
                <a:cubicBezTo>
                  <a:pt x="163" y="583"/>
                  <a:pt x="162" y="582"/>
                  <a:pt x="161" y="582"/>
                </a:cubicBezTo>
                <a:cubicBezTo>
                  <a:pt x="160" y="582"/>
                  <a:pt x="159" y="582"/>
                  <a:pt x="158" y="583"/>
                </a:cubicBezTo>
                <a:cubicBezTo>
                  <a:pt x="157" y="584"/>
                  <a:pt x="156" y="585"/>
                  <a:pt x="156" y="586"/>
                </a:cubicBezTo>
                <a:cubicBezTo>
                  <a:pt x="155" y="586"/>
                  <a:pt x="155" y="586"/>
                  <a:pt x="155" y="586"/>
                </a:cubicBezTo>
                <a:cubicBezTo>
                  <a:pt x="154" y="586"/>
                  <a:pt x="153" y="586"/>
                  <a:pt x="153" y="585"/>
                </a:cubicBezTo>
                <a:cubicBezTo>
                  <a:pt x="153" y="584"/>
                  <a:pt x="154" y="584"/>
                  <a:pt x="154" y="584"/>
                </a:cubicBezTo>
                <a:cubicBezTo>
                  <a:pt x="155" y="583"/>
                  <a:pt x="155" y="582"/>
                  <a:pt x="155" y="582"/>
                </a:cubicBezTo>
                <a:cubicBezTo>
                  <a:pt x="156" y="581"/>
                  <a:pt x="156" y="581"/>
                  <a:pt x="156" y="580"/>
                </a:cubicBezTo>
                <a:cubicBezTo>
                  <a:pt x="156" y="578"/>
                  <a:pt x="155" y="578"/>
                  <a:pt x="154" y="577"/>
                </a:cubicBezTo>
                <a:cubicBezTo>
                  <a:pt x="153" y="576"/>
                  <a:pt x="152" y="575"/>
                  <a:pt x="151" y="575"/>
                </a:cubicBezTo>
                <a:cubicBezTo>
                  <a:pt x="149" y="575"/>
                  <a:pt x="148" y="576"/>
                  <a:pt x="147" y="577"/>
                </a:cubicBezTo>
                <a:cubicBezTo>
                  <a:pt x="147" y="578"/>
                  <a:pt x="146" y="578"/>
                  <a:pt x="146" y="579"/>
                </a:cubicBezTo>
                <a:cubicBezTo>
                  <a:pt x="144" y="581"/>
                  <a:pt x="143" y="583"/>
                  <a:pt x="142" y="585"/>
                </a:cubicBezTo>
                <a:cubicBezTo>
                  <a:pt x="142" y="586"/>
                  <a:pt x="142" y="587"/>
                  <a:pt x="141" y="588"/>
                </a:cubicBezTo>
                <a:cubicBezTo>
                  <a:pt x="141" y="588"/>
                  <a:pt x="140" y="588"/>
                  <a:pt x="140" y="589"/>
                </a:cubicBezTo>
                <a:cubicBezTo>
                  <a:pt x="139" y="589"/>
                  <a:pt x="139" y="589"/>
                  <a:pt x="138" y="590"/>
                </a:cubicBezTo>
                <a:cubicBezTo>
                  <a:pt x="136" y="591"/>
                  <a:pt x="135" y="591"/>
                  <a:pt x="133" y="593"/>
                </a:cubicBezTo>
                <a:cubicBezTo>
                  <a:pt x="133" y="593"/>
                  <a:pt x="132" y="594"/>
                  <a:pt x="131" y="594"/>
                </a:cubicBezTo>
                <a:cubicBezTo>
                  <a:pt x="130" y="594"/>
                  <a:pt x="129" y="593"/>
                  <a:pt x="128" y="593"/>
                </a:cubicBezTo>
                <a:cubicBezTo>
                  <a:pt x="128" y="593"/>
                  <a:pt x="127" y="593"/>
                  <a:pt x="127" y="593"/>
                </a:cubicBezTo>
                <a:cubicBezTo>
                  <a:pt x="126" y="593"/>
                  <a:pt x="126" y="593"/>
                  <a:pt x="126" y="594"/>
                </a:cubicBezTo>
                <a:cubicBezTo>
                  <a:pt x="125" y="594"/>
                  <a:pt x="125" y="595"/>
                  <a:pt x="125" y="596"/>
                </a:cubicBezTo>
                <a:cubicBezTo>
                  <a:pt x="124" y="597"/>
                  <a:pt x="124" y="598"/>
                  <a:pt x="124" y="600"/>
                </a:cubicBezTo>
                <a:cubicBezTo>
                  <a:pt x="123" y="602"/>
                  <a:pt x="123" y="604"/>
                  <a:pt x="123" y="606"/>
                </a:cubicBezTo>
                <a:cubicBezTo>
                  <a:pt x="123" y="607"/>
                  <a:pt x="123" y="607"/>
                  <a:pt x="123" y="608"/>
                </a:cubicBezTo>
                <a:cubicBezTo>
                  <a:pt x="123" y="612"/>
                  <a:pt x="123" y="612"/>
                  <a:pt x="123" y="612"/>
                </a:cubicBezTo>
                <a:cubicBezTo>
                  <a:pt x="123" y="614"/>
                  <a:pt x="124" y="615"/>
                  <a:pt x="124" y="618"/>
                </a:cubicBezTo>
                <a:cubicBezTo>
                  <a:pt x="124" y="618"/>
                  <a:pt x="125" y="619"/>
                  <a:pt x="124" y="620"/>
                </a:cubicBezTo>
                <a:cubicBezTo>
                  <a:pt x="123" y="620"/>
                  <a:pt x="123" y="620"/>
                  <a:pt x="122" y="620"/>
                </a:cubicBezTo>
                <a:cubicBezTo>
                  <a:pt x="121" y="620"/>
                  <a:pt x="120" y="621"/>
                  <a:pt x="118" y="621"/>
                </a:cubicBezTo>
                <a:cubicBezTo>
                  <a:pt x="115" y="623"/>
                  <a:pt x="113" y="623"/>
                  <a:pt x="109" y="625"/>
                </a:cubicBezTo>
                <a:cubicBezTo>
                  <a:pt x="108" y="625"/>
                  <a:pt x="107" y="626"/>
                  <a:pt x="106" y="626"/>
                </a:cubicBezTo>
                <a:cubicBezTo>
                  <a:pt x="105" y="627"/>
                  <a:pt x="104" y="627"/>
                  <a:pt x="104" y="628"/>
                </a:cubicBezTo>
                <a:cubicBezTo>
                  <a:pt x="103" y="629"/>
                  <a:pt x="103" y="629"/>
                  <a:pt x="103" y="630"/>
                </a:cubicBezTo>
                <a:cubicBezTo>
                  <a:pt x="102" y="632"/>
                  <a:pt x="102" y="633"/>
                  <a:pt x="101" y="634"/>
                </a:cubicBezTo>
                <a:cubicBezTo>
                  <a:pt x="101" y="635"/>
                  <a:pt x="100" y="636"/>
                  <a:pt x="100" y="637"/>
                </a:cubicBezTo>
                <a:cubicBezTo>
                  <a:pt x="99" y="637"/>
                  <a:pt x="99" y="638"/>
                  <a:pt x="98" y="638"/>
                </a:cubicBezTo>
                <a:cubicBezTo>
                  <a:pt x="97" y="638"/>
                  <a:pt x="97" y="638"/>
                  <a:pt x="96" y="637"/>
                </a:cubicBezTo>
                <a:cubicBezTo>
                  <a:pt x="95" y="637"/>
                  <a:pt x="94" y="637"/>
                  <a:pt x="93" y="636"/>
                </a:cubicBezTo>
                <a:cubicBezTo>
                  <a:pt x="92" y="635"/>
                  <a:pt x="92" y="634"/>
                  <a:pt x="91" y="634"/>
                </a:cubicBezTo>
                <a:cubicBezTo>
                  <a:pt x="88" y="634"/>
                  <a:pt x="87" y="635"/>
                  <a:pt x="85" y="635"/>
                </a:cubicBezTo>
                <a:cubicBezTo>
                  <a:pt x="84" y="635"/>
                  <a:pt x="83" y="634"/>
                  <a:pt x="83" y="633"/>
                </a:cubicBezTo>
                <a:cubicBezTo>
                  <a:pt x="81" y="631"/>
                  <a:pt x="81" y="631"/>
                  <a:pt x="80" y="629"/>
                </a:cubicBezTo>
                <a:cubicBezTo>
                  <a:pt x="79" y="626"/>
                  <a:pt x="78" y="625"/>
                  <a:pt x="77" y="622"/>
                </a:cubicBezTo>
                <a:cubicBezTo>
                  <a:pt x="76" y="620"/>
                  <a:pt x="76" y="619"/>
                  <a:pt x="75" y="616"/>
                </a:cubicBezTo>
                <a:cubicBezTo>
                  <a:pt x="74" y="615"/>
                  <a:pt x="74" y="613"/>
                  <a:pt x="74" y="611"/>
                </a:cubicBezTo>
                <a:cubicBezTo>
                  <a:pt x="74" y="610"/>
                  <a:pt x="73" y="610"/>
                  <a:pt x="73" y="609"/>
                </a:cubicBezTo>
                <a:cubicBezTo>
                  <a:pt x="73" y="607"/>
                  <a:pt x="74" y="606"/>
                  <a:pt x="74" y="604"/>
                </a:cubicBezTo>
                <a:cubicBezTo>
                  <a:pt x="74" y="603"/>
                  <a:pt x="75" y="602"/>
                  <a:pt x="75" y="601"/>
                </a:cubicBezTo>
                <a:cubicBezTo>
                  <a:pt x="75" y="598"/>
                  <a:pt x="75" y="598"/>
                  <a:pt x="75" y="598"/>
                </a:cubicBezTo>
                <a:cubicBezTo>
                  <a:pt x="75" y="597"/>
                  <a:pt x="76" y="597"/>
                  <a:pt x="76" y="596"/>
                </a:cubicBezTo>
                <a:cubicBezTo>
                  <a:pt x="77" y="595"/>
                  <a:pt x="77" y="594"/>
                  <a:pt x="78" y="593"/>
                </a:cubicBezTo>
                <a:cubicBezTo>
                  <a:pt x="79" y="591"/>
                  <a:pt x="80" y="589"/>
                  <a:pt x="81" y="587"/>
                </a:cubicBezTo>
                <a:cubicBezTo>
                  <a:pt x="82" y="586"/>
                  <a:pt x="82" y="586"/>
                  <a:pt x="83" y="585"/>
                </a:cubicBezTo>
                <a:cubicBezTo>
                  <a:pt x="83" y="584"/>
                  <a:pt x="84" y="584"/>
                  <a:pt x="84" y="583"/>
                </a:cubicBezTo>
                <a:cubicBezTo>
                  <a:pt x="85" y="582"/>
                  <a:pt x="84" y="581"/>
                  <a:pt x="85" y="580"/>
                </a:cubicBezTo>
                <a:cubicBezTo>
                  <a:pt x="85" y="579"/>
                  <a:pt x="85" y="578"/>
                  <a:pt x="85" y="576"/>
                </a:cubicBezTo>
                <a:cubicBezTo>
                  <a:pt x="86" y="576"/>
                  <a:pt x="86" y="576"/>
                  <a:pt x="86" y="576"/>
                </a:cubicBezTo>
                <a:cubicBezTo>
                  <a:pt x="88" y="577"/>
                  <a:pt x="88" y="577"/>
                  <a:pt x="88" y="577"/>
                </a:cubicBezTo>
                <a:cubicBezTo>
                  <a:pt x="89" y="576"/>
                  <a:pt x="90" y="575"/>
                  <a:pt x="90" y="573"/>
                </a:cubicBezTo>
                <a:cubicBezTo>
                  <a:pt x="90" y="571"/>
                  <a:pt x="90" y="570"/>
                  <a:pt x="90" y="568"/>
                </a:cubicBezTo>
                <a:cubicBezTo>
                  <a:pt x="90" y="567"/>
                  <a:pt x="90" y="567"/>
                  <a:pt x="91" y="566"/>
                </a:cubicBezTo>
                <a:cubicBezTo>
                  <a:pt x="91" y="563"/>
                  <a:pt x="91" y="562"/>
                  <a:pt x="91" y="560"/>
                </a:cubicBezTo>
                <a:cubicBezTo>
                  <a:pt x="91" y="558"/>
                  <a:pt x="90" y="557"/>
                  <a:pt x="90" y="555"/>
                </a:cubicBezTo>
                <a:cubicBezTo>
                  <a:pt x="90" y="554"/>
                  <a:pt x="89" y="553"/>
                  <a:pt x="89" y="551"/>
                </a:cubicBezTo>
                <a:cubicBezTo>
                  <a:pt x="89" y="550"/>
                  <a:pt x="89" y="549"/>
                  <a:pt x="89" y="548"/>
                </a:cubicBezTo>
                <a:cubicBezTo>
                  <a:pt x="88" y="546"/>
                  <a:pt x="86" y="545"/>
                  <a:pt x="85" y="543"/>
                </a:cubicBezTo>
                <a:cubicBezTo>
                  <a:pt x="84" y="542"/>
                  <a:pt x="84" y="541"/>
                  <a:pt x="83" y="540"/>
                </a:cubicBezTo>
                <a:cubicBezTo>
                  <a:pt x="83" y="539"/>
                  <a:pt x="82" y="538"/>
                  <a:pt x="81" y="537"/>
                </a:cubicBezTo>
                <a:cubicBezTo>
                  <a:pt x="81" y="535"/>
                  <a:pt x="80" y="534"/>
                  <a:pt x="79" y="533"/>
                </a:cubicBezTo>
                <a:cubicBezTo>
                  <a:pt x="79" y="532"/>
                  <a:pt x="79" y="531"/>
                  <a:pt x="78" y="531"/>
                </a:cubicBezTo>
                <a:cubicBezTo>
                  <a:pt x="77" y="530"/>
                  <a:pt x="76" y="530"/>
                  <a:pt x="75" y="530"/>
                </a:cubicBezTo>
                <a:cubicBezTo>
                  <a:pt x="72" y="529"/>
                  <a:pt x="70" y="530"/>
                  <a:pt x="67" y="528"/>
                </a:cubicBezTo>
                <a:cubicBezTo>
                  <a:pt x="66" y="527"/>
                  <a:pt x="65" y="526"/>
                  <a:pt x="65" y="525"/>
                </a:cubicBezTo>
                <a:cubicBezTo>
                  <a:pt x="64" y="523"/>
                  <a:pt x="64" y="522"/>
                  <a:pt x="63" y="521"/>
                </a:cubicBezTo>
                <a:cubicBezTo>
                  <a:pt x="62" y="518"/>
                  <a:pt x="61" y="516"/>
                  <a:pt x="58" y="515"/>
                </a:cubicBezTo>
                <a:cubicBezTo>
                  <a:pt x="56" y="514"/>
                  <a:pt x="55" y="514"/>
                  <a:pt x="54" y="513"/>
                </a:cubicBezTo>
                <a:cubicBezTo>
                  <a:pt x="52" y="512"/>
                  <a:pt x="51" y="511"/>
                  <a:pt x="51" y="509"/>
                </a:cubicBezTo>
                <a:cubicBezTo>
                  <a:pt x="51" y="508"/>
                  <a:pt x="51" y="507"/>
                  <a:pt x="51" y="506"/>
                </a:cubicBezTo>
                <a:cubicBezTo>
                  <a:pt x="50" y="504"/>
                  <a:pt x="50" y="503"/>
                  <a:pt x="50" y="501"/>
                </a:cubicBezTo>
                <a:cubicBezTo>
                  <a:pt x="50" y="499"/>
                  <a:pt x="51" y="497"/>
                  <a:pt x="52" y="496"/>
                </a:cubicBezTo>
                <a:cubicBezTo>
                  <a:pt x="53" y="493"/>
                  <a:pt x="54" y="492"/>
                  <a:pt x="55" y="490"/>
                </a:cubicBezTo>
                <a:cubicBezTo>
                  <a:pt x="57" y="488"/>
                  <a:pt x="57" y="486"/>
                  <a:pt x="57" y="484"/>
                </a:cubicBezTo>
                <a:cubicBezTo>
                  <a:pt x="58" y="482"/>
                  <a:pt x="58" y="481"/>
                  <a:pt x="58" y="478"/>
                </a:cubicBezTo>
                <a:cubicBezTo>
                  <a:pt x="58" y="473"/>
                  <a:pt x="57" y="470"/>
                  <a:pt x="57" y="465"/>
                </a:cubicBezTo>
                <a:cubicBezTo>
                  <a:pt x="57" y="463"/>
                  <a:pt x="57" y="463"/>
                  <a:pt x="57" y="463"/>
                </a:cubicBezTo>
                <a:cubicBezTo>
                  <a:pt x="57" y="460"/>
                  <a:pt x="57" y="458"/>
                  <a:pt x="57" y="456"/>
                </a:cubicBezTo>
                <a:cubicBezTo>
                  <a:pt x="57" y="453"/>
                  <a:pt x="59" y="451"/>
                  <a:pt x="59" y="448"/>
                </a:cubicBezTo>
                <a:cubicBezTo>
                  <a:pt x="60" y="447"/>
                  <a:pt x="62" y="446"/>
                  <a:pt x="63" y="445"/>
                </a:cubicBezTo>
                <a:cubicBezTo>
                  <a:pt x="64" y="445"/>
                  <a:pt x="64" y="444"/>
                  <a:pt x="65" y="444"/>
                </a:cubicBezTo>
                <a:cubicBezTo>
                  <a:pt x="66" y="444"/>
                  <a:pt x="67" y="444"/>
                  <a:pt x="68" y="444"/>
                </a:cubicBezTo>
                <a:cubicBezTo>
                  <a:pt x="69" y="444"/>
                  <a:pt x="70" y="443"/>
                  <a:pt x="70" y="443"/>
                </a:cubicBezTo>
                <a:cubicBezTo>
                  <a:pt x="73" y="443"/>
                  <a:pt x="74" y="443"/>
                  <a:pt x="76" y="443"/>
                </a:cubicBezTo>
                <a:cubicBezTo>
                  <a:pt x="77" y="443"/>
                  <a:pt x="78" y="443"/>
                  <a:pt x="79" y="443"/>
                </a:cubicBezTo>
                <a:cubicBezTo>
                  <a:pt x="80" y="442"/>
                  <a:pt x="81" y="442"/>
                  <a:pt x="82" y="442"/>
                </a:cubicBezTo>
                <a:cubicBezTo>
                  <a:pt x="82" y="441"/>
                  <a:pt x="82" y="440"/>
                  <a:pt x="82" y="439"/>
                </a:cubicBezTo>
                <a:cubicBezTo>
                  <a:pt x="82" y="439"/>
                  <a:pt x="83" y="438"/>
                  <a:pt x="83" y="438"/>
                </a:cubicBezTo>
                <a:cubicBezTo>
                  <a:pt x="84" y="437"/>
                  <a:pt x="84" y="437"/>
                  <a:pt x="85" y="436"/>
                </a:cubicBezTo>
                <a:cubicBezTo>
                  <a:pt x="87" y="436"/>
                  <a:pt x="87" y="435"/>
                  <a:pt x="89" y="435"/>
                </a:cubicBezTo>
                <a:cubicBezTo>
                  <a:pt x="90" y="434"/>
                  <a:pt x="90" y="434"/>
                  <a:pt x="91" y="434"/>
                </a:cubicBezTo>
                <a:cubicBezTo>
                  <a:pt x="92" y="433"/>
                  <a:pt x="92" y="433"/>
                  <a:pt x="92" y="432"/>
                </a:cubicBezTo>
                <a:cubicBezTo>
                  <a:pt x="92" y="430"/>
                  <a:pt x="92" y="429"/>
                  <a:pt x="93" y="428"/>
                </a:cubicBezTo>
                <a:cubicBezTo>
                  <a:pt x="95" y="427"/>
                  <a:pt x="95" y="425"/>
                  <a:pt x="96" y="423"/>
                </a:cubicBezTo>
                <a:cubicBezTo>
                  <a:pt x="96" y="423"/>
                  <a:pt x="96" y="423"/>
                  <a:pt x="96" y="423"/>
                </a:cubicBezTo>
                <a:cubicBezTo>
                  <a:pt x="97" y="423"/>
                  <a:pt x="96" y="424"/>
                  <a:pt x="97" y="424"/>
                </a:cubicBezTo>
                <a:cubicBezTo>
                  <a:pt x="97" y="425"/>
                  <a:pt x="98" y="424"/>
                  <a:pt x="99" y="425"/>
                </a:cubicBezTo>
                <a:cubicBezTo>
                  <a:pt x="99" y="425"/>
                  <a:pt x="99" y="425"/>
                  <a:pt x="99" y="425"/>
                </a:cubicBezTo>
                <a:cubicBezTo>
                  <a:pt x="100" y="426"/>
                  <a:pt x="101" y="426"/>
                  <a:pt x="101" y="428"/>
                </a:cubicBezTo>
                <a:cubicBezTo>
                  <a:pt x="102" y="429"/>
                  <a:pt x="102" y="430"/>
                  <a:pt x="102" y="431"/>
                </a:cubicBezTo>
                <a:cubicBezTo>
                  <a:pt x="103" y="431"/>
                  <a:pt x="104" y="431"/>
                  <a:pt x="105" y="430"/>
                </a:cubicBezTo>
                <a:cubicBezTo>
                  <a:pt x="106" y="430"/>
                  <a:pt x="107" y="430"/>
                  <a:pt x="109" y="430"/>
                </a:cubicBezTo>
                <a:cubicBezTo>
                  <a:pt x="109" y="428"/>
                  <a:pt x="109" y="427"/>
                  <a:pt x="109" y="426"/>
                </a:cubicBezTo>
                <a:cubicBezTo>
                  <a:pt x="109" y="425"/>
                  <a:pt x="110" y="425"/>
                  <a:pt x="110" y="425"/>
                </a:cubicBezTo>
                <a:cubicBezTo>
                  <a:pt x="110" y="424"/>
                  <a:pt x="109" y="424"/>
                  <a:pt x="109" y="423"/>
                </a:cubicBezTo>
                <a:cubicBezTo>
                  <a:pt x="109" y="422"/>
                  <a:pt x="109" y="422"/>
                  <a:pt x="110" y="421"/>
                </a:cubicBezTo>
                <a:cubicBezTo>
                  <a:pt x="110" y="421"/>
                  <a:pt x="111" y="421"/>
                  <a:pt x="111" y="420"/>
                </a:cubicBezTo>
                <a:cubicBezTo>
                  <a:pt x="113" y="419"/>
                  <a:pt x="113" y="417"/>
                  <a:pt x="114" y="416"/>
                </a:cubicBezTo>
                <a:cubicBezTo>
                  <a:pt x="115" y="414"/>
                  <a:pt x="116" y="413"/>
                  <a:pt x="117" y="412"/>
                </a:cubicBezTo>
                <a:cubicBezTo>
                  <a:pt x="118" y="410"/>
                  <a:pt x="119" y="409"/>
                  <a:pt x="119" y="407"/>
                </a:cubicBezTo>
                <a:cubicBezTo>
                  <a:pt x="120" y="407"/>
                  <a:pt x="120" y="406"/>
                  <a:pt x="120" y="406"/>
                </a:cubicBezTo>
                <a:cubicBezTo>
                  <a:pt x="120" y="406"/>
                  <a:pt x="120" y="406"/>
                  <a:pt x="120" y="405"/>
                </a:cubicBezTo>
                <a:cubicBezTo>
                  <a:pt x="122" y="404"/>
                  <a:pt x="123" y="404"/>
                  <a:pt x="125" y="403"/>
                </a:cubicBezTo>
                <a:cubicBezTo>
                  <a:pt x="126" y="402"/>
                  <a:pt x="126" y="402"/>
                  <a:pt x="127" y="402"/>
                </a:cubicBezTo>
                <a:cubicBezTo>
                  <a:pt x="129" y="401"/>
                  <a:pt x="130" y="400"/>
                  <a:pt x="131" y="398"/>
                </a:cubicBezTo>
                <a:cubicBezTo>
                  <a:pt x="132" y="397"/>
                  <a:pt x="133" y="396"/>
                  <a:pt x="134" y="395"/>
                </a:cubicBezTo>
                <a:cubicBezTo>
                  <a:pt x="134" y="395"/>
                  <a:pt x="135" y="394"/>
                  <a:pt x="135" y="394"/>
                </a:cubicBezTo>
                <a:cubicBezTo>
                  <a:pt x="135" y="392"/>
                  <a:pt x="133" y="391"/>
                  <a:pt x="132" y="390"/>
                </a:cubicBezTo>
                <a:cubicBezTo>
                  <a:pt x="132" y="388"/>
                  <a:pt x="131" y="387"/>
                  <a:pt x="130" y="385"/>
                </a:cubicBezTo>
                <a:cubicBezTo>
                  <a:pt x="130" y="384"/>
                  <a:pt x="129" y="384"/>
                  <a:pt x="128" y="383"/>
                </a:cubicBezTo>
                <a:cubicBezTo>
                  <a:pt x="127" y="383"/>
                  <a:pt x="128" y="382"/>
                  <a:pt x="127" y="381"/>
                </a:cubicBezTo>
                <a:cubicBezTo>
                  <a:pt x="127" y="380"/>
                  <a:pt x="126" y="379"/>
                  <a:pt x="125" y="377"/>
                </a:cubicBezTo>
                <a:cubicBezTo>
                  <a:pt x="123" y="374"/>
                  <a:pt x="122" y="373"/>
                  <a:pt x="120" y="371"/>
                </a:cubicBezTo>
                <a:cubicBezTo>
                  <a:pt x="119" y="370"/>
                  <a:pt x="119" y="370"/>
                  <a:pt x="118" y="369"/>
                </a:cubicBezTo>
                <a:cubicBezTo>
                  <a:pt x="117" y="368"/>
                  <a:pt x="115" y="367"/>
                  <a:pt x="115" y="366"/>
                </a:cubicBezTo>
                <a:cubicBezTo>
                  <a:pt x="114" y="365"/>
                  <a:pt x="114" y="365"/>
                  <a:pt x="114" y="364"/>
                </a:cubicBezTo>
                <a:cubicBezTo>
                  <a:pt x="113" y="363"/>
                  <a:pt x="113" y="362"/>
                  <a:pt x="112" y="360"/>
                </a:cubicBezTo>
                <a:cubicBezTo>
                  <a:pt x="115" y="350"/>
                  <a:pt x="115" y="350"/>
                  <a:pt x="115" y="350"/>
                </a:cubicBezTo>
                <a:cubicBezTo>
                  <a:pt x="115" y="346"/>
                  <a:pt x="115" y="346"/>
                  <a:pt x="115" y="346"/>
                </a:cubicBezTo>
                <a:cubicBezTo>
                  <a:pt x="115" y="345"/>
                  <a:pt x="115" y="345"/>
                  <a:pt x="115" y="345"/>
                </a:cubicBezTo>
                <a:cubicBezTo>
                  <a:pt x="115" y="345"/>
                  <a:pt x="115" y="345"/>
                  <a:pt x="115" y="345"/>
                </a:cubicBezTo>
                <a:cubicBezTo>
                  <a:pt x="118" y="345"/>
                  <a:pt x="118" y="345"/>
                  <a:pt x="118" y="345"/>
                </a:cubicBezTo>
                <a:cubicBezTo>
                  <a:pt x="119" y="345"/>
                  <a:pt x="119" y="345"/>
                  <a:pt x="119" y="345"/>
                </a:cubicBezTo>
                <a:cubicBezTo>
                  <a:pt x="120" y="345"/>
                  <a:pt x="121" y="344"/>
                  <a:pt x="122" y="344"/>
                </a:cubicBezTo>
                <a:cubicBezTo>
                  <a:pt x="124" y="344"/>
                  <a:pt x="126" y="344"/>
                  <a:pt x="127" y="343"/>
                </a:cubicBezTo>
                <a:cubicBezTo>
                  <a:pt x="127" y="341"/>
                  <a:pt x="128" y="340"/>
                  <a:pt x="129" y="338"/>
                </a:cubicBezTo>
                <a:cubicBezTo>
                  <a:pt x="129" y="338"/>
                  <a:pt x="130" y="338"/>
                  <a:pt x="130" y="339"/>
                </a:cubicBezTo>
                <a:cubicBezTo>
                  <a:pt x="132" y="339"/>
                  <a:pt x="132" y="340"/>
                  <a:pt x="133" y="341"/>
                </a:cubicBezTo>
                <a:cubicBezTo>
                  <a:pt x="135" y="342"/>
                  <a:pt x="136" y="342"/>
                  <a:pt x="137" y="343"/>
                </a:cubicBezTo>
                <a:cubicBezTo>
                  <a:pt x="138" y="344"/>
                  <a:pt x="138" y="344"/>
                  <a:pt x="138" y="345"/>
                </a:cubicBezTo>
                <a:cubicBezTo>
                  <a:pt x="139" y="347"/>
                  <a:pt x="140" y="349"/>
                  <a:pt x="142" y="350"/>
                </a:cubicBezTo>
                <a:cubicBezTo>
                  <a:pt x="144" y="350"/>
                  <a:pt x="145" y="350"/>
                  <a:pt x="146" y="351"/>
                </a:cubicBezTo>
                <a:cubicBezTo>
                  <a:pt x="147" y="351"/>
                  <a:pt x="147" y="351"/>
                  <a:pt x="147" y="352"/>
                </a:cubicBezTo>
                <a:cubicBezTo>
                  <a:pt x="147" y="352"/>
                  <a:pt x="147" y="352"/>
                  <a:pt x="147" y="352"/>
                </a:cubicBezTo>
                <a:cubicBezTo>
                  <a:pt x="147" y="353"/>
                  <a:pt x="146" y="353"/>
                  <a:pt x="146" y="354"/>
                </a:cubicBezTo>
                <a:cubicBezTo>
                  <a:pt x="146" y="354"/>
                  <a:pt x="147" y="355"/>
                  <a:pt x="147" y="355"/>
                </a:cubicBezTo>
                <a:cubicBezTo>
                  <a:pt x="148" y="356"/>
                  <a:pt x="149" y="356"/>
                  <a:pt x="150" y="356"/>
                </a:cubicBezTo>
                <a:cubicBezTo>
                  <a:pt x="152" y="356"/>
                  <a:pt x="153" y="356"/>
                  <a:pt x="154" y="357"/>
                </a:cubicBezTo>
                <a:cubicBezTo>
                  <a:pt x="156" y="358"/>
                  <a:pt x="157" y="359"/>
                  <a:pt x="159" y="360"/>
                </a:cubicBezTo>
                <a:cubicBezTo>
                  <a:pt x="160" y="360"/>
                  <a:pt x="160" y="360"/>
                  <a:pt x="161" y="360"/>
                </a:cubicBezTo>
                <a:cubicBezTo>
                  <a:pt x="162" y="361"/>
                  <a:pt x="162" y="361"/>
                  <a:pt x="162" y="362"/>
                </a:cubicBezTo>
                <a:cubicBezTo>
                  <a:pt x="162" y="365"/>
                  <a:pt x="162" y="365"/>
                  <a:pt x="162" y="365"/>
                </a:cubicBezTo>
                <a:cubicBezTo>
                  <a:pt x="164" y="365"/>
                  <a:pt x="164" y="365"/>
                  <a:pt x="164" y="365"/>
                </a:cubicBezTo>
                <a:cubicBezTo>
                  <a:pt x="166" y="365"/>
                  <a:pt x="167" y="364"/>
                  <a:pt x="170" y="364"/>
                </a:cubicBezTo>
                <a:cubicBezTo>
                  <a:pt x="172" y="363"/>
                  <a:pt x="173" y="363"/>
                  <a:pt x="175" y="363"/>
                </a:cubicBezTo>
                <a:cubicBezTo>
                  <a:pt x="178" y="363"/>
                  <a:pt x="179" y="362"/>
                  <a:pt x="182" y="361"/>
                </a:cubicBezTo>
                <a:cubicBezTo>
                  <a:pt x="183" y="360"/>
                  <a:pt x="183" y="360"/>
                  <a:pt x="185" y="360"/>
                </a:cubicBezTo>
                <a:cubicBezTo>
                  <a:pt x="185" y="359"/>
                  <a:pt x="186" y="359"/>
                  <a:pt x="186" y="359"/>
                </a:cubicBezTo>
                <a:cubicBezTo>
                  <a:pt x="188" y="359"/>
                  <a:pt x="189" y="360"/>
                  <a:pt x="189" y="361"/>
                </a:cubicBezTo>
                <a:cubicBezTo>
                  <a:pt x="189" y="362"/>
                  <a:pt x="189" y="362"/>
                  <a:pt x="189" y="363"/>
                </a:cubicBezTo>
                <a:cubicBezTo>
                  <a:pt x="189" y="363"/>
                  <a:pt x="189" y="364"/>
                  <a:pt x="189" y="364"/>
                </a:cubicBezTo>
                <a:cubicBezTo>
                  <a:pt x="190" y="365"/>
                  <a:pt x="191" y="366"/>
                  <a:pt x="192" y="367"/>
                </a:cubicBezTo>
                <a:cubicBezTo>
                  <a:pt x="194" y="368"/>
                  <a:pt x="195" y="369"/>
                  <a:pt x="197" y="370"/>
                </a:cubicBezTo>
                <a:cubicBezTo>
                  <a:pt x="199" y="371"/>
                  <a:pt x="200" y="371"/>
                  <a:pt x="202" y="372"/>
                </a:cubicBezTo>
                <a:cubicBezTo>
                  <a:pt x="204" y="372"/>
                  <a:pt x="204" y="373"/>
                  <a:pt x="206" y="373"/>
                </a:cubicBezTo>
                <a:cubicBezTo>
                  <a:pt x="208" y="373"/>
                  <a:pt x="209" y="372"/>
                  <a:pt x="212" y="372"/>
                </a:cubicBezTo>
                <a:cubicBezTo>
                  <a:pt x="213" y="371"/>
                  <a:pt x="213" y="371"/>
                  <a:pt x="214" y="371"/>
                </a:cubicBezTo>
                <a:cubicBezTo>
                  <a:pt x="215" y="370"/>
                  <a:pt x="215" y="369"/>
                  <a:pt x="216" y="369"/>
                </a:cubicBezTo>
                <a:cubicBezTo>
                  <a:pt x="217" y="368"/>
                  <a:pt x="217" y="368"/>
                  <a:pt x="218" y="367"/>
                </a:cubicBezTo>
                <a:cubicBezTo>
                  <a:pt x="219" y="367"/>
                  <a:pt x="219" y="366"/>
                  <a:pt x="220" y="366"/>
                </a:cubicBezTo>
                <a:cubicBezTo>
                  <a:pt x="220" y="365"/>
                  <a:pt x="221" y="365"/>
                  <a:pt x="221" y="364"/>
                </a:cubicBezTo>
                <a:cubicBezTo>
                  <a:pt x="222" y="364"/>
                  <a:pt x="223" y="363"/>
                  <a:pt x="224" y="362"/>
                </a:cubicBezTo>
                <a:cubicBezTo>
                  <a:pt x="227" y="358"/>
                  <a:pt x="228" y="356"/>
                  <a:pt x="231" y="352"/>
                </a:cubicBezTo>
                <a:cubicBezTo>
                  <a:pt x="231" y="352"/>
                  <a:pt x="232" y="351"/>
                  <a:pt x="232" y="350"/>
                </a:cubicBezTo>
                <a:cubicBezTo>
                  <a:pt x="233" y="350"/>
                  <a:pt x="234" y="349"/>
                  <a:pt x="234" y="348"/>
                </a:cubicBezTo>
                <a:cubicBezTo>
                  <a:pt x="235" y="346"/>
                  <a:pt x="235" y="345"/>
                  <a:pt x="235" y="344"/>
                </a:cubicBezTo>
                <a:cubicBezTo>
                  <a:pt x="236" y="343"/>
                  <a:pt x="236" y="343"/>
                  <a:pt x="236" y="342"/>
                </a:cubicBezTo>
                <a:cubicBezTo>
                  <a:pt x="236" y="337"/>
                  <a:pt x="236" y="337"/>
                  <a:pt x="236" y="337"/>
                </a:cubicBezTo>
                <a:cubicBezTo>
                  <a:pt x="236" y="336"/>
                  <a:pt x="236" y="336"/>
                  <a:pt x="236" y="335"/>
                </a:cubicBezTo>
                <a:cubicBezTo>
                  <a:pt x="236" y="331"/>
                  <a:pt x="235" y="329"/>
                  <a:pt x="234" y="326"/>
                </a:cubicBezTo>
                <a:cubicBezTo>
                  <a:pt x="234" y="325"/>
                  <a:pt x="234" y="325"/>
                  <a:pt x="233" y="325"/>
                </a:cubicBezTo>
                <a:cubicBezTo>
                  <a:pt x="233" y="323"/>
                  <a:pt x="232" y="322"/>
                  <a:pt x="231" y="320"/>
                </a:cubicBezTo>
                <a:cubicBezTo>
                  <a:pt x="231" y="320"/>
                  <a:pt x="230" y="319"/>
                  <a:pt x="230" y="318"/>
                </a:cubicBezTo>
                <a:cubicBezTo>
                  <a:pt x="229" y="318"/>
                  <a:pt x="229" y="317"/>
                  <a:pt x="229" y="316"/>
                </a:cubicBezTo>
                <a:cubicBezTo>
                  <a:pt x="228" y="315"/>
                  <a:pt x="228" y="315"/>
                  <a:pt x="228" y="314"/>
                </a:cubicBezTo>
                <a:cubicBezTo>
                  <a:pt x="228" y="313"/>
                  <a:pt x="229" y="312"/>
                  <a:pt x="229" y="311"/>
                </a:cubicBezTo>
                <a:cubicBezTo>
                  <a:pt x="229" y="310"/>
                  <a:pt x="229" y="309"/>
                  <a:pt x="230" y="308"/>
                </a:cubicBezTo>
                <a:cubicBezTo>
                  <a:pt x="230" y="307"/>
                  <a:pt x="231" y="307"/>
                  <a:pt x="231" y="305"/>
                </a:cubicBezTo>
                <a:cubicBezTo>
                  <a:pt x="231" y="304"/>
                  <a:pt x="231" y="303"/>
                  <a:pt x="230" y="302"/>
                </a:cubicBezTo>
                <a:cubicBezTo>
                  <a:pt x="230" y="301"/>
                  <a:pt x="229" y="300"/>
                  <a:pt x="228" y="298"/>
                </a:cubicBezTo>
                <a:cubicBezTo>
                  <a:pt x="228" y="297"/>
                  <a:pt x="228" y="297"/>
                  <a:pt x="227" y="296"/>
                </a:cubicBezTo>
                <a:cubicBezTo>
                  <a:pt x="227" y="294"/>
                  <a:pt x="227" y="293"/>
                  <a:pt x="226" y="291"/>
                </a:cubicBezTo>
                <a:cubicBezTo>
                  <a:pt x="226" y="289"/>
                  <a:pt x="225" y="288"/>
                  <a:pt x="225" y="286"/>
                </a:cubicBezTo>
                <a:cubicBezTo>
                  <a:pt x="225" y="286"/>
                  <a:pt x="224" y="286"/>
                  <a:pt x="224" y="285"/>
                </a:cubicBezTo>
                <a:cubicBezTo>
                  <a:pt x="224" y="284"/>
                  <a:pt x="224" y="283"/>
                  <a:pt x="225" y="282"/>
                </a:cubicBezTo>
                <a:cubicBezTo>
                  <a:pt x="225" y="281"/>
                  <a:pt x="225" y="280"/>
                  <a:pt x="225" y="280"/>
                </a:cubicBezTo>
                <a:cubicBezTo>
                  <a:pt x="226" y="279"/>
                  <a:pt x="226" y="279"/>
                  <a:pt x="226" y="279"/>
                </a:cubicBezTo>
                <a:cubicBezTo>
                  <a:pt x="227" y="278"/>
                  <a:pt x="228" y="277"/>
                  <a:pt x="229" y="276"/>
                </a:cubicBezTo>
                <a:cubicBezTo>
                  <a:pt x="230" y="275"/>
                  <a:pt x="230" y="274"/>
                  <a:pt x="230" y="274"/>
                </a:cubicBezTo>
                <a:cubicBezTo>
                  <a:pt x="230" y="273"/>
                  <a:pt x="230" y="273"/>
                  <a:pt x="230" y="272"/>
                </a:cubicBezTo>
                <a:cubicBezTo>
                  <a:pt x="230" y="272"/>
                  <a:pt x="231" y="271"/>
                  <a:pt x="231" y="271"/>
                </a:cubicBezTo>
                <a:cubicBezTo>
                  <a:pt x="232" y="270"/>
                  <a:pt x="233" y="270"/>
                  <a:pt x="234" y="269"/>
                </a:cubicBezTo>
                <a:cubicBezTo>
                  <a:pt x="235" y="268"/>
                  <a:pt x="237" y="268"/>
                  <a:pt x="238" y="267"/>
                </a:cubicBezTo>
                <a:cubicBezTo>
                  <a:pt x="240" y="267"/>
                  <a:pt x="241" y="267"/>
                  <a:pt x="243" y="266"/>
                </a:cubicBezTo>
                <a:cubicBezTo>
                  <a:pt x="243" y="266"/>
                  <a:pt x="244" y="266"/>
                  <a:pt x="244" y="265"/>
                </a:cubicBezTo>
                <a:cubicBezTo>
                  <a:pt x="245" y="264"/>
                  <a:pt x="245" y="263"/>
                  <a:pt x="246" y="263"/>
                </a:cubicBezTo>
                <a:cubicBezTo>
                  <a:pt x="247" y="263"/>
                  <a:pt x="248" y="264"/>
                  <a:pt x="249" y="264"/>
                </a:cubicBezTo>
                <a:cubicBezTo>
                  <a:pt x="249" y="264"/>
                  <a:pt x="250" y="263"/>
                  <a:pt x="250" y="263"/>
                </a:cubicBezTo>
                <a:cubicBezTo>
                  <a:pt x="252" y="261"/>
                  <a:pt x="253" y="261"/>
                  <a:pt x="254" y="260"/>
                </a:cubicBezTo>
                <a:cubicBezTo>
                  <a:pt x="256" y="258"/>
                  <a:pt x="257" y="256"/>
                  <a:pt x="258" y="253"/>
                </a:cubicBezTo>
                <a:cubicBezTo>
                  <a:pt x="259" y="250"/>
                  <a:pt x="259" y="249"/>
                  <a:pt x="260" y="246"/>
                </a:cubicBezTo>
                <a:cubicBezTo>
                  <a:pt x="261" y="244"/>
                  <a:pt x="261" y="243"/>
                  <a:pt x="261" y="242"/>
                </a:cubicBezTo>
                <a:cubicBezTo>
                  <a:pt x="261" y="237"/>
                  <a:pt x="261" y="234"/>
                  <a:pt x="261" y="229"/>
                </a:cubicBezTo>
                <a:cubicBezTo>
                  <a:pt x="261" y="225"/>
                  <a:pt x="261" y="223"/>
                  <a:pt x="261" y="219"/>
                </a:cubicBezTo>
                <a:cubicBezTo>
                  <a:pt x="261" y="215"/>
                  <a:pt x="262" y="213"/>
                  <a:pt x="262" y="209"/>
                </a:cubicBezTo>
                <a:cubicBezTo>
                  <a:pt x="262" y="205"/>
                  <a:pt x="262" y="203"/>
                  <a:pt x="261" y="199"/>
                </a:cubicBezTo>
                <a:cubicBezTo>
                  <a:pt x="261" y="198"/>
                  <a:pt x="260" y="197"/>
                  <a:pt x="260" y="195"/>
                </a:cubicBezTo>
                <a:cubicBezTo>
                  <a:pt x="260" y="195"/>
                  <a:pt x="260" y="194"/>
                  <a:pt x="260" y="193"/>
                </a:cubicBezTo>
                <a:cubicBezTo>
                  <a:pt x="260" y="193"/>
                  <a:pt x="260" y="192"/>
                  <a:pt x="260" y="192"/>
                </a:cubicBezTo>
                <a:cubicBezTo>
                  <a:pt x="260" y="191"/>
                  <a:pt x="260" y="191"/>
                  <a:pt x="260" y="191"/>
                </a:cubicBezTo>
                <a:cubicBezTo>
                  <a:pt x="261" y="191"/>
                  <a:pt x="262" y="191"/>
                  <a:pt x="262" y="190"/>
                </a:cubicBezTo>
                <a:cubicBezTo>
                  <a:pt x="263" y="190"/>
                  <a:pt x="264" y="189"/>
                  <a:pt x="265" y="187"/>
                </a:cubicBezTo>
                <a:cubicBezTo>
                  <a:pt x="266" y="185"/>
                  <a:pt x="266" y="184"/>
                  <a:pt x="267" y="181"/>
                </a:cubicBezTo>
                <a:cubicBezTo>
                  <a:pt x="268" y="180"/>
                  <a:pt x="268" y="179"/>
                  <a:pt x="269" y="178"/>
                </a:cubicBezTo>
                <a:cubicBezTo>
                  <a:pt x="269" y="177"/>
                  <a:pt x="270" y="176"/>
                  <a:pt x="270" y="176"/>
                </a:cubicBezTo>
                <a:cubicBezTo>
                  <a:pt x="271" y="173"/>
                  <a:pt x="272" y="172"/>
                  <a:pt x="272" y="170"/>
                </a:cubicBezTo>
                <a:cubicBezTo>
                  <a:pt x="272" y="168"/>
                  <a:pt x="272" y="166"/>
                  <a:pt x="273" y="164"/>
                </a:cubicBezTo>
                <a:cubicBezTo>
                  <a:pt x="273" y="162"/>
                  <a:pt x="274" y="160"/>
                  <a:pt x="274" y="158"/>
                </a:cubicBezTo>
                <a:cubicBezTo>
                  <a:pt x="274" y="156"/>
                  <a:pt x="274" y="156"/>
                  <a:pt x="274" y="155"/>
                </a:cubicBezTo>
                <a:cubicBezTo>
                  <a:pt x="274" y="153"/>
                  <a:pt x="275" y="153"/>
                  <a:pt x="275" y="151"/>
                </a:cubicBezTo>
                <a:cubicBezTo>
                  <a:pt x="276" y="149"/>
                  <a:pt x="276" y="148"/>
                  <a:pt x="276" y="146"/>
                </a:cubicBezTo>
                <a:cubicBezTo>
                  <a:pt x="276" y="135"/>
                  <a:pt x="274" y="128"/>
                  <a:pt x="273" y="117"/>
                </a:cubicBezTo>
                <a:cubicBezTo>
                  <a:pt x="272" y="114"/>
                  <a:pt x="272" y="112"/>
                  <a:pt x="271" y="109"/>
                </a:cubicBezTo>
                <a:cubicBezTo>
                  <a:pt x="271" y="108"/>
                  <a:pt x="271" y="108"/>
                  <a:pt x="271" y="107"/>
                </a:cubicBezTo>
                <a:cubicBezTo>
                  <a:pt x="271" y="106"/>
                  <a:pt x="271" y="105"/>
                  <a:pt x="270" y="103"/>
                </a:cubicBezTo>
                <a:cubicBezTo>
                  <a:pt x="270" y="103"/>
                  <a:pt x="270" y="102"/>
                  <a:pt x="269" y="102"/>
                </a:cubicBezTo>
                <a:cubicBezTo>
                  <a:pt x="268" y="99"/>
                  <a:pt x="268" y="97"/>
                  <a:pt x="268" y="95"/>
                </a:cubicBezTo>
                <a:cubicBezTo>
                  <a:pt x="267" y="93"/>
                  <a:pt x="267" y="92"/>
                  <a:pt x="266" y="90"/>
                </a:cubicBezTo>
                <a:cubicBezTo>
                  <a:pt x="266" y="87"/>
                  <a:pt x="265" y="86"/>
                  <a:pt x="265" y="83"/>
                </a:cubicBezTo>
                <a:cubicBezTo>
                  <a:pt x="264" y="81"/>
                  <a:pt x="264" y="80"/>
                  <a:pt x="263" y="78"/>
                </a:cubicBezTo>
                <a:cubicBezTo>
                  <a:pt x="263" y="77"/>
                  <a:pt x="262" y="77"/>
                  <a:pt x="262" y="76"/>
                </a:cubicBezTo>
                <a:cubicBezTo>
                  <a:pt x="261" y="73"/>
                  <a:pt x="259" y="71"/>
                  <a:pt x="258" y="67"/>
                </a:cubicBezTo>
                <a:cubicBezTo>
                  <a:pt x="256" y="64"/>
                  <a:pt x="256" y="62"/>
                  <a:pt x="254" y="59"/>
                </a:cubicBezTo>
                <a:cubicBezTo>
                  <a:pt x="254" y="58"/>
                  <a:pt x="254" y="57"/>
                  <a:pt x="253" y="56"/>
                </a:cubicBezTo>
                <a:cubicBezTo>
                  <a:pt x="252" y="54"/>
                  <a:pt x="251" y="53"/>
                  <a:pt x="251" y="50"/>
                </a:cubicBezTo>
                <a:cubicBezTo>
                  <a:pt x="252" y="49"/>
                  <a:pt x="252" y="47"/>
                  <a:pt x="252" y="46"/>
                </a:cubicBezTo>
                <a:cubicBezTo>
                  <a:pt x="253" y="45"/>
                  <a:pt x="253" y="44"/>
                  <a:pt x="254" y="43"/>
                </a:cubicBezTo>
                <a:cubicBezTo>
                  <a:pt x="254" y="43"/>
                  <a:pt x="254" y="43"/>
                  <a:pt x="255" y="42"/>
                </a:cubicBezTo>
                <a:cubicBezTo>
                  <a:pt x="255" y="41"/>
                  <a:pt x="256" y="41"/>
                  <a:pt x="256" y="40"/>
                </a:cubicBezTo>
                <a:cubicBezTo>
                  <a:pt x="257" y="39"/>
                  <a:pt x="257" y="39"/>
                  <a:pt x="257" y="38"/>
                </a:cubicBezTo>
                <a:cubicBezTo>
                  <a:pt x="257" y="37"/>
                  <a:pt x="256" y="36"/>
                  <a:pt x="256" y="35"/>
                </a:cubicBezTo>
                <a:cubicBezTo>
                  <a:pt x="256" y="34"/>
                  <a:pt x="257" y="34"/>
                  <a:pt x="258" y="33"/>
                </a:cubicBezTo>
                <a:cubicBezTo>
                  <a:pt x="259" y="32"/>
                  <a:pt x="260" y="31"/>
                  <a:pt x="260" y="30"/>
                </a:cubicBezTo>
                <a:cubicBezTo>
                  <a:pt x="261" y="29"/>
                  <a:pt x="262" y="27"/>
                  <a:pt x="262" y="26"/>
                </a:cubicBezTo>
                <a:cubicBezTo>
                  <a:pt x="262" y="24"/>
                  <a:pt x="261" y="24"/>
                  <a:pt x="261" y="23"/>
                </a:cubicBezTo>
                <a:cubicBezTo>
                  <a:pt x="260" y="22"/>
                  <a:pt x="260" y="21"/>
                  <a:pt x="260" y="20"/>
                </a:cubicBezTo>
                <a:cubicBezTo>
                  <a:pt x="260" y="18"/>
                  <a:pt x="260" y="17"/>
                  <a:pt x="260" y="16"/>
                </a:cubicBezTo>
                <a:cubicBezTo>
                  <a:pt x="260" y="12"/>
                  <a:pt x="260" y="12"/>
                  <a:pt x="260" y="12"/>
                </a:cubicBezTo>
                <a:cubicBezTo>
                  <a:pt x="260" y="12"/>
                  <a:pt x="261" y="13"/>
                  <a:pt x="261" y="13"/>
                </a:cubicBezTo>
                <a:cubicBezTo>
                  <a:pt x="261" y="13"/>
                  <a:pt x="262" y="13"/>
                  <a:pt x="262" y="13"/>
                </a:cubicBezTo>
                <a:cubicBezTo>
                  <a:pt x="263" y="14"/>
                  <a:pt x="263" y="15"/>
                  <a:pt x="264" y="16"/>
                </a:cubicBezTo>
                <a:cubicBezTo>
                  <a:pt x="265" y="18"/>
                  <a:pt x="266" y="19"/>
                  <a:pt x="268" y="19"/>
                </a:cubicBezTo>
                <a:cubicBezTo>
                  <a:pt x="270" y="19"/>
                  <a:pt x="270" y="18"/>
                  <a:pt x="271" y="17"/>
                </a:cubicBezTo>
                <a:cubicBezTo>
                  <a:pt x="272" y="17"/>
                  <a:pt x="272" y="17"/>
                  <a:pt x="272" y="17"/>
                </a:cubicBezTo>
                <a:cubicBezTo>
                  <a:pt x="273" y="17"/>
                  <a:pt x="273" y="18"/>
                  <a:pt x="273" y="18"/>
                </a:cubicBezTo>
                <a:cubicBezTo>
                  <a:pt x="274" y="18"/>
                  <a:pt x="275" y="18"/>
                  <a:pt x="276" y="18"/>
                </a:cubicBezTo>
                <a:cubicBezTo>
                  <a:pt x="277" y="18"/>
                  <a:pt x="278" y="17"/>
                  <a:pt x="279" y="17"/>
                </a:cubicBezTo>
                <a:cubicBezTo>
                  <a:pt x="281" y="16"/>
                  <a:pt x="281" y="16"/>
                  <a:pt x="282" y="15"/>
                </a:cubicBezTo>
                <a:cubicBezTo>
                  <a:pt x="285" y="13"/>
                  <a:pt x="285" y="11"/>
                  <a:pt x="286" y="8"/>
                </a:cubicBezTo>
                <a:cubicBezTo>
                  <a:pt x="286" y="7"/>
                  <a:pt x="287" y="6"/>
                  <a:pt x="287" y="5"/>
                </a:cubicBezTo>
                <a:cubicBezTo>
                  <a:pt x="288" y="4"/>
                  <a:pt x="288" y="2"/>
                  <a:pt x="289" y="2"/>
                </a:cubicBezTo>
                <a:cubicBezTo>
                  <a:pt x="290" y="1"/>
                  <a:pt x="291" y="1"/>
                  <a:pt x="292" y="1"/>
                </a:cubicBezTo>
                <a:cubicBezTo>
                  <a:pt x="293" y="1"/>
                  <a:pt x="295" y="0"/>
                  <a:pt x="295" y="1"/>
                </a:cubicBezTo>
                <a:cubicBezTo>
                  <a:pt x="296" y="2"/>
                  <a:pt x="296" y="4"/>
                  <a:pt x="297" y="5"/>
                </a:cubicBezTo>
                <a:cubicBezTo>
                  <a:pt x="298" y="6"/>
                  <a:pt x="298" y="7"/>
                  <a:pt x="299" y="7"/>
                </a:cubicBezTo>
                <a:cubicBezTo>
                  <a:pt x="302" y="9"/>
                  <a:pt x="302" y="11"/>
                  <a:pt x="302" y="13"/>
                </a:cubicBezTo>
                <a:cubicBezTo>
                  <a:pt x="303" y="15"/>
                  <a:pt x="303" y="15"/>
                  <a:pt x="304" y="16"/>
                </a:cubicBezTo>
                <a:cubicBezTo>
                  <a:pt x="305" y="18"/>
                  <a:pt x="305" y="19"/>
                  <a:pt x="307" y="20"/>
                </a:cubicBezTo>
                <a:cubicBezTo>
                  <a:pt x="308" y="20"/>
                  <a:pt x="309" y="21"/>
                  <a:pt x="310" y="22"/>
                </a:cubicBezTo>
                <a:cubicBezTo>
                  <a:pt x="311" y="22"/>
                  <a:pt x="312" y="23"/>
                  <a:pt x="313" y="24"/>
                </a:cubicBezTo>
                <a:cubicBezTo>
                  <a:pt x="314" y="25"/>
                  <a:pt x="315" y="26"/>
                  <a:pt x="316" y="27"/>
                </a:cubicBezTo>
                <a:cubicBezTo>
                  <a:pt x="317" y="28"/>
                  <a:pt x="318" y="29"/>
                  <a:pt x="319" y="29"/>
                </a:cubicBezTo>
                <a:cubicBezTo>
                  <a:pt x="321" y="31"/>
                  <a:pt x="322" y="33"/>
                  <a:pt x="324" y="35"/>
                </a:cubicBezTo>
                <a:cubicBezTo>
                  <a:pt x="326" y="37"/>
                  <a:pt x="326" y="39"/>
                  <a:pt x="328" y="41"/>
                </a:cubicBezTo>
                <a:cubicBezTo>
                  <a:pt x="329" y="44"/>
                  <a:pt x="331" y="45"/>
                  <a:pt x="332" y="47"/>
                </a:cubicBezTo>
                <a:cubicBezTo>
                  <a:pt x="334" y="49"/>
                  <a:pt x="334" y="51"/>
                  <a:pt x="336" y="52"/>
                </a:cubicBezTo>
                <a:cubicBezTo>
                  <a:pt x="336" y="53"/>
                  <a:pt x="337" y="53"/>
                  <a:pt x="338" y="54"/>
                </a:cubicBezTo>
                <a:cubicBezTo>
                  <a:pt x="340" y="56"/>
                  <a:pt x="341" y="57"/>
                  <a:pt x="343" y="60"/>
                </a:cubicBezTo>
                <a:cubicBezTo>
                  <a:pt x="344" y="61"/>
                  <a:pt x="345" y="62"/>
                  <a:pt x="346" y="63"/>
                </a:cubicBezTo>
                <a:cubicBezTo>
                  <a:pt x="347" y="64"/>
                  <a:pt x="347" y="65"/>
                  <a:pt x="348" y="66"/>
                </a:cubicBezTo>
                <a:cubicBezTo>
                  <a:pt x="350" y="68"/>
                  <a:pt x="351" y="70"/>
                  <a:pt x="353" y="72"/>
                </a:cubicBezTo>
                <a:cubicBezTo>
                  <a:pt x="354" y="73"/>
                  <a:pt x="355" y="74"/>
                  <a:pt x="356" y="76"/>
                </a:cubicBezTo>
                <a:cubicBezTo>
                  <a:pt x="358" y="77"/>
                  <a:pt x="359" y="78"/>
                  <a:pt x="360" y="81"/>
                </a:cubicBezTo>
                <a:cubicBezTo>
                  <a:pt x="360" y="81"/>
                  <a:pt x="360" y="82"/>
                  <a:pt x="360" y="83"/>
                </a:cubicBezTo>
                <a:cubicBezTo>
                  <a:pt x="361" y="84"/>
                  <a:pt x="361" y="84"/>
                  <a:pt x="362" y="85"/>
                </a:cubicBezTo>
                <a:cubicBezTo>
                  <a:pt x="363" y="87"/>
                  <a:pt x="363" y="88"/>
                  <a:pt x="364" y="89"/>
                </a:cubicBezTo>
                <a:cubicBezTo>
                  <a:pt x="365" y="93"/>
                  <a:pt x="365" y="95"/>
                  <a:pt x="367" y="98"/>
                </a:cubicBezTo>
                <a:cubicBezTo>
                  <a:pt x="368" y="99"/>
                  <a:pt x="369" y="99"/>
                  <a:pt x="370" y="101"/>
                </a:cubicBezTo>
                <a:cubicBezTo>
                  <a:pt x="372" y="103"/>
                  <a:pt x="373" y="104"/>
                  <a:pt x="374" y="107"/>
                </a:cubicBezTo>
                <a:cubicBezTo>
                  <a:pt x="375" y="108"/>
                  <a:pt x="375" y="108"/>
                  <a:pt x="375" y="109"/>
                </a:cubicBezTo>
                <a:cubicBezTo>
                  <a:pt x="376" y="110"/>
                  <a:pt x="376" y="110"/>
                  <a:pt x="377" y="111"/>
                </a:cubicBezTo>
                <a:cubicBezTo>
                  <a:pt x="377" y="111"/>
                  <a:pt x="378" y="112"/>
                  <a:pt x="378" y="113"/>
                </a:cubicBezTo>
                <a:cubicBezTo>
                  <a:pt x="380" y="116"/>
                  <a:pt x="381" y="117"/>
                  <a:pt x="383" y="120"/>
                </a:cubicBezTo>
                <a:cubicBezTo>
                  <a:pt x="384" y="121"/>
                  <a:pt x="384" y="122"/>
                  <a:pt x="385" y="123"/>
                </a:cubicBezTo>
                <a:cubicBezTo>
                  <a:pt x="386" y="123"/>
                  <a:pt x="386" y="124"/>
                  <a:pt x="387" y="125"/>
                </a:cubicBezTo>
                <a:cubicBezTo>
                  <a:pt x="389" y="127"/>
                  <a:pt x="389" y="128"/>
                  <a:pt x="391" y="129"/>
                </a:cubicBezTo>
                <a:cubicBezTo>
                  <a:pt x="393" y="132"/>
                  <a:pt x="394" y="133"/>
                  <a:pt x="396" y="135"/>
                </a:cubicBezTo>
                <a:cubicBezTo>
                  <a:pt x="397" y="136"/>
                  <a:pt x="398" y="137"/>
                  <a:pt x="400" y="138"/>
                </a:cubicBezTo>
                <a:cubicBezTo>
                  <a:pt x="400" y="138"/>
                  <a:pt x="400" y="139"/>
                  <a:pt x="401" y="139"/>
                </a:cubicBezTo>
                <a:cubicBezTo>
                  <a:pt x="402" y="140"/>
                  <a:pt x="403" y="141"/>
                  <a:pt x="404" y="142"/>
                </a:cubicBezTo>
                <a:cubicBezTo>
                  <a:pt x="404" y="143"/>
                  <a:pt x="404" y="144"/>
                  <a:pt x="405" y="144"/>
                </a:cubicBezTo>
                <a:cubicBezTo>
                  <a:pt x="406" y="145"/>
                  <a:pt x="407" y="146"/>
                  <a:pt x="408" y="147"/>
                </a:cubicBezTo>
                <a:cubicBezTo>
                  <a:pt x="409" y="149"/>
                  <a:pt x="409" y="150"/>
                  <a:pt x="411" y="152"/>
                </a:cubicBezTo>
                <a:cubicBezTo>
                  <a:pt x="411" y="153"/>
                  <a:pt x="412" y="153"/>
                  <a:pt x="413" y="154"/>
                </a:cubicBezTo>
                <a:cubicBezTo>
                  <a:pt x="415" y="155"/>
                  <a:pt x="416" y="156"/>
                  <a:pt x="417" y="157"/>
                </a:cubicBezTo>
                <a:cubicBezTo>
                  <a:pt x="418" y="158"/>
                  <a:pt x="418" y="158"/>
                  <a:pt x="419" y="159"/>
                </a:cubicBezTo>
                <a:cubicBezTo>
                  <a:pt x="422" y="161"/>
                  <a:pt x="423" y="162"/>
                  <a:pt x="426" y="164"/>
                </a:cubicBezTo>
                <a:cubicBezTo>
                  <a:pt x="427" y="165"/>
                  <a:pt x="427" y="165"/>
                  <a:pt x="428" y="165"/>
                </a:cubicBezTo>
                <a:cubicBezTo>
                  <a:pt x="429" y="166"/>
                  <a:pt x="430" y="166"/>
                  <a:pt x="431" y="167"/>
                </a:cubicBezTo>
                <a:cubicBezTo>
                  <a:pt x="433" y="168"/>
                  <a:pt x="434" y="169"/>
                  <a:pt x="435" y="170"/>
                </a:cubicBezTo>
                <a:cubicBezTo>
                  <a:pt x="436" y="171"/>
                  <a:pt x="437" y="171"/>
                  <a:pt x="438" y="172"/>
                </a:cubicBezTo>
                <a:cubicBezTo>
                  <a:pt x="439" y="173"/>
                  <a:pt x="439" y="173"/>
                  <a:pt x="440" y="173"/>
                </a:cubicBezTo>
                <a:cubicBezTo>
                  <a:pt x="440" y="174"/>
                  <a:pt x="440" y="174"/>
                  <a:pt x="441" y="175"/>
                </a:cubicBezTo>
                <a:cubicBezTo>
                  <a:pt x="442" y="176"/>
                  <a:pt x="443" y="177"/>
                  <a:pt x="444" y="178"/>
                </a:cubicBezTo>
                <a:cubicBezTo>
                  <a:pt x="446" y="179"/>
                  <a:pt x="447" y="180"/>
                  <a:pt x="448" y="181"/>
                </a:cubicBezTo>
                <a:cubicBezTo>
                  <a:pt x="449" y="182"/>
                  <a:pt x="450" y="182"/>
                  <a:pt x="451" y="183"/>
                </a:cubicBezTo>
                <a:cubicBezTo>
                  <a:pt x="452" y="183"/>
                  <a:pt x="453" y="183"/>
                  <a:pt x="454" y="184"/>
                </a:cubicBezTo>
                <a:cubicBezTo>
                  <a:pt x="455" y="186"/>
                  <a:pt x="455" y="187"/>
                  <a:pt x="456" y="188"/>
                </a:cubicBezTo>
                <a:cubicBezTo>
                  <a:pt x="456" y="189"/>
                  <a:pt x="457" y="190"/>
                  <a:pt x="457" y="191"/>
                </a:cubicBezTo>
                <a:cubicBezTo>
                  <a:pt x="458" y="192"/>
                  <a:pt x="459" y="193"/>
                  <a:pt x="460" y="194"/>
                </a:cubicBezTo>
                <a:cubicBezTo>
                  <a:pt x="461" y="195"/>
                  <a:pt x="463" y="195"/>
                  <a:pt x="464" y="196"/>
                </a:cubicBezTo>
                <a:cubicBezTo>
                  <a:pt x="465" y="197"/>
                  <a:pt x="466" y="197"/>
                  <a:pt x="467" y="197"/>
                </a:cubicBezTo>
                <a:cubicBezTo>
                  <a:pt x="469" y="198"/>
                  <a:pt x="469" y="198"/>
                  <a:pt x="471" y="199"/>
                </a:cubicBezTo>
                <a:cubicBezTo>
                  <a:pt x="474" y="201"/>
                  <a:pt x="476" y="203"/>
                  <a:pt x="480" y="204"/>
                </a:cubicBezTo>
                <a:cubicBezTo>
                  <a:pt x="482" y="206"/>
                  <a:pt x="485" y="207"/>
                  <a:pt x="488" y="208"/>
                </a:cubicBezTo>
                <a:cubicBezTo>
                  <a:pt x="489" y="209"/>
                  <a:pt x="490" y="209"/>
                  <a:pt x="491" y="210"/>
                </a:cubicBezTo>
                <a:cubicBezTo>
                  <a:pt x="493" y="210"/>
                  <a:pt x="494" y="210"/>
                  <a:pt x="495" y="210"/>
                </a:cubicBezTo>
                <a:cubicBezTo>
                  <a:pt x="498" y="211"/>
                  <a:pt x="500" y="213"/>
                  <a:pt x="502" y="214"/>
                </a:cubicBezTo>
                <a:cubicBezTo>
                  <a:pt x="500" y="214"/>
                  <a:pt x="499" y="213"/>
                  <a:pt x="497" y="213"/>
                </a:cubicBezTo>
                <a:cubicBezTo>
                  <a:pt x="496" y="212"/>
                  <a:pt x="494" y="212"/>
                  <a:pt x="493" y="212"/>
                </a:cubicBezTo>
                <a:cubicBezTo>
                  <a:pt x="492" y="212"/>
                  <a:pt x="491" y="211"/>
                  <a:pt x="490" y="211"/>
                </a:cubicBezTo>
                <a:cubicBezTo>
                  <a:pt x="490" y="211"/>
                  <a:pt x="489" y="211"/>
                  <a:pt x="489" y="211"/>
                </a:cubicBezTo>
                <a:cubicBezTo>
                  <a:pt x="489" y="212"/>
                  <a:pt x="489" y="213"/>
                  <a:pt x="489" y="214"/>
                </a:cubicBezTo>
                <a:cubicBezTo>
                  <a:pt x="490" y="216"/>
                  <a:pt x="492" y="218"/>
                  <a:pt x="493" y="219"/>
                </a:cubicBezTo>
                <a:cubicBezTo>
                  <a:pt x="494" y="220"/>
                  <a:pt x="495" y="221"/>
                  <a:pt x="495" y="222"/>
                </a:cubicBezTo>
                <a:cubicBezTo>
                  <a:pt x="498" y="224"/>
                  <a:pt x="500" y="225"/>
                  <a:pt x="504" y="225"/>
                </a:cubicBezTo>
                <a:cubicBezTo>
                  <a:pt x="506" y="225"/>
                  <a:pt x="506" y="224"/>
                  <a:pt x="508" y="224"/>
                </a:cubicBezTo>
                <a:cubicBezTo>
                  <a:pt x="509" y="224"/>
                  <a:pt x="509" y="225"/>
                  <a:pt x="510" y="225"/>
                </a:cubicBezTo>
                <a:cubicBezTo>
                  <a:pt x="512" y="225"/>
                  <a:pt x="512" y="225"/>
                  <a:pt x="514" y="226"/>
                </a:cubicBezTo>
                <a:cubicBezTo>
                  <a:pt x="515" y="226"/>
                  <a:pt x="515" y="226"/>
                  <a:pt x="516" y="226"/>
                </a:cubicBezTo>
                <a:cubicBezTo>
                  <a:pt x="519" y="226"/>
                  <a:pt x="521" y="225"/>
                  <a:pt x="521" y="223"/>
                </a:cubicBezTo>
                <a:cubicBezTo>
                  <a:pt x="521" y="221"/>
                  <a:pt x="520" y="221"/>
                  <a:pt x="518" y="220"/>
                </a:cubicBezTo>
                <a:cubicBezTo>
                  <a:pt x="516" y="219"/>
                  <a:pt x="515" y="218"/>
                  <a:pt x="512" y="217"/>
                </a:cubicBezTo>
                <a:cubicBezTo>
                  <a:pt x="510" y="216"/>
                  <a:pt x="508" y="217"/>
                  <a:pt x="506" y="215"/>
                </a:cubicBezTo>
                <a:cubicBezTo>
                  <a:pt x="505" y="215"/>
                  <a:pt x="504" y="214"/>
                  <a:pt x="503" y="213"/>
                </a:cubicBezTo>
                <a:cubicBezTo>
                  <a:pt x="508" y="214"/>
                  <a:pt x="511" y="215"/>
                  <a:pt x="516" y="217"/>
                </a:cubicBezTo>
                <a:cubicBezTo>
                  <a:pt x="518" y="218"/>
                  <a:pt x="520" y="219"/>
                  <a:pt x="522" y="220"/>
                </a:cubicBezTo>
                <a:cubicBezTo>
                  <a:pt x="528" y="221"/>
                  <a:pt x="532" y="221"/>
                  <a:pt x="537" y="223"/>
                </a:cubicBezTo>
                <a:cubicBezTo>
                  <a:pt x="540" y="223"/>
                  <a:pt x="541" y="223"/>
                  <a:pt x="544" y="225"/>
                </a:cubicBezTo>
                <a:cubicBezTo>
                  <a:pt x="544" y="225"/>
                  <a:pt x="543" y="226"/>
                  <a:pt x="544" y="226"/>
                </a:cubicBezTo>
                <a:cubicBezTo>
                  <a:pt x="541" y="226"/>
                  <a:pt x="540" y="227"/>
                  <a:pt x="539" y="228"/>
                </a:cubicBezTo>
                <a:cubicBezTo>
                  <a:pt x="537" y="229"/>
                  <a:pt x="535" y="230"/>
                  <a:pt x="535" y="232"/>
                </a:cubicBezTo>
                <a:cubicBezTo>
                  <a:pt x="535" y="234"/>
                  <a:pt x="536" y="235"/>
                  <a:pt x="537" y="237"/>
                </a:cubicBezTo>
                <a:cubicBezTo>
                  <a:pt x="537" y="238"/>
                  <a:pt x="537" y="239"/>
                  <a:pt x="538" y="239"/>
                </a:cubicBezTo>
                <a:cubicBezTo>
                  <a:pt x="539" y="239"/>
                  <a:pt x="540" y="239"/>
                  <a:pt x="541" y="238"/>
                </a:cubicBezTo>
                <a:cubicBezTo>
                  <a:pt x="542" y="238"/>
                  <a:pt x="544" y="237"/>
                  <a:pt x="544" y="236"/>
                </a:cubicBezTo>
                <a:cubicBezTo>
                  <a:pt x="546" y="234"/>
                  <a:pt x="546" y="232"/>
                  <a:pt x="546" y="230"/>
                </a:cubicBezTo>
                <a:cubicBezTo>
                  <a:pt x="546" y="228"/>
                  <a:pt x="547" y="227"/>
                  <a:pt x="547" y="225"/>
                </a:cubicBezTo>
                <a:cubicBezTo>
                  <a:pt x="549" y="225"/>
                  <a:pt x="550" y="224"/>
                  <a:pt x="553" y="225"/>
                </a:cubicBezTo>
                <a:cubicBezTo>
                  <a:pt x="553" y="228"/>
                  <a:pt x="555" y="229"/>
                  <a:pt x="555" y="232"/>
                </a:cubicBezTo>
                <a:cubicBezTo>
                  <a:pt x="555" y="233"/>
                  <a:pt x="555" y="233"/>
                  <a:pt x="555" y="233"/>
                </a:cubicBezTo>
                <a:cubicBezTo>
                  <a:pt x="555" y="235"/>
                  <a:pt x="556" y="236"/>
                  <a:pt x="556" y="237"/>
                </a:cubicBezTo>
                <a:cubicBezTo>
                  <a:pt x="557" y="239"/>
                  <a:pt x="557" y="240"/>
                  <a:pt x="558" y="242"/>
                </a:cubicBezTo>
                <a:cubicBezTo>
                  <a:pt x="560" y="245"/>
                  <a:pt x="563" y="247"/>
                  <a:pt x="566" y="248"/>
                </a:cubicBezTo>
                <a:cubicBezTo>
                  <a:pt x="568" y="249"/>
                  <a:pt x="569" y="249"/>
                  <a:pt x="570" y="250"/>
                </a:cubicBezTo>
                <a:cubicBezTo>
                  <a:pt x="575" y="251"/>
                  <a:pt x="578" y="251"/>
                  <a:pt x="582" y="252"/>
                </a:cubicBezTo>
                <a:cubicBezTo>
                  <a:pt x="585" y="252"/>
                  <a:pt x="586" y="253"/>
                  <a:pt x="589" y="253"/>
                </a:cubicBezTo>
                <a:cubicBezTo>
                  <a:pt x="596" y="253"/>
                  <a:pt x="596" y="253"/>
                  <a:pt x="596" y="253"/>
                </a:cubicBezTo>
                <a:cubicBezTo>
                  <a:pt x="600" y="253"/>
                  <a:pt x="603" y="252"/>
                  <a:pt x="607" y="252"/>
                </a:cubicBezTo>
                <a:cubicBezTo>
                  <a:pt x="610" y="252"/>
                  <a:pt x="611" y="252"/>
                  <a:pt x="614" y="251"/>
                </a:cubicBezTo>
                <a:cubicBezTo>
                  <a:pt x="616" y="250"/>
                  <a:pt x="617" y="249"/>
                  <a:pt x="619" y="248"/>
                </a:cubicBezTo>
                <a:cubicBezTo>
                  <a:pt x="623" y="245"/>
                  <a:pt x="625" y="244"/>
                  <a:pt x="628" y="240"/>
                </a:cubicBezTo>
                <a:cubicBezTo>
                  <a:pt x="629" y="239"/>
                  <a:pt x="630" y="238"/>
                  <a:pt x="631" y="236"/>
                </a:cubicBezTo>
                <a:cubicBezTo>
                  <a:pt x="631" y="235"/>
                  <a:pt x="632" y="235"/>
                  <a:pt x="633" y="234"/>
                </a:cubicBezTo>
                <a:cubicBezTo>
                  <a:pt x="634" y="231"/>
                  <a:pt x="635" y="229"/>
                  <a:pt x="637" y="227"/>
                </a:cubicBezTo>
                <a:cubicBezTo>
                  <a:pt x="640" y="224"/>
                  <a:pt x="643" y="223"/>
                  <a:pt x="646" y="220"/>
                </a:cubicBezTo>
                <a:cubicBezTo>
                  <a:pt x="649" y="218"/>
                  <a:pt x="650" y="217"/>
                  <a:pt x="653" y="214"/>
                </a:cubicBezTo>
                <a:cubicBezTo>
                  <a:pt x="656" y="212"/>
                  <a:pt x="657" y="211"/>
                  <a:pt x="659" y="210"/>
                </a:cubicBezTo>
                <a:cubicBezTo>
                  <a:pt x="663" y="207"/>
                  <a:pt x="663" y="203"/>
                  <a:pt x="665" y="199"/>
                </a:cubicBezTo>
                <a:cubicBezTo>
                  <a:pt x="667" y="194"/>
                  <a:pt x="671" y="192"/>
                  <a:pt x="674" y="187"/>
                </a:cubicBezTo>
                <a:cubicBezTo>
                  <a:pt x="674" y="188"/>
                  <a:pt x="675" y="187"/>
                  <a:pt x="675" y="188"/>
                </a:cubicBezTo>
                <a:cubicBezTo>
                  <a:pt x="676" y="189"/>
                  <a:pt x="675" y="191"/>
                  <a:pt x="676" y="193"/>
                </a:cubicBezTo>
                <a:cubicBezTo>
                  <a:pt x="676" y="194"/>
                  <a:pt x="677" y="195"/>
                  <a:pt x="677" y="196"/>
                </a:cubicBezTo>
                <a:cubicBezTo>
                  <a:pt x="677" y="203"/>
                  <a:pt x="677" y="203"/>
                  <a:pt x="677" y="203"/>
                </a:cubicBezTo>
                <a:cubicBezTo>
                  <a:pt x="677" y="203"/>
                  <a:pt x="676" y="203"/>
                  <a:pt x="676" y="204"/>
                </a:cubicBezTo>
                <a:cubicBezTo>
                  <a:pt x="676" y="207"/>
                  <a:pt x="675" y="209"/>
                  <a:pt x="673" y="212"/>
                </a:cubicBezTo>
                <a:cubicBezTo>
                  <a:pt x="672" y="214"/>
                  <a:pt x="672" y="215"/>
                  <a:pt x="671" y="216"/>
                </a:cubicBezTo>
                <a:cubicBezTo>
                  <a:pt x="670" y="217"/>
                  <a:pt x="669" y="217"/>
                  <a:pt x="668" y="218"/>
                </a:cubicBezTo>
                <a:cubicBezTo>
                  <a:pt x="665" y="221"/>
                  <a:pt x="666" y="225"/>
                  <a:pt x="665" y="229"/>
                </a:cubicBezTo>
                <a:cubicBezTo>
                  <a:pt x="665" y="231"/>
                  <a:pt x="664" y="231"/>
                  <a:pt x="663" y="233"/>
                </a:cubicBezTo>
                <a:cubicBezTo>
                  <a:pt x="662" y="236"/>
                  <a:pt x="660" y="237"/>
                  <a:pt x="658" y="240"/>
                </a:cubicBezTo>
                <a:cubicBezTo>
                  <a:pt x="657" y="241"/>
                  <a:pt x="657" y="242"/>
                  <a:pt x="657" y="244"/>
                </a:cubicBezTo>
                <a:cubicBezTo>
                  <a:pt x="654" y="249"/>
                  <a:pt x="651" y="251"/>
                  <a:pt x="649" y="256"/>
                </a:cubicBezTo>
                <a:cubicBezTo>
                  <a:pt x="648" y="258"/>
                  <a:pt x="648" y="260"/>
                  <a:pt x="648" y="262"/>
                </a:cubicBezTo>
                <a:cubicBezTo>
                  <a:pt x="648" y="265"/>
                  <a:pt x="648" y="266"/>
                  <a:pt x="647" y="268"/>
                </a:cubicBezTo>
                <a:cubicBezTo>
                  <a:pt x="646" y="270"/>
                  <a:pt x="645" y="270"/>
                  <a:pt x="645" y="272"/>
                </a:cubicBezTo>
                <a:cubicBezTo>
                  <a:pt x="645" y="276"/>
                  <a:pt x="646" y="279"/>
                  <a:pt x="648" y="283"/>
                </a:cubicBezTo>
                <a:cubicBezTo>
                  <a:pt x="648" y="285"/>
                  <a:pt x="649" y="286"/>
                  <a:pt x="649" y="288"/>
                </a:cubicBezTo>
                <a:cubicBezTo>
                  <a:pt x="651" y="290"/>
                  <a:pt x="651" y="292"/>
                  <a:pt x="653" y="294"/>
                </a:cubicBezTo>
                <a:cubicBezTo>
                  <a:pt x="654" y="296"/>
                  <a:pt x="656" y="296"/>
                  <a:pt x="658" y="297"/>
                </a:cubicBezTo>
                <a:cubicBezTo>
                  <a:pt x="660" y="298"/>
                  <a:pt x="660" y="300"/>
                  <a:pt x="661" y="302"/>
                </a:cubicBezTo>
                <a:cubicBezTo>
                  <a:pt x="661" y="305"/>
                  <a:pt x="662" y="306"/>
                  <a:pt x="662" y="308"/>
                </a:cubicBezTo>
                <a:cubicBezTo>
                  <a:pt x="663" y="310"/>
                  <a:pt x="663" y="312"/>
                  <a:pt x="663" y="313"/>
                </a:cubicBezTo>
                <a:cubicBezTo>
                  <a:pt x="665" y="317"/>
                  <a:pt x="666" y="319"/>
                  <a:pt x="666" y="322"/>
                </a:cubicBezTo>
                <a:cubicBezTo>
                  <a:pt x="667" y="326"/>
                  <a:pt x="667" y="329"/>
                  <a:pt x="668" y="333"/>
                </a:cubicBezTo>
                <a:close/>
                <a:moveTo>
                  <a:pt x="192" y="11"/>
                </a:moveTo>
                <a:cubicBezTo>
                  <a:pt x="192" y="12"/>
                  <a:pt x="191" y="13"/>
                  <a:pt x="190" y="13"/>
                </a:cubicBezTo>
                <a:cubicBezTo>
                  <a:pt x="189" y="14"/>
                  <a:pt x="188" y="13"/>
                  <a:pt x="187" y="13"/>
                </a:cubicBezTo>
                <a:cubicBezTo>
                  <a:pt x="187" y="15"/>
                  <a:pt x="187" y="15"/>
                  <a:pt x="187" y="17"/>
                </a:cubicBezTo>
                <a:cubicBezTo>
                  <a:pt x="187" y="19"/>
                  <a:pt x="187" y="20"/>
                  <a:pt x="187" y="23"/>
                </a:cubicBezTo>
                <a:cubicBezTo>
                  <a:pt x="187" y="24"/>
                  <a:pt x="187" y="25"/>
                  <a:pt x="188" y="26"/>
                </a:cubicBezTo>
                <a:cubicBezTo>
                  <a:pt x="188" y="27"/>
                  <a:pt x="189" y="28"/>
                  <a:pt x="189" y="30"/>
                </a:cubicBezTo>
                <a:cubicBezTo>
                  <a:pt x="190" y="30"/>
                  <a:pt x="190" y="30"/>
                  <a:pt x="190" y="31"/>
                </a:cubicBezTo>
                <a:cubicBezTo>
                  <a:pt x="191" y="32"/>
                  <a:pt x="190" y="33"/>
                  <a:pt x="190" y="34"/>
                </a:cubicBezTo>
                <a:cubicBezTo>
                  <a:pt x="190" y="35"/>
                  <a:pt x="191" y="36"/>
                  <a:pt x="191" y="37"/>
                </a:cubicBezTo>
                <a:cubicBezTo>
                  <a:pt x="190" y="37"/>
                  <a:pt x="190" y="38"/>
                  <a:pt x="190" y="38"/>
                </a:cubicBezTo>
                <a:cubicBezTo>
                  <a:pt x="190" y="39"/>
                  <a:pt x="191" y="39"/>
                  <a:pt x="192" y="39"/>
                </a:cubicBezTo>
                <a:cubicBezTo>
                  <a:pt x="192" y="39"/>
                  <a:pt x="193" y="39"/>
                  <a:pt x="193" y="38"/>
                </a:cubicBezTo>
                <a:cubicBezTo>
                  <a:pt x="193" y="38"/>
                  <a:pt x="193" y="38"/>
                  <a:pt x="193" y="37"/>
                </a:cubicBezTo>
                <a:cubicBezTo>
                  <a:pt x="193" y="36"/>
                  <a:pt x="193" y="36"/>
                  <a:pt x="193" y="34"/>
                </a:cubicBezTo>
                <a:cubicBezTo>
                  <a:pt x="194" y="32"/>
                  <a:pt x="194" y="30"/>
                  <a:pt x="194" y="27"/>
                </a:cubicBezTo>
                <a:cubicBezTo>
                  <a:pt x="194" y="26"/>
                  <a:pt x="194" y="26"/>
                  <a:pt x="194" y="25"/>
                </a:cubicBezTo>
                <a:cubicBezTo>
                  <a:pt x="194" y="18"/>
                  <a:pt x="194" y="18"/>
                  <a:pt x="194" y="18"/>
                </a:cubicBezTo>
                <a:cubicBezTo>
                  <a:pt x="194" y="16"/>
                  <a:pt x="195" y="15"/>
                  <a:pt x="194" y="13"/>
                </a:cubicBezTo>
                <a:cubicBezTo>
                  <a:pt x="194" y="12"/>
                  <a:pt x="193" y="11"/>
                  <a:pt x="192" y="11"/>
                </a:cubicBezTo>
                <a:close/>
                <a:moveTo>
                  <a:pt x="209" y="42"/>
                </a:moveTo>
                <a:cubicBezTo>
                  <a:pt x="208" y="43"/>
                  <a:pt x="208" y="44"/>
                  <a:pt x="207" y="45"/>
                </a:cubicBezTo>
                <a:cubicBezTo>
                  <a:pt x="206" y="46"/>
                  <a:pt x="205" y="46"/>
                  <a:pt x="204" y="48"/>
                </a:cubicBezTo>
                <a:cubicBezTo>
                  <a:pt x="203" y="49"/>
                  <a:pt x="203" y="50"/>
                  <a:pt x="203" y="51"/>
                </a:cubicBezTo>
                <a:cubicBezTo>
                  <a:pt x="203" y="53"/>
                  <a:pt x="203" y="55"/>
                  <a:pt x="204" y="56"/>
                </a:cubicBezTo>
                <a:cubicBezTo>
                  <a:pt x="204" y="58"/>
                  <a:pt x="205" y="58"/>
                  <a:pt x="206" y="59"/>
                </a:cubicBezTo>
                <a:cubicBezTo>
                  <a:pt x="206" y="60"/>
                  <a:pt x="206" y="60"/>
                  <a:pt x="207" y="61"/>
                </a:cubicBezTo>
                <a:cubicBezTo>
                  <a:pt x="208" y="62"/>
                  <a:pt x="209" y="63"/>
                  <a:pt x="211" y="64"/>
                </a:cubicBezTo>
                <a:cubicBezTo>
                  <a:pt x="212" y="65"/>
                  <a:pt x="213" y="65"/>
                  <a:pt x="214" y="66"/>
                </a:cubicBezTo>
                <a:cubicBezTo>
                  <a:pt x="214" y="67"/>
                  <a:pt x="215" y="68"/>
                  <a:pt x="216" y="68"/>
                </a:cubicBezTo>
                <a:cubicBezTo>
                  <a:pt x="216" y="68"/>
                  <a:pt x="216" y="67"/>
                  <a:pt x="216" y="67"/>
                </a:cubicBezTo>
                <a:cubicBezTo>
                  <a:pt x="217" y="67"/>
                  <a:pt x="218" y="66"/>
                  <a:pt x="219" y="66"/>
                </a:cubicBezTo>
                <a:cubicBezTo>
                  <a:pt x="220" y="65"/>
                  <a:pt x="220" y="65"/>
                  <a:pt x="221" y="64"/>
                </a:cubicBezTo>
                <a:cubicBezTo>
                  <a:pt x="221" y="64"/>
                  <a:pt x="222" y="64"/>
                  <a:pt x="222" y="63"/>
                </a:cubicBezTo>
                <a:cubicBezTo>
                  <a:pt x="223" y="61"/>
                  <a:pt x="224" y="60"/>
                  <a:pt x="224" y="57"/>
                </a:cubicBezTo>
                <a:cubicBezTo>
                  <a:pt x="224" y="56"/>
                  <a:pt x="224" y="56"/>
                  <a:pt x="224" y="55"/>
                </a:cubicBezTo>
                <a:cubicBezTo>
                  <a:pt x="223" y="53"/>
                  <a:pt x="223" y="52"/>
                  <a:pt x="223" y="51"/>
                </a:cubicBezTo>
                <a:cubicBezTo>
                  <a:pt x="223" y="50"/>
                  <a:pt x="223" y="49"/>
                  <a:pt x="222" y="48"/>
                </a:cubicBezTo>
                <a:cubicBezTo>
                  <a:pt x="222" y="47"/>
                  <a:pt x="221" y="47"/>
                  <a:pt x="220" y="47"/>
                </a:cubicBezTo>
                <a:cubicBezTo>
                  <a:pt x="218" y="46"/>
                  <a:pt x="216" y="46"/>
                  <a:pt x="214" y="44"/>
                </a:cubicBezTo>
                <a:cubicBezTo>
                  <a:pt x="214" y="43"/>
                  <a:pt x="213" y="43"/>
                  <a:pt x="212" y="42"/>
                </a:cubicBezTo>
                <a:cubicBezTo>
                  <a:pt x="211" y="42"/>
                  <a:pt x="211" y="41"/>
                  <a:pt x="209" y="41"/>
                </a:cubicBezTo>
                <a:cubicBezTo>
                  <a:pt x="208" y="41"/>
                  <a:pt x="208" y="41"/>
                  <a:pt x="208" y="41"/>
                </a:cubicBezTo>
                <a:cubicBezTo>
                  <a:pt x="209" y="42"/>
                  <a:pt x="209" y="42"/>
                  <a:pt x="209" y="42"/>
                </a:cubicBezTo>
                <a:close/>
                <a:moveTo>
                  <a:pt x="1" y="620"/>
                </a:moveTo>
                <a:cubicBezTo>
                  <a:pt x="1" y="620"/>
                  <a:pt x="1" y="620"/>
                  <a:pt x="0" y="620"/>
                </a:cubicBezTo>
                <a:cubicBezTo>
                  <a:pt x="0" y="621"/>
                  <a:pt x="0" y="621"/>
                  <a:pt x="0" y="621"/>
                </a:cubicBezTo>
                <a:cubicBezTo>
                  <a:pt x="0" y="623"/>
                  <a:pt x="0" y="623"/>
                  <a:pt x="0" y="624"/>
                </a:cubicBezTo>
                <a:cubicBezTo>
                  <a:pt x="1" y="624"/>
                  <a:pt x="1" y="624"/>
                  <a:pt x="1" y="624"/>
                </a:cubicBezTo>
                <a:cubicBezTo>
                  <a:pt x="1" y="624"/>
                  <a:pt x="2" y="624"/>
                  <a:pt x="2" y="624"/>
                </a:cubicBezTo>
                <a:cubicBezTo>
                  <a:pt x="3" y="624"/>
                  <a:pt x="4" y="623"/>
                  <a:pt x="6" y="623"/>
                </a:cubicBezTo>
                <a:cubicBezTo>
                  <a:pt x="6" y="621"/>
                  <a:pt x="6" y="621"/>
                  <a:pt x="6" y="621"/>
                </a:cubicBezTo>
                <a:cubicBezTo>
                  <a:pt x="5" y="620"/>
                  <a:pt x="3" y="620"/>
                  <a:pt x="1" y="620"/>
                </a:cubicBezTo>
                <a:close/>
                <a:moveTo>
                  <a:pt x="9" y="523"/>
                </a:moveTo>
                <a:cubicBezTo>
                  <a:pt x="9" y="523"/>
                  <a:pt x="10" y="524"/>
                  <a:pt x="10" y="524"/>
                </a:cubicBezTo>
                <a:cubicBezTo>
                  <a:pt x="10" y="525"/>
                  <a:pt x="10" y="525"/>
                  <a:pt x="11" y="526"/>
                </a:cubicBezTo>
                <a:cubicBezTo>
                  <a:pt x="10" y="530"/>
                  <a:pt x="10" y="530"/>
                  <a:pt x="10" y="530"/>
                </a:cubicBezTo>
                <a:cubicBezTo>
                  <a:pt x="10" y="530"/>
                  <a:pt x="10" y="531"/>
                  <a:pt x="10" y="531"/>
                </a:cubicBezTo>
                <a:cubicBezTo>
                  <a:pt x="11" y="532"/>
                  <a:pt x="11" y="532"/>
                  <a:pt x="12" y="532"/>
                </a:cubicBezTo>
                <a:cubicBezTo>
                  <a:pt x="12" y="533"/>
                  <a:pt x="12" y="533"/>
                  <a:pt x="12" y="533"/>
                </a:cubicBezTo>
                <a:cubicBezTo>
                  <a:pt x="12" y="535"/>
                  <a:pt x="12" y="536"/>
                  <a:pt x="13" y="538"/>
                </a:cubicBezTo>
                <a:cubicBezTo>
                  <a:pt x="14" y="537"/>
                  <a:pt x="14" y="537"/>
                  <a:pt x="15" y="536"/>
                </a:cubicBezTo>
                <a:cubicBezTo>
                  <a:pt x="16" y="536"/>
                  <a:pt x="16" y="535"/>
                  <a:pt x="17" y="535"/>
                </a:cubicBezTo>
                <a:cubicBezTo>
                  <a:pt x="18" y="535"/>
                  <a:pt x="19" y="535"/>
                  <a:pt x="19" y="533"/>
                </a:cubicBezTo>
                <a:cubicBezTo>
                  <a:pt x="20" y="532"/>
                  <a:pt x="20" y="531"/>
                  <a:pt x="20" y="530"/>
                </a:cubicBezTo>
                <a:cubicBezTo>
                  <a:pt x="20" y="528"/>
                  <a:pt x="20" y="527"/>
                  <a:pt x="21" y="525"/>
                </a:cubicBezTo>
                <a:cubicBezTo>
                  <a:pt x="21" y="523"/>
                  <a:pt x="20" y="520"/>
                  <a:pt x="22" y="518"/>
                </a:cubicBezTo>
                <a:cubicBezTo>
                  <a:pt x="23" y="517"/>
                  <a:pt x="24" y="516"/>
                  <a:pt x="25" y="515"/>
                </a:cubicBezTo>
                <a:cubicBezTo>
                  <a:pt x="26" y="514"/>
                  <a:pt x="27" y="514"/>
                  <a:pt x="27" y="513"/>
                </a:cubicBezTo>
                <a:cubicBezTo>
                  <a:pt x="27" y="512"/>
                  <a:pt x="26" y="511"/>
                  <a:pt x="25" y="511"/>
                </a:cubicBezTo>
                <a:cubicBezTo>
                  <a:pt x="24" y="511"/>
                  <a:pt x="24" y="512"/>
                  <a:pt x="24" y="512"/>
                </a:cubicBezTo>
                <a:cubicBezTo>
                  <a:pt x="23" y="513"/>
                  <a:pt x="23" y="513"/>
                  <a:pt x="22" y="514"/>
                </a:cubicBezTo>
                <a:cubicBezTo>
                  <a:pt x="20" y="515"/>
                  <a:pt x="18" y="515"/>
                  <a:pt x="16" y="515"/>
                </a:cubicBezTo>
                <a:cubicBezTo>
                  <a:pt x="15" y="515"/>
                  <a:pt x="14" y="514"/>
                  <a:pt x="12" y="515"/>
                </a:cubicBezTo>
                <a:cubicBezTo>
                  <a:pt x="12" y="516"/>
                  <a:pt x="12" y="516"/>
                  <a:pt x="12" y="517"/>
                </a:cubicBezTo>
                <a:cubicBezTo>
                  <a:pt x="11" y="518"/>
                  <a:pt x="11" y="518"/>
                  <a:pt x="11" y="519"/>
                </a:cubicBezTo>
                <a:cubicBezTo>
                  <a:pt x="10" y="521"/>
                  <a:pt x="9" y="521"/>
                  <a:pt x="9" y="523"/>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Block Arc 127"/>
          <p:cNvSpPr>
            <a:spLocks noChangeAspect="1"/>
          </p:cNvSpPr>
          <p:nvPr/>
        </p:nvSpPr>
        <p:spPr>
          <a:xfrm rot="16200000" flipH="1">
            <a:off x="10233098" y="359673"/>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10356418" y="48527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10746851" y="1517334"/>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620" y="2131654"/>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6487515" y="4132017"/>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6610835" y="425762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7001268" y="5289678"/>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620" y="3564291"/>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620" y="4953645"/>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6" name="Block Arc 105"/>
          <p:cNvSpPr>
            <a:spLocks noChangeAspect="1"/>
          </p:cNvSpPr>
          <p:nvPr/>
        </p:nvSpPr>
        <p:spPr>
          <a:xfrm rot="16200000" flipH="1">
            <a:off x="9118990" y="2906345"/>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242310" y="303194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632743" y="406400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48" name="TextBox 4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JAPAN MAP</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62380256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additive="base">
                                        <p:cTn id="11" dur="150" fill="hold"/>
                                        <p:tgtEl>
                                          <p:spTgt spid="40"/>
                                        </p:tgtEl>
                                        <p:attrNameLst>
                                          <p:attrName>ppt_x</p:attrName>
                                        </p:attrNameLst>
                                      </p:cBhvr>
                                      <p:tavLst>
                                        <p:tav tm="0">
                                          <p:val>
                                            <p:strVal val="#ppt_x"/>
                                          </p:val>
                                        </p:tav>
                                        <p:tav tm="100000">
                                          <p:val>
                                            <p:strVal val="#ppt_x"/>
                                          </p:val>
                                        </p:tav>
                                      </p:tavLst>
                                    </p:anim>
                                    <p:anim calcmode="lin" valueType="num">
                                      <p:cBhvr additive="base">
                                        <p:cTn id="12" dur="150" fill="hold"/>
                                        <p:tgtEl>
                                          <p:spTgt spid="40"/>
                                        </p:tgtEl>
                                        <p:attrNameLst>
                                          <p:attrName>ppt_y</p:attrName>
                                        </p:attrNameLst>
                                      </p:cBhvr>
                                      <p:tavLst>
                                        <p:tav tm="0">
                                          <p:val>
                                            <p:strVal val="1+#ppt_h/2"/>
                                          </p:val>
                                        </p:tav>
                                        <p:tav tm="100000">
                                          <p:val>
                                            <p:strVal val="#ppt_y"/>
                                          </p:val>
                                        </p:tav>
                                      </p:tavLst>
                                    </p:anim>
                                  </p:childTnLst>
                                </p:cTn>
                              </p:par>
                            </p:childTnLst>
                          </p:cTn>
                        </p:par>
                        <p:par>
                          <p:cTn id="13" fill="hold">
                            <p:stCondLst>
                              <p:cond delay="650"/>
                            </p:stCondLst>
                            <p:childTnLst>
                              <p:par>
                                <p:cTn id="14" presetID="2" presetClass="entr" presetSubtype="4"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150" fill="hold"/>
                                        <p:tgtEl>
                                          <p:spTgt spid="41"/>
                                        </p:tgtEl>
                                        <p:attrNameLst>
                                          <p:attrName>ppt_x</p:attrName>
                                        </p:attrNameLst>
                                      </p:cBhvr>
                                      <p:tavLst>
                                        <p:tav tm="0">
                                          <p:val>
                                            <p:strVal val="#ppt_x"/>
                                          </p:val>
                                        </p:tav>
                                        <p:tav tm="100000">
                                          <p:val>
                                            <p:strVal val="#ppt_x"/>
                                          </p:val>
                                        </p:tav>
                                      </p:tavLst>
                                    </p:anim>
                                    <p:anim calcmode="lin" valueType="num">
                                      <p:cBhvr additive="base">
                                        <p:cTn id="17" dur="1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800"/>
                            </p:stCondLst>
                            <p:childTnLst>
                              <p:par>
                                <p:cTn id="19" presetID="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additive="base">
                                        <p:cTn id="21" dur="150" fill="hold"/>
                                        <p:tgtEl>
                                          <p:spTgt spid="42"/>
                                        </p:tgtEl>
                                        <p:attrNameLst>
                                          <p:attrName>ppt_x</p:attrName>
                                        </p:attrNameLst>
                                      </p:cBhvr>
                                      <p:tavLst>
                                        <p:tav tm="0">
                                          <p:val>
                                            <p:strVal val="#ppt_x"/>
                                          </p:val>
                                        </p:tav>
                                        <p:tav tm="100000">
                                          <p:val>
                                            <p:strVal val="#ppt_x"/>
                                          </p:val>
                                        </p:tav>
                                      </p:tavLst>
                                    </p:anim>
                                    <p:anim calcmode="lin" valueType="num">
                                      <p:cBhvr additive="base">
                                        <p:cTn id="22" dur="150" fill="hold"/>
                                        <p:tgtEl>
                                          <p:spTgt spid="42"/>
                                        </p:tgtEl>
                                        <p:attrNameLst>
                                          <p:attrName>ppt_y</p:attrName>
                                        </p:attrNameLst>
                                      </p:cBhvr>
                                      <p:tavLst>
                                        <p:tav tm="0">
                                          <p:val>
                                            <p:strVal val="1+#ppt_h/2"/>
                                          </p:val>
                                        </p:tav>
                                        <p:tav tm="100000">
                                          <p:val>
                                            <p:strVal val="#ppt_y"/>
                                          </p:val>
                                        </p:tav>
                                      </p:tavLst>
                                    </p:anim>
                                  </p:childTnLst>
                                </p:cTn>
                              </p:par>
                            </p:childTnLst>
                          </p:cTn>
                        </p:par>
                        <p:par>
                          <p:cTn id="23" fill="hold">
                            <p:stCondLst>
                              <p:cond delay="950"/>
                            </p:stCondLst>
                            <p:childTnLst>
                              <p:par>
                                <p:cTn id="24" presetID="2" presetClass="entr" presetSubtype="4" fill="hold" grpId="0"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additive="base">
                                        <p:cTn id="26" dur="150" fill="hold"/>
                                        <p:tgtEl>
                                          <p:spTgt spid="43"/>
                                        </p:tgtEl>
                                        <p:attrNameLst>
                                          <p:attrName>ppt_x</p:attrName>
                                        </p:attrNameLst>
                                      </p:cBhvr>
                                      <p:tavLst>
                                        <p:tav tm="0">
                                          <p:val>
                                            <p:strVal val="#ppt_x"/>
                                          </p:val>
                                        </p:tav>
                                        <p:tav tm="100000">
                                          <p:val>
                                            <p:strVal val="#ppt_x"/>
                                          </p:val>
                                        </p:tav>
                                      </p:tavLst>
                                    </p:anim>
                                    <p:anim calcmode="lin" valueType="num">
                                      <p:cBhvr additive="base">
                                        <p:cTn id="27" dur="150" fill="hold"/>
                                        <p:tgtEl>
                                          <p:spTgt spid="43"/>
                                        </p:tgtEl>
                                        <p:attrNameLst>
                                          <p:attrName>ppt_y</p:attrName>
                                        </p:attrNameLst>
                                      </p:cBhvr>
                                      <p:tavLst>
                                        <p:tav tm="0">
                                          <p:val>
                                            <p:strVal val="1+#ppt_h/2"/>
                                          </p:val>
                                        </p:tav>
                                        <p:tav tm="100000">
                                          <p:val>
                                            <p:strVal val="#ppt_y"/>
                                          </p:val>
                                        </p:tav>
                                      </p:tavLst>
                                    </p:anim>
                                  </p:childTnLst>
                                </p:cTn>
                              </p:par>
                            </p:childTnLst>
                          </p:cTn>
                        </p:par>
                        <p:par>
                          <p:cTn id="28" fill="hold">
                            <p:stCondLst>
                              <p:cond delay="1100"/>
                            </p:stCondLst>
                            <p:childTnLst>
                              <p:par>
                                <p:cTn id="29" presetID="2" presetClass="entr" presetSubtype="4" fill="hold" grpId="0"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additive="base">
                                        <p:cTn id="31" dur="150" fill="hold"/>
                                        <p:tgtEl>
                                          <p:spTgt spid="44"/>
                                        </p:tgtEl>
                                        <p:attrNameLst>
                                          <p:attrName>ppt_x</p:attrName>
                                        </p:attrNameLst>
                                      </p:cBhvr>
                                      <p:tavLst>
                                        <p:tav tm="0">
                                          <p:val>
                                            <p:strVal val="#ppt_x"/>
                                          </p:val>
                                        </p:tav>
                                        <p:tav tm="100000">
                                          <p:val>
                                            <p:strVal val="#ppt_x"/>
                                          </p:val>
                                        </p:tav>
                                      </p:tavLst>
                                    </p:anim>
                                    <p:anim calcmode="lin" valueType="num">
                                      <p:cBhvr additive="base">
                                        <p:cTn id="32" dur="150" fill="hold"/>
                                        <p:tgtEl>
                                          <p:spTgt spid="44"/>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45"/>
                                        </p:tgtEl>
                                        <p:attrNameLst>
                                          <p:attrName>style.visibility</p:attrName>
                                        </p:attrNameLst>
                                      </p:cBhvr>
                                      <p:to>
                                        <p:strVal val="visible"/>
                                      </p:to>
                                    </p:set>
                                    <p:anim calcmode="lin" valueType="num">
                                      <p:cBhvr additive="base">
                                        <p:cTn id="36" dur="150" fill="hold"/>
                                        <p:tgtEl>
                                          <p:spTgt spid="45"/>
                                        </p:tgtEl>
                                        <p:attrNameLst>
                                          <p:attrName>ppt_x</p:attrName>
                                        </p:attrNameLst>
                                      </p:cBhvr>
                                      <p:tavLst>
                                        <p:tav tm="0">
                                          <p:val>
                                            <p:strVal val="#ppt_x"/>
                                          </p:val>
                                        </p:tav>
                                        <p:tav tm="100000">
                                          <p:val>
                                            <p:strVal val="#ppt_x"/>
                                          </p:val>
                                        </p:tav>
                                      </p:tavLst>
                                    </p:anim>
                                    <p:anim calcmode="lin" valueType="num">
                                      <p:cBhvr additive="base">
                                        <p:cTn id="37" dur="150" fill="hold"/>
                                        <p:tgtEl>
                                          <p:spTgt spid="45"/>
                                        </p:tgtEl>
                                        <p:attrNameLst>
                                          <p:attrName>ppt_y</p:attrName>
                                        </p:attrNameLst>
                                      </p:cBhvr>
                                      <p:tavLst>
                                        <p:tav tm="0">
                                          <p:val>
                                            <p:strVal val="1+#ppt_h/2"/>
                                          </p:val>
                                        </p:tav>
                                        <p:tav tm="100000">
                                          <p:val>
                                            <p:strVal val="#ppt_y"/>
                                          </p:val>
                                        </p:tav>
                                      </p:tavLst>
                                    </p:anim>
                                  </p:childTnLst>
                                </p:cTn>
                              </p:par>
                            </p:childTnLst>
                          </p:cTn>
                        </p:par>
                        <p:par>
                          <p:cTn id="38" fill="hold">
                            <p:stCondLst>
                              <p:cond delay="1400"/>
                            </p:stCondLst>
                            <p:childTnLst>
                              <p:par>
                                <p:cTn id="39" presetID="2" presetClass="entr" presetSubtype="4" fill="hold" grpId="0" nodeType="afterEffect">
                                  <p:stCondLst>
                                    <p:cond delay="0"/>
                                  </p:stCondLst>
                                  <p:childTnLst>
                                    <p:set>
                                      <p:cBhvr>
                                        <p:cTn id="40" dur="1" fill="hold">
                                          <p:stCondLst>
                                            <p:cond delay="0"/>
                                          </p:stCondLst>
                                        </p:cTn>
                                        <p:tgtEl>
                                          <p:spTgt spid="46"/>
                                        </p:tgtEl>
                                        <p:attrNameLst>
                                          <p:attrName>style.visibility</p:attrName>
                                        </p:attrNameLst>
                                      </p:cBhvr>
                                      <p:to>
                                        <p:strVal val="visible"/>
                                      </p:to>
                                    </p:set>
                                    <p:anim calcmode="lin" valueType="num">
                                      <p:cBhvr additive="base">
                                        <p:cTn id="41" dur="150" fill="hold"/>
                                        <p:tgtEl>
                                          <p:spTgt spid="46"/>
                                        </p:tgtEl>
                                        <p:attrNameLst>
                                          <p:attrName>ppt_x</p:attrName>
                                        </p:attrNameLst>
                                      </p:cBhvr>
                                      <p:tavLst>
                                        <p:tav tm="0">
                                          <p:val>
                                            <p:strVal val="#ppt_x"/>
                                          </p:val>
                                        </p:tav>
                                        <p:tav tm="100000">
                                          <p:val>
                                            <p:strVal val="#ppt_x"/>
                                          </p:val>
                                        </p:tav>
                                      </p:tavLst>
                                    </p:anim>
                                    <p:anim calcmode="lin" valueType="num">
                                      <p:cBhvr additive="base">
                                        <p:cTn id="42" dur="150" fill="hold"/>
                                        <p:tgtEl>
                                          <p:spTgt spid="46"/>
                                        </p:tgtEl>
                                        <p:attrNameLst>
                                          <p:attrName>ppt_y</p:attrName>
                                        </p:attrNameLst>
                                      </p:cBhvr>
                                      <p:tavLst>
                                        <p:tav tm="0">
                                          <p:val>
                                            <p:strVal val="1+#ppt_h/2"/>
                                          </p:val>
                                        </p:tav>
                                        <p:tav tm="100000">
                                          <p:val>
                                            <p:strVal val="#ppt_y"/>
                                          </p:val>
                                        </p:tav>
                                      </p:tavLst>
                                    </p:anim>
                                  </p:childTnLst>
                                </p:cTn>
                              </p:par>
                            </p:childTnLst>
                          </p:cTn>
                        </p:par>
                        <p:par>
                          <p:cTn id="43" fill="hold">
                            <p:stCondLst>
                              <p:cond delay="1550"/>
                            </p:stCondLst>
                            <p:childTnLst>
                              <p:par>
                                <p:cTn id="44" presetID="2" presetClass="entr" presetSubtype="4" fill="hold" grpId="0" nodeType="afterEffect">
                                  <p:stCondLst>
                                    <p:cond delay="0"/>
                                  </p:stCondLst>
                                  <p:childTnLst>
                                    <p:set>
                                      <p:cBhvr>
                                        <p:cTn id="45" dur="1" fill="hold">
                                          <p:stCondLst>
                                            <p:cond delay="0"/>
                                          </p:stCondLst>
                                        </p:cTn>
                                        <p:tgtEl>
                                          <p:spTgt spid="47"/>
                                        </p:tgtEl>
                                        <p:attrNameLst>
                                          <p:attrName>style.visibility</p:attrName>
                                        </p:attrNameLst>
                                      </p:cBhvr>
                                      <p:to>
                                        <p:strVal val="visible"/>
                                      </p:to>
                                    </p:set>
                                    <p:anim calcmode="lin" valueType="num">
                                      <p:cBhvr additive="base">
                                        <p:cTn id="46" dur="150" fill="hold"/>
                                        <p:tgtEl>
                                          <p:spTgt spid="47"/>
                                        </p:tgtEl>
                                        <p:attrNameLst>
                                          <p:attrName>ppt_x</p:attrName>
                                        </p:attrNameLst>
                                      </p:cBhvr>
                                      <p:tavLst>
                                        <p:tav tm="0">
                                          <p:val>
                                            <p:strVal val="#ppt_x"/>
                                          </p:val>
                                        </p:tav>
                                        <p:tav tm="100000">
                                          <p:val>
                                            <p:strVal val="#ppt_x"/>
                                          </p:val>
                                        </p:tav>
                                      </p:tavLst>
                                    </p:anim>
                                    <p:anim calcmode="lin" valueType="num">
                                      <p:cBhvr additive="base">
                                        <p:cTn id="47" dur="150" fill="hold"/>
                                        <p:tgtEl>
                                          <p:spTgt spid="47"/>
                                        </p:tgtEl>
                                        <p:attrNameLst>
                                          <p:attrName>ppt_y</p:attrName>
                                        </p:attrNameLst>
                                      </p:cBhvr>
                                      <p:tavLst>
                                        <p:tav tm="0">
                                          <p:val>
                                            <p:strVal val="1+#ppt_h/2"/>
                                          </p:val>
                                        </p:tav>
                                        <p:tav tm="100000">
                                          <p:val>
                                            <p:strVal val="#ppt_y"/>
                                          </p:val>
                                        </p:tav>
                                      </p:tavLst>
                                    </p:anim>
                                  </p:childTnLst>
                                </p:cTn>
                              </p:par>
                            </p:childTnLst>
                          </p:cTn>
                        </p:par>
                        <p:par>
                          <p:cTn id="48" fill="hold">
                            <p:stCondLst>
                              <p:cond delay="1700"/>
                            </p:stCondLst>
                            <p:childTnLst>
                              <p:par>
                                <p:cTn id="49" presetID="45" presetClass="entr" presetSubtype="0" fill="hold" grpId="0" nodeType="afterEffect">
                                  <p:stCondLst>
                                    <p:cond delay="0"/>
                                  </p:stCondLst>
                                  <p:childTnLst>
                                    <p:set>
                                      <p:cBhvr>
                                        <p:cTn id="50" dur="1" fill="hold">
                                          <p:stCondLst>
                                            <p:cond delay="0"/>
                                          </p:stCondLst>
                                        </p:cTn>
                                        <p:tgtEl>
                                          <p:spTgt spid="130"/>
                                        </p:tgtEl>
                                        <p:attrNameLst>
                                          <p:attrName>style.visibility</p:attrName>
                                        </p:attrNameLst>
                                      </p:cBhvr>
                                      <p:to>
                                        <p:strVal val="visible"/>
                                      </p:to>
                                    </p:set>
                                    <p:animEffect transition="in" filter="fade">
                                      <p:cBhvr>
                                        <p:cTn id="51" dur="2000"/>
                                        <p:tgtEl>
                                          <p:spTgt spid="130"/>
                                        </p:tgtEl>
                                      </p:cBhvr>
                                    </p:animEffect>
                                    <p:anim calcmode="lin" valueType="num">
                                      <p:cBhvr>
                                        <p:cTn id="52" dur="2000" fill="hold"/>
                                        <p:tgtEl>
                                          <p:spTgt spid="130"/>
                                        </p:tgtEl>
                                        <p:attrNameLst>
                                          <p:attrName>ppt_w</p:attrName>
                                        </p:attrNameLst>
                                      </p:cBhvr>
                                      <p:tavLst>
                                        <p:tav tm="0" fmla="#ppt_w*sin(2.5*pi*$)">
                                          <p:val>
                                            <p:fltVal val="0"/>
                                          </p:val>
                                        </p:tav>
                                        <p:tav tm="100000">
                                          <p:val>
                                            <p:fltVal val="1"/>
                                          </p:val>
                                        </p:tav>
                                      </p:tavLst>
                                    </p:anim>
                                    <p:anim calcmode="lin" valueType="num">
                                      <p:cBhvr>
                                        <p:cTn id="53" dur="2000" fill="hold"/>
                                        <p:tgtEl>
                                          <p:spTgt spid="130"/>
                                        </p:tgtEl>
                                        <p:attrNameLst>
                                          <p:attrName>ppt_h</p:attrName>
                                        </p:attrNameLst>
                                      </p:cBhvr>
                                      <p:tavLst>
                                        <p:tav tm="0">
                                          <p:val>
                                            <p:strVal val="#ppt_h"/>
                                          </p:val>
                                        </p:tav>
                                        <p:tav tm="100000">
                                          <p:val>
                                            <p:strVal val="#ppt_h"/>
                                          </p:val>
                                        </p:tav>
                                      </p:tavLst>
                                    </p:anim>
                                  </p:childTnLst>
                                </p:cTn>
                              </p:par>
                              <p:par>
                                <p:cTn id="54" presetID="45" presetClass="entr" presetSubtype="0" fill="hold" grpId="0" nodeType="withEffect">
                                  <p:stCondLst>
                                    <p:cond delay="0"/>
                                  </p:stCondLst>
                                  <p:childTnLst>
                                    <p:set>
                                      <p:cBhvr>
                                        <p:cTn id="55" dur="1" fill="hold">
                                          <p:stCondLst>
                                            <p:cond delay="0"/>
                                          </p:stCondLst>
                                        </p:cTn>
                                        <p:tgtEl>
                                          <p:spTgt spid="129"/>
                                        </p:tgtEl>
                                        <p:attrNameLst>
                                          <p:attrName>style.visibility</p:attrName>
                                        </p:attrNameLst>
                                      </p:cBhvr>
                                      <p:to>
                                        <p:strVal val="visible"/>
                                      </p:to>
                                    </p:set>
                                    <p:animEffect transition="in" filter="fade">
                                      <p:cBhvr>
                                        <p:cTn id="56" dur="2000"/>
                                        <p:tgtEl>
                                          <p:spTgt spid="129"/>
                                        </p:tgtEl>
                                      </p:cBhvr>
                                    </p:animEffect>
                                    <p:anim calcmode="lin" valueType="num">
                                      <p:cBhvr>
                                        <p:cTn id="57" dur="2000" fill="hold"/>
                                        <p:tgtEl>
                                          <p:spTgt spid="129"/>
                                        </p:tgtEl>
                                        <p:attrNameLst>
                                          <p:attrName>ppt_w</p:attrName>
                                        </p:attrNameLst>
                                      </p:cBhvr>
                                      <p:tavLst>
                                        <p:tav tm="0" fmla="#ppt_w*sin(2.5*pi*$)">
                                          <p:val>
                                            <p:fltVal val="0"/>
                                          </p:val>
                                        </p:tav>
                                        <p:tav tm="100000">
                                          <p:val>
                                            <p:fltVal val="1"/>
                                          </p:val>
                                        </p:tav>
                                      </p:tavLst>
                                    </p:anim>
                                    <p:anim calcmode="lin" valueType="num">
                                      <p:cBhvr>
                                        <p:cTn id="58" dur="2000" fill="hold"/>
                                        <p:tgtEl>
                                          <p:spTgt spid="129"/>
                                        </p:tgtEl>
                                        <p:attrNameLst>
                                          <p:attrName>ppt_h</p:attrName>
                                        </p:attrNameLst>
                                      </p:cBhvr>
                                      <p:tavLst>
                                        <p:tav tm="0">
                                          <p:val>
                                            <p:strVal val="#ppt_h"/>
                                          </p:val>
                                        </p:tav>
                                        <p:tav tm="100000">
                                          <p:val>
                                            <p:strVal val="#ppt_h"/>
                                          </p:val>
                                        </p:tav>
                                      </p:tavLst>
                                    </p:anim>
                                  </p:childTnLst>
                                </p:cTn>
                              </p:par>
                            </p:childTnLst>
                          </p:cTn>
                        </p:par>
                        <p:par>
                          <p:cTn id="59" fill="hold">
                            <p:stCondLst>
                              <p:cond delay="3700"/>
                            </p:stCondLst>
                            <p:childTnLst>
                              <p:par>
                                <p:cTn id="60" presetID="21" presetClass="entr" presetSubtype="1" fill="hold" grpId="0" nodeType="afterEffect">
                                  <p:stCondLst>
                                    <p:cond delay="0"/>
                                  </p:stCondLst>
                                  <p:childTnLst>
                                    <p:set>
                                      <p:cBhvr>
                                        <p:cTn id="61" dur="1" fill="hold">
                                          <p:stCondLst>
                                            <p:cond delay="0"/>
                                          </p:stCondLst>
                                        </p:cTn>
                                        <p:tgtEl>
                                          <p:spTgt spid="128"/>
                                        </p:tgtEl>
                                        <p:attrNameLst>
                                          <p:attrName>style.visibility</p:attrName>
                                        </p:attrNameLst>
                                      </p:cBhvr>
                                      <p:to>
                                        <p:strVal val="visible"/>
                                      </p:to>
                                    </p:set>
                                    <p:animEffect transition="in" filter="wheel(1)">
                                      <p:cBhvr>
                                        <p:cTn id="62" dur="2000"/>
                                        <p:tgtEl>
                                          <p:spTgt spid="128"/>
                                        </p:tgtEl>
                                      </p:cBhvr>
                                    </p:animEffect>
                                  </p:childTnLst>
                                </p:cTn>
                              </p:par>
                              <p:par>
                                <p:cTn id="63" presetID="2" presetClass="entr" presetSubtype="4" fill="hold" nodeType="withEffect">
                                  <p:stCondLst>
                                    <p:cond delay="500"/>
                                  </p:stCondLst>
                                  <p:childTnLst>
                                    <p:set>
                                      <p:cBhvr>
                                        <p:cTn id="64" dur="1" fill="hold">
                                          <p:stCondLst>
                                            <p:cond delay="0"/>
                                          </p:stCondLst>
                                        </p:cTn>
                                        <p:tgtEl>
                                          <p:spTgt spid="131"/>
                                        </p:tgtEl>
                                        <p:attrNameLst>
                                          <p:attrName>style.visibility</p:attrName>
                                        </p:attrNameLst>
                                      </p:cBhvr>
                                      <p:to>
                                        <p:strVal val="visible"/>
                                      </p:to>
                                    </p:set>
                                    <p:anim calcmode="lin" valueType="num">
                                      <p:cBhvr additive="base">
                                        <p:cTn id="65" dur="500" fill="hold"/>
                                        <p:tgtEl>
                                          <p:spTgt spid="131"/>
                                        </p:tgtEl>
                                        <p:attrNameLst>
                                          <p:attrName>ppt_x</p:attrName>
                                        </p:attrNameLst>
                                      </p:cBhvr>
                                      <p:tavLst>
                                        <p:tav tm="0">
                                          <p:val>
                                            <p:strVal val="#ppt_x"/>
                                          </p:val>
                                        </p:tav>
                                        <p:tav tm="100000">
                                          <p:val>
                                            <p:strVal val="#ppt_x"/>
                                          </p:val>
                                        </p:tav>
                                      </p:tavLst>
                                    </p:anim>
                                    <p:anim calcmode="lin" valueType="num">
                                      <p:cBhvr additive="base">
                                        <p:cTn id="66" dur="500" fill="hold"/>
                                        <p:tgtEl>
                                          <p:spTgt spid="131"/>
                                        </p:tgtEl>
                                        <p:attrNameLst>
                                          <p:attrName>ppt_y</p:attrName>
                                        </p:attrNameLst>
                                      </p:cBhvr>
                                      <p:tavLst>
                                        <p:tav tm="0">
                                          <p:val>
                                            <p:strVal val="1+#ppt_h/2"/>
                                          </p:val>
                                        </p:tav>
                                        <p:tav tm="100000">
                                          <p:val>
                                            <p:strVal val="#ppt_y"/>
                                          </p:val>
                                        </p:tav>
                                      </p:tavLst>
                                    </p:anim>
                                  </p:childTnLst>
                                </p:cTn>
                              </p:par>
                            </p:childTnLst>
                          </p:cTn>
                        </p:par>
                        <p:par>
                          <p:cTn id="67" fill="hold">
                            <p:stCondLst>
                              <p:cond delay="5700"/>
                            </p:stCondLst>
                            <p:childTnLst>
                              <p:par>
                                <p:cTn id="68" presetID="45" presetClass="entr" presetSubtype="0" fill="hold" grpId="0" nodeType="afterEffect">
                                  <p:stCondLst>
                                    <p:cond delay="0"/>
                                  </p:stCondLst>
                                  <p:childTnLst>
                                    <p:set>
                                      <p:cBhvr>
                                        <p:cTn id="69" dur="1" fill="hold">
                                          <p:stCondLst>
                                            <p:cond delay="0"/>
                                          </p:stCondLst>
                                        </p:cTn>
                                        <p:tgtEl>
                                          <p:spTgt spid="152"/>
                                        </p:tgtEl>
                                        <p:attrNameLst>
                                          <p:attrName>style.visibility</p:attrName>
                                        </p:attrNameLst>
                                      </p:cBhvr>
                                      <p:to>
                                        <p:strVal val="visible"/>
                                      </p:to>
                                    </p:set>
                                    <p:animEffect transition="in" filter="fade">
                                      <p:cBhvr>
                                        <p:cTn id="70" dur="2000"/>
                                        <p:tgtEl>
                                          <p:spTgt spid="152"/>
                                        </p:tgtEl>
                                      </p:cBhvr>
                                    </p:animEffect>
                                    <p:anim calcmode="lin" valueType="num">
                                      <p:cBhvr>
                                        <p:cTn id="71" dur="2000" fill="hold"/>
                                        <p:tgtEl>
                                          <p:spTgt spid="152"/>
                                        </p:tgtEl>
                                        <p:attrNameLst>
                                          <p:attrName>ppt_w</p:attrName>
                                        </p:attrNameLst>
                                      </p:cBhvr>
                                      <p:tavLst>
                                        <p:tav tm="0" fmla="#ppt_w*sin(2.5*pi*$)">
                                          <p:val>
                                            <p:fltVal val="0"/>
                                          </p:val>
                                        </p:tav>
                                        <p:tav tm="100000">
                                          <p:val>
                                            <p:fltVal val="1"/>
                                          </p:val>
                                        </p:tav>
                                      </p:tavLst>
                                    </p:anim>
                                    <p:anim calcmode="lin" valueType="num">
                                      <p:cBhvr>
                                        <p:cTn id="72" dur="2000" fill="hold"/>
                                        <p:tgtEl>
                                          <p:spTgt spid="152"/>
                                        </p:tgtEl>
                                        <p:attrNameLst>
                                          <p:attrName>ppt_h</p:attrName>
                                        </p:attrNameLst>
                                      </p:cBhvr>
                                      <p:tavLst>
                                        <p:tav tm="0">
                                          <p:val>
                                            <p:strVal val="#ppt_h"/>
                                          </p:val>
                                        </p:tav>
                                        <p:tav tm="100000">
                                          <p:val>
                                            <p:strVal val="#ppt_h"/>
                                          </p:val>
                                        </p:tav>
                                      </p:tavLst>
                                    </p:anim>
                                  </p:childTnLst>
                                </p:cTn>
                              </p:par>
                              <p:par>
                                <p:cTn id="73" presetID="45" presetClass="entr" presetSubtype="0" fill="hold" grpId="0" nodeType="withEffect">
                                  <p:stCondLst>
                                    <p:cond delay="0"/>
                                  </p:stCondLst>
                                  <p:childTnLst>
                                    <p:set>
                                      <p:cBhvr>
                                        <p:cTn id="74" dur="1" fill="hold">
                                          <p:stCondLst>
                                            <p:cond delay="0"/>
                                          </p:stCondLst>
                                        </p:cTn>
                                        <p:tgtEl>
                                          <p:spTgt spid="140"/>
                                        </p:tgtEl>
                                        <p:attrNameLst>
                                          <p:attrName>style.visibility</p:attrName>
                                        </p:attrNameLst>
                                      </p:cBhvr>
                                      <p:to>
                                        <p:strVal val="visible"/>
                                      </p:to>
                                    </p:set>
                                    <p:animEffect transition="in" filter="fade">
                                      <p:cBhvr>
                                        <p:cTn id="75" dur="2000"/>
                                        <p:tgtEl>
                                          <p:spTgt spid="140"/>
                                        </p:tgtEl>
                                      </p:cBhvr>
                                    </p:animEffect>
                                    <p:anim calcmode="lin" valueType="num">
                                      <p:cBhvr>
                                        <p:cTn id="76" dur="2000" fill="hold"/>
                                        <p:tgtEl>
                                          <p:spTgt spid="140"/>
                                        </p:tgtEl>
                                        <p:attrNameLst>
                                          <p:attrName>ppt_w</p:attrName>
                                        </p:attrNameLst>
                                      </p:cBhvr>
                                      <p:tavLst>
                                        <p:tav tm="0" fmla="#ppt_w*sin(2.5*pi*$)">
                                          <p:val>
                                            <p:fltVal val="0"/>
                                          </p:val>
                                        </p:tav>
                                        <p:tav tm="100000">
                                          <p:val>
                                            <p:fltVal val="1"/>
                                          </p:val>
                                        </p:tav>
                                      </p:tavLst>
                                    </p:anim>
                                    <p:anim calcmode="lin" valueType="num">
                                      <p:cBhvr>
                                        <p:cTn id="77" dur="2000" fill="hold"/>
                                        <p:tgtEl>
                                          <p:spTgt spid="140"/>
                                        </p:tgtEl>
                                        <p:attrNameLst>
                                          <p:attrName>ppt_h</p:attrName>
                                        </p:attrNameLst>
                                      </p:cBhvr>
                                      <p:tavLst>
                                        <p:tav tm="0">
                                          <p:val>
                                            <p:strVal val="#ppt_h"/>
                                          </p:val>
                                        </p:tav>
                                        <p:tav tm="100000">
                                          <p:val>
                                            <p:strVal val="#ppt_h"/>
                                          </p:val>
                                        </p:tav>
                                      </p:tavLst>
                                    </p:anim>
                                  </p:childTnLst>
                                </p:cTn>
                              </p:par>
                            </p:childTnLst>
                          </p:cTn>
                        </p:par>
                        <p:par>
                          <p:cTn id="78" fill="hold">
                            <p:stCondLst>
                              <p:cond delay="7700"/>
                            </p:stCondLst>
                            <p:childTnLst>
                              <p:par>
                                <p:cTn id="79" presetID="21" presetClass="entr" presetSubtype="1" fill="hold" grpId="0" nodeType="afterEffect">
                                  <p:stCondLst>
                                    <p:cond delay="0"/>
                                  </p:stCondLst>
                                  <p:childTnLst>
                                    <p:set>
                                      <p:cBhvr>
                                        <p:cTn id="80" dur="1" fill="hold">
                                          <p:stCondLst>
                                            <p:cond delay="0"/>
                                          </p:stCondLst>
                                        </p:cTn>
                                        <p:tgtEl>
                                          <p:spTgt spid="139"/>
                                        </p:tgtEl>
                                        <p:attrNameLst>
                                          <p:attrName>style.visibility</p:attrName>
                                        </p:attrNameLst>
                                      </p:cBhvr>
                                      <p:to>
                                        <p:strVal val="visible"/>
                                      </p:to>
                                    </p:set>
                                    <p:animEffect transition="in" filter="wheel(1)">
                                      <p:cBhvr>
                                        <p:cTn id="81" dur="2000"/>
                                        <p:tgtEl>
                                          <p:spTgt spid="139"/>
                                        </p:tgtEl>
                                      </p:cBhvr>
                                    </p:animEffect>
                                  </p:childTnLst>
                                </p:cTn>
                              </p:par>
                              <p:par>
                                <p:cTn id="82" presetID="2" presetClass="entr" presetSubtype="4" fill="hold" nodeType="withEffect">
                                  <p:stCondLst>
                                    <p:cond delay="500"/>
                                  </p:stCondLst>
                                  <p:childTnLst>
                                    <p:set>
                                      <p:cBhvr>
                                        <p:cTn id="83" dur="1" fill="hold">
                                          <p:stCondLst>
                                            <p:cond delay="0"/>
                                          </p:stCondLst>
                                        </p:cTn>
                                        <p:tgtEl>
                                          <p:spTgt spid="153"/>
                                        </p:tgtEl>
                                        <p:attrNameLst>
                                          <p:attrName>style.visibility</p:attrName>
                                        </p:attrNameLst>
                                      </p:cBhvr>
                                      <p:to>
                                        <p:strVal val="visible"/>
                                      </p:to>
                                    </p:set>
                                    <p:anim calcmode="lin" valueType="num">
                                      <p:cBhvr additive="base">
                                        <p:cTn id="84" dur="500" fill="hold"/>
                                        <p:tgtEl>
                                          <p:spTgt spid="153"/>
                                        </p:tgtEl>
                                        <p:attrNameLst>
                                          <p:attrName>ppt_x</p:attrName>
                                        </p:attrNameLst>
                                      </p:cBhvr>
                                      <p:tavLst>
                                        <p:tav tm="0">
                                          <p:val>
                                            <p:strVal val="#ppt_x"/>
                                          </p:val>
                                        </p:tav>
                                        <p:tav tm="100000">
                                          <p:val>
                                            <p:strVal val="#ppt_x"/>
                                          </p:val>
                                        </p:tav>
                                      </p:tavLst>
                                    </p:anim>
                                    <p:anim calcmode="lin" valueType="num">
                                      <p:cBhvr additive="base">
                                        <p:cTn id="85" dur="500" fill="hold"/>
                                        <p:tgtEl>
                                          <p:spTgt spid="153"/>
                                        </p:tgtEl>
                                        <p:attrNameLst>
                                          <p:attrName>ppt_y</p:attrName>
                                        </p:attrNameLst>
                                      </p:cBhvr>
                                      <p:tavLst>
                                        <p:tav tm="0">
                                          <p:val>
                                            <p:strVal val="1+#ppt_h/2"/>
                                          </p:val>
                                        </p:tav>
                                        <p:tav tm="100000">
                                          <p:val>
                                            <p:strVal val="#ppt_y"/>
                                          </p:val>
                                        </p:tav>
                                      </p:tavLst>
                                    </p:anim>
                                  </p:childTnLst>
                                </p:cTn>
                              </p:par>
                            </p:childTnLst>
                          </p:cTn>
                        </p:par>
                        <p:par>
                          <p:cTn id="86" fill="hold">
                            <p:stCondLst>
                              <p:cond delay="9700"/>
                            </p:stCondLst>
                            <p:childTnLst>
                              <p:par>
                                <p:cTn id="87" presetID="45" presetClass="entr" presetSubtype="0" fill="hold" grpId="0" nodeType="afterEffect">
                                  <p:stCondLst>
                                    <p:cond delay="0"/>
                                  </p:stCondLst>
                                  <p:childTnLst>
                                    <p:set>
                                      <p:cBhvr>
                                        <p:cTn id="88" dur="1" fill="hold">
                                          <p:stCondLst>
                                            <p:cond delay="0"/>
                                          </p:stCondLst>
                                        </p:cTn>
                                        <p:tgtEl>
                                          <p:spTgt spid="109"/>
                                        </p:tgtEl>
                                        <p:attrNameLst>
                                          <p:attrName>style.visibility</p:attrName>
                                        </p:attrNameLst>
                                      </p:cBhvr>
                                      <p:to>
                                        <p:strVal val="visible"/>
                                      </p:to>
                                    </p:set>
                                    <p:animEffect transition="in" filter="fade">
                                      <p:cBhvr>
                                        <p:cTn id="89" dur="2000"/>
                                        <p:tgtEl>
                                          <p:spTgt spid="109"/>
                                        </p:tgtEl>
                                      </p:cBhvr>
                                    </p:animEffect>
                                    <p:anim calcmode="lin" valueType="num">
                                      <p:cBhvr>
                                        <p:cTn id="90" dur="2000" fill="hold"/>
                                        <p:tgtEl>
                                          <p:spTgt spid="109"/>
                                        </p:tgtEl>
                                        <p:attrNameLst>
                                          <p:attrName>ppt_w</p:attrName>
                                        </p:attrNameLst>
                                      </p:cBhvr>
                                      <p:tavLst>
                                        <p:tav tm="0" fmla="#ppt_w*sin(2.5*pi*$)">
                                          <p:val>
                                            <p:fltVal val="0"/>
                                          </p:val>
                                        </p:tav>
                                        <p:tav tm="100000">
                                          <p:val>
                                            <p:fltVal val="1"/>
                                          </p:val>
                                        </p:tav>
                                      </p:tavLst>
                                    </p:anim>
                                    <p:anim calcmode="lin" valueType="num">
                                      <p:cBhvr>
                                        <p:cTn id="91" dur="2000" fill="hold"/>
                                        <p:tgtEl>
                                          <p:spTgt spid="109"/>
                                        </p:tgtEl>
                                        <p:attrNameLst>
                                          <p:attrName>ppt_h</p:attrName>
                                        </p:attrNameLst>
                                      </p:cBhvr>
                                      <p:tavLst>
                                        <p:tav tm="0">
                                          <p:val>
                                            <p:strVal val="#ppt_h"/>
                                          </p:val>
                                        </p:tav>
                                        <p:tav tm="100000">
                                          <p:val>
                                            <p:strVal val="#ppt_h"/>
                                          </p:val>
                                        </p:tav>
                                      </p:tavLst>
                                    </p:anim>
                                  </p:childTnLst>
                                </p:cTn>
                              </p:par>
                              <p:par>
                                <p:cTn id="92" presetID="45" presetClass="entr" presetSubtype="0" fill="hold" grpId="0" nodeType="withEffect">
                                  <p:stCondLst>
                                    <p:cond delay="0"/>
                                  </p:stCondLst>
                                  <p:childTnLst>
                                    <p:set>
                                      <p:cBhvr>
                                        <p:cTn id="93" dur="1" fill="hold">
                                          <p:stCondLst>
                                            <p:cond delay="0"/>
                                          </p:stCondLst>
                                        </p:cTn>
                                        <p:tgtEl>
                                          <p:spTgt spid="108"/>
                                        </p:tgtEl>
                                        <p:attrNameLst>
                                          <p:attrName>style.visibility</p:attrName>
                                        </p:attrNameLst>
                                      </p:cBhvr>
                                      <p:to>
                                        <p:strVal val="visible"/>
                                      </p:to>
                                    </p:set>
                                    <p:animEffect transition="in" filter="fade">
                                      <p:cBhvr>
                                        <p:cTn id="94" dur="2000"/>
                                        <p:tgtEl>
                                          <p:spTgt spid="108"/>
                                        </p:tgtEl>
                                      </p:cBhvr>
                                    </p:animEffect>
                                    <p:anim calcmode="lin" valueType="num">
                                      <p:cBhvr>
                                        <p:cTn id="95" dur="2000" fill="hold"/>
                                        <p:tgtEl>
                                          <p:spTgt spid="108"/>
                                        </p:tgtEl>
                                        <p:attrNameLst>
                                          <p:attrName>ppt_w</p:attrName>
                                        </p:attrNameLst>
                                      </p:cBhvr>
                                      <p:tavLst>
                                        <p:tav tm="0" fmla="#ppt_w*sin(2.5*pi*$)">
                                          <p:val>
                                            <p:fltVal val="0"/>
                                          </p:val>
                                        </p:tav>
                                        <p:tav tm="100000">
                                          <p:val>
                                            <p:fltVal val="1"/>
                                          </p:val>
                                        </p:tav>
                                      </p:tavLst>
                                    </p:anim>
                                    <p:anim calcmode="lin" valueType="num">
                                      <p:cBhvr>
                                        <p:cTn id="96" dur="2000" fill="hold"/>
                                        <p:tgtEl>
                                          <p:spTgt spid="108"/>
                                        </p:tgtEl>
                                        <p:attrNameLst>
                                          <p:attrName>ppt_h</p:attrName>
                                        </p:attrNameLst>
                                      </p:cBhvr>
                                      <p:tavLst>
                                        <p:tav tm="0">
                                          <p:val>
                                            <p:strVal val="#ppt_h"/>
                                          </p:val>
                                        </p:tav>
                                        <p:tav tm="100000">
                                          <p:val>
                                            <p:strVal val="#ppt_h"/>
                                          </p:val>
                                        </p:tav>
                                      </p:tavLst>
                                    </p:anim>
                                  </p:childTnLst>
                                </p:cTn>
                              </p:par>
                            </p:childTnLst>
                          </p:cTn>
                        </p:par>
                        <p:par>
                          <p:cTn id="97" fill="hold">
                            <p:stCondLst>
                              <p:cond delay="11700"/>
                            </p:stCondLst>
                            <p:childTnLst>
                              <p:par>
                                <p:cTn id="98" presetID="21" presetClass="entr" presetSubtype="1" fill="hold" grpId="0" nodeType="afterEffect">
                                  <p:stCondLst>
                                    <p:cond delay="0"/>
                                  </p:stCondLst>
                                  <p:childTnLst>
                                    <p:set>
                                      <p:cBhvr>
                                        <p:cTn id="99" dur="1" fill="hold">
                                          <p:stCondLst>
                                            <p:cond delay="0"/>
                                          </p:stCondLst>
                                        </p:cTn>
                                        <p:tgtEl>
                                          <p:spTgt spid="106"/>
                                        </p:tgtEl>
                                        <p:attrNameLst>
                                          <p:attrName>style.visibility</p:attrName>
                                        </p:attrNameLst>
                                      </p:cBhvr>
                                      <p:to>
                                        <p:strVal val="visible"/>
                                      </p:to>
                                    </p:set>
                                    <p:animEffect transition="in" filter="wheel(1)">
                                      <p:cBhvr>
                                        <p:cTn id="100" dur="2000"/>
                                        <p:tgtEl>
                                          <p:spTgt spid="106"/>
                                        </p:tgtEl>
                                      </p:cBhvr>
                                    </p:animEffect>
                                  </p:childTnLst>
                                </p:cTn>
                              </p:par>
                              <p:par>
                                <p:cTn id="101" presetID="2" presetClass="entr" presetSubtype="4" fill="hold" nodeType="withEffect">
                                  <p:stCondLst>
                                    <p:cond delay="0"/>
                                  </p:stCondLst>
                                  <p:childTnLst>
                                    <p:set>
                                      <p:cBhvr>
                                        <p:cTn id="102" dur="1" fill="hold">
                                          <p:stCondLst>
                                            <p:cond delay="0"/>
                                          </p:stCondLst>
                                        </p:cTn>
                                        <p:tgtEl>
                                          <p:spTgt spid="162"/>
                                        </p:tgtEl>
                                        <p:attrNameLst>
                                          <p:attrName>style.visibility</p:attrName>
                                        </p:attrNameLst>
                                      </p:cBhvr>
                                      <p:to>
                                        <p:strVal val="visible"/>
                                      </p:to>
                                    </p:set>
                                    <p:anim calcmode="lin" valueType="num">
                                      <p:cBhvr additive="base">
                                        <p:cTn id="103" dur="500" fill="hold"/>
                                        <p:tgtEl>
                                          <p:spTgt spid="162"/>
                                        </p:tgtEl>
                                        <p:attrNameLst>
                                          <p:attrName>ppt_x</p:attrName>
                                        </p:attrNameLst>
                                      </p:cBhvr>
                                      <p:tavLst>
                                        <p:tav tm="0">
                                          <p:val>
                                            <p:strVal val="#ppt_x"/>
                                          </p:val>
                                        </p:tav>
                                        <p:tav tm="100000">
                                          <p:val>
                                            <p:strVal val="#ppt_x"/>
                                          </p:val>
                                        </p:tav>
                                      </p:tavLst>
                                    </p:anim>
                                    <p:anim calcmode="lin" valueType="num">
                                      <p:cBhvr additive="base">
                                        <p:cTn id="10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42" grpId="0" animBg="1"/>
      <p:bldP spid="43" grpId="0" animBg="1"/>
      <p:bldP spid="44" grpId="0" animBg="1"/>
      <p:bldP spid="45" grpId="0" animBg="1"/>
      <p:bldP spid="46" grpId="0" animBg="1"/>
      <p:bldP spid="47" grpId="0" animBg="1"/>
      <p:bldP spid="128" grpId="0" animBg="1"/>
      <p:bldP spid="129" grpId="0" animBg="1"/>
      <p:bldP spid="130" grpId="0" animBg="1"/>
      <p:bldP spid="139" grpId="0" animBg="1"/>
      <p:bldP spid="140" grpId="0" animBg="1"/>
      <p:bldP spid="152" grpId="0" animBg="1"/>
      <p:bldP spid="106" grpId="0" animBg="1"/>
      <p:bldP spid="108" grpId="0" animBg="1"/>
      <p:bldP spid="109" grpId="0" animBg="1"/>
      <p:bldP spid="4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8" name="Pie 47"/>
          <p:cNvSpPr/>
          <p:nvPr/>
        </p:nvSpPr>
        <p:spPr>
          <a:xfrm rot="14400000">
            <a:off x="3179719" y="3071287"/>
            <a:ext cx="5235616" cy="5235613"/>
          </a:xfrm>
          <a:prstGeom prst="pie">
            <a:avLst>
              <a:gd name="adj1" fmla="val 19772512"/>
              <a:gd name="adj2" fmla="val 1957"/>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Pie 48"/>
          <p:cNvSpPr/>
          <p:nvPr/>
        </p:nvSpPr>
        <p:spPr>
          <a:xfrm rot="14400000">
            <a:off x="3066555" y="2898711"/>
            <a:ext cx="5638275" cy="5638272"/>
          </a:xfrm>
          <a:prstGeom prst="pie">
            <a:avLst>
              <a:gd name="adj1" fmla="val 66223"/>
              <a:gd name="adj2" fmla="val 1760319"/>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Pie 49"/>
          <p:cNvSpPr/>
          <p:nvPr/>
        </p:nvSpPr>
        <p:spPr>
          <a:xfrm rot="14400000">
            <a:off x="2988517" y="2785702"/>
            <a:ext cx="5854448" cy="5854445"/>
          </a:xfrm>
          <a:prstGeom prst="pie">
            <a:avLst>
              <a:gd name="adj1" fmla="val 1867033"/>
              <a:gd name="adj2" fmla="val 3617413"/>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ie 50"/>
          <p:cNvSpPr/>
          <p:nvPr/>
        </p:nvSpPr>
        <p:spPr>
          <a:xfrm rot="14400000">
            <a:off x="2744751" y="2480532"/>
            <a:ext cx="6450379" cy="6450379"/>
          </a:xfrm>
          <a:prstGeom prst="pie">
            <a:avLst>
              <a:gd name="adj1" fmla="val 3713820"/>
              <a:gd name="adj2" fmla="val 7189399"/>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Pie 53"/>
          <p:cNvSpPr/>
          <p:nvPr/>
        </p:nvSpPr>
        <p:spPr>
          <a:xfrm rot="14400000">
            <a:off x="3392641" y="3315444"/>
            <a:ext cx="4809771" cy="4809768"/>
          </a:xfrm>
          <a:prstGeom prst="pie">
            <a:avLst>
              <a:gd name="adj1" fmla="val 18043853"/>
              <a:gd name="adj2" fmla="val 1962436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56" name="Group 134"/>
          <p:cNvGrpSpPr>
            <a:grpSpLocks noChangeAspect="1"/>
          </p:cNvGrpSpPr>
          <p:nvPr/>
        </p:nvGrpSpPr>
        <p:grpSpPr>
          <a:xfrm>
            <a:off x="5290175" y="4898869"/>
            <a:ext cx="1573920" cy="1575235"/>
            <a:chOff x="3287425" y="1417883"/>
            <a:chExt cx="648499" cy="649042"/>
          </a:xfrm>
        </p:grpSpPr>
        <p:sp>
          <p:nvSpPr>
            <p:cNvPr id="57" name="Oval 56"/>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58" name="Oval 57"/>
            <p:cNvSpPr>
              <a:spLocks noChangeAspect="1"/>
            </p:cNvSpPr>
            <p:nvPr/>
          </p:nvSpPr>
          <p:spPr>
            <a:xfrm>
              <a:off x="3362252" y="1492773"/>
              <a:ext cx="498845" cy="499263"/>
            </a:xfrm>
            <a:prstGeom prst="ellipse">
              <a:avLst/>
            </a:prstGeom>
            <a:solidFill>
              <a:srgbClr val="3E64A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sp>
        <p:nvSpPr>
          <p:cNvPr id="68" name="Text Placeholder 3"/>
          <p:cNvSpPr txBox="1">
            <a:spLocks/>
          </p:cNvSpPr>
          <p:nvPr/>
        </p:nvSpPr>
        <p:spPr>
          <a:xfrm>
            <a:off x="3605309" y="5087220"/>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17%</a:t>
            </a:r>
          </a:p>
        </p:txBody>
      </p:sp>
      <p:sp>
        <p:nvSpPr>
          <p:cNvPr id="69" name="Text Placeholder 3"/>
          <p:cNvSpPr txBox="1">
            <a:spLocks/>
          </p:cNvSpPr>
          <p:nvPr/>
        </p:nvSpPr>
        <p:spPr>
          <a:xfrm>
            <a:off x="6149166" y="3352192"/>
            <a:ext cx="716543"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45%</a:t>
            </a:r>
          </a:p>
        </p:txBody>
      </p:sp>
      <p:sp>
        <p:nvSpPr>
          <p:cNvPr id="70" name="Text Placeholder 3"/>
          <p:cNvSpPr txBox="1">
            <a:spLocks/>
          </p:cNvSpPr>
          <p:nvPr/>
        </p:nvSpPr>
        <p:spPr>
          <a:xfrm>
            <a:off x="4034271" y="4080216"/>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21%</a:t>
            </a:r>
          </a:p>
        </p:txBody>
      </p:sp>
      <p:sp>
        <p:nvSpPr>
          <p:cNvPr id="71" name="Text Placeholder 3"/>
          <p:cNvSpPr txBox="1">
            <a:spLocks/>
          </p:cNvSpPr>
          <p:nvPr/>
        </p:nvSpPr>
        <p:spPr>
          <a:xfrm>
            <a:off x="5004710" y="3397415"/>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32%</a:t>
            </a:r>
          </a:p>
        </p:txBody>
      </p:sp>
      <p:sp>
        <p:nvSpPr>
          <p:cNvPr id="78" name="Text Placeholder 3"/>
          <p:cNvSpPr txBox="1">
            <a:spLocks/>
          </p:cNvSpPr>
          <p:nvPr/>
        </p:nvSpPr>
        <p:spPr>
          <a:xfrm>
            <a:off x="7323333" y="4549555"/>
            <a:ext cx="716543"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82%</a:t>
            </a:r>
          </a:p>
        </p:txBody>
      </p:sp>
      <p:sp>
        <p:nvSpPr>
          <p:cNvPr id="34" name="TextBox 3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5" name="TextBox 34"/>
          <p:cNvSpPr txBox="1"/>
          <p:nvPr/>
        </p:nvSpPr>
        <p:spPr>
          <a:xfrm>
            <a:off x="133811" y="4861186"/>
            <a:ext cx="3152441" cy="892552"/>
          </a:xfrm>
          <a:prstGeom prst="rect">
            <a:avLst/>
          </a:prstGeom>
          <a:noFill/>
        </p:spPr>
        <p:txBody>
          <a:bodyPr wrap="square" rtlCol="0">
            <a:spAutoFit/>
          </a:bodyPr>
          <a:lstStyle/>
          <a:p>
            <a:r>
              <a:rPr lang="en-US" sz="1400" b="1" dirty="0">
                <a:solidFill>
                  <a:srgbClr val="FE4A1E"/>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6" name="TextBox 35"/>
          <p:cNvSpPr txBox="1"/>
          <p:nvPr/>
        </p:nvSpPr>
        <p:spPr>
          <a:xfrm>
            <a:off x="133811" y="3517754"/>
            <a:ext cx="3339792" cy="892552"/>
          </a:xfrm>
          <a:prstGeom prst="rect">
            <a:avLst/>
          </a:prstGeom>
          <a:noFill/>
        </p:spPr>
        <p:txBody>
          <a:bodyPr wrap="square" rtlCol="0">
            <a:spAutoFit/>
          </a:bodyPr>
          <a:lstStyle/>
          <a:p>
            <a:r>
              <a:rPr lang="en-US" sz="1400" b="1" dirty="0">
                <a:solidFill>
                  <a:srgbClr val="5C9A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1856982" y="2185754"/>
            <a:ext cx="3471224"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rgbClr val="44546B"/>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9399709" y="4676520"/>
            <a:ext cx="2533560" cy="1077218"/>
          </a:xfrm>
          <a:prstGeom prst="rect">
            <a:avLst/>
          </a:prstGeom>
          <a:noFill/>
        </p:spPr>
        <p:txBody>
          <a:bodyPr wrap="square" rtlCol="0">
            <a:spAutoFit/>
          </a:bodyPr>
          <a:lstStyle/>
          <a:p>
            <a:r>
              <a:rPr lang="en-US" sz="1400" b="1" dirty="0">
                <a:solidFill>
                  <a:srgbClr val="93939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9" name="TextBox 38"/>
          <p:cNvSpPr txBox="1"/>
          <p:nvPr/>
        </p:nvSpPr>
        <p:spPr>
          <a:xfrm>
            <a:off x="6748754" y="2052137"/>
            <a:ext cx="4689837" cy="707886"/>
          </a:xfrm>
          <a:prstGeom prst="rect">
            <a:avLst/>
          </a:prstGeom>
          <a:noFill/>
        </p:spPr>
        <p:txBody>
          <a:bodyPr wrap="square" rtlCol="0">
            <a:spAutoFit/>
          </a:bodyPr>
          <a:lstStyle/>
          <a:p>
            <a:r>
              <a:rPr lang="en-US" sz="1400" b="1" dirty="0">
                <a:solidFill>
                  <a:srgbClr val="7A7A7A"/>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866437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500" fill="hold"/>
                                        <p:tgtEl>
                                          <p:spTgt spid="56"/>
                                        </p:tgtEl>
                                        <p:attrNameLst>
                                          <p:attrName>ppt_w</p:attrName>
                                        </p:attrNameLst>
                                      </p:cBhvr>
                                      <p:tavLst>
                                        <p:tav tm="0">
                                          <p:val>
                                            <p:fltVal val="0"/>
                                          </p:val>
                                        </p:tav>
                                        <p:tav tm="100000">
                                          <p:val>
                                            <p:strVal val="#ppt_w"/>
                                          </p:val>
                                        </p:tav>
                                      </p:tavLst>
                                    </p:anim>
                                    <p:anim calcmode="lin" valueType="num">
                                      <p:cBhvr>
                                        <p:cTn id="12" dur="500" fill="hold"/>
                                        <p:tgtEl>
                                          <p:spTgt spid="56"/>
                                        </p:tgtEl>
                                        <p:attrNameLst>
                                          <p:attrName>ppt_h</p:attrName>
                                        </p:attrNameLst>
                                      </p:cBhvr>
                                      <p:tavLst>
                                        <p:tav tm="0">
                                          <p:val>
                                            <p:fltVal val="0"/>
                                          </p:val>
                                        </p:tav>
                                        <p:tav tm="100000">
                                          <p:val>
                                            <p:strVal val="#ppt_h"/>
                                          </p:val>
                                        </p:tav>
                                      </p:tavLst>
                                    </p:anim>
                                    <p:animEffect transition="in" filter="fade">
                                      <p:cBhvr>
                                        <p:cTn id="13" dur="500"/>
                                        <p:tgtEl>
                                          <p:spTgt spid="5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54"/>
                                        </p:tgtEl>
                                        <p:attrNameLst>
                                          <p:attrName>style.visibility</p:attrName>
                                        </p:attrNameLst>
                                      </p:cBhvr>
                                      <p:to>
                                        <p:strVal val="visible"/>
                                      </p:to>
                                    </p:set>
                                    <p:animEffect transition="in" filter="strips(upLeft)">
                                      <p:cBhvr>
                                        <p:cTn id="17" dur="500"/>
                                        <p:tgtEl>
                                          <p:spTgt spid="54"/>
                                        </p:tgtEl>
                                      </p:cBhvr>
                                    </p:animEffect>
                                  </p:childTnLst>
                                </p:cTn>
                              </p:par>
                            </p:childTnLst>
                          </p:cTn>
                        </p:par>
                        <p:par>
                          <p:cTn id="18" fill="hold">
                            <p:stCondLst>
                              <p:cond delay="1500"/>
                            </p:stCondLst>
                            <p:childTnLst>
                              <p:par>
                                <p:cTn id="19" presetID="53" presetClass="entr" presetSubtype="0" fill="hold" grpId="0" nodeType="afterEffect">
                                  <p:stCondLst>
                                    <p:cond delay="0"/>
                                  </p:stCondLst>
                                  <p:childTnLst>
                                    <p:set>
                                      <p:cBhvr>
                                        <p:cTn id="20" dur="1" fill="hold">
                                          <p:stCondLst>
                                            <p:cond delay="0"/>
                                          </p:stCondLst>
                                        </p:cTn>
                                        <p:tgtEl>
                                          <p:spTgt spid="68"/>
                                        </p:tgtEl>
                                        <p:attrNameLst>
                                          <p:attrName>style.visibility</p:attrName>
                                        </p:attrNameLst>
                                      </p:cBhvr>
                                      <p:to>
                                        <p:strVal val="visible"/>
                                      </p:to>
                                    </p:set>
                                    <p:anim calcmode="lin" valueType="num">
                                      <p:cBhvr>
                                        <p:cTn id="21" dur="500" fill="hold"/>
                                        <p:tgtEl>
                                          <p:spTgt spid="68"/>
                                        </p:tgtEl>
                                        <p:attrNameLst>
                                          <p:attrName>ppt_w</p:attrName>
                                        </p:attrNameLst>
                                      </p:cBhvr>
                                      <p:tavLst>
                                        <p:tav tm="0">
                                          <p:val>
                                            <p:fltVal val="0"/>
                                          </p:val>
                                        </p:tav>
                                        <p:tav tm="100000">
                                          <p:val>
                                            <p:strVal val="#ppt_w"/>
                                          </p:val>
                                        </p:tav>
                                      </p:tavLst>
                                    </p:anim>
                                    <p:anim calcmode="lin" valueType="num">
                                      <p:cBhvr>
                                        <p:cTn id="22" dur="500" fill="hold"/>
                                        <p:tgtEl>
                                          <p:spTgt spid="68"/>
                                        </p:tgtEl>
                                        <p:attrNameLst>
                                          <p:attrName>ppt_h</p:attrName>
                                        </p:attrNameLst>
                                      </p:cBhvr>
                                      <p:tavLst>
                                        <p:tav tm="0">
                                          <p:val>
                                            <p:fltVal val="0"/>
                                          </p:val>
                                        </p:tav>
                                        <p:tav tm="100000">
                                          <p:val>
                                            <p:strVal val="#ppt_h"/>
                                          </p:val>
                                        </p:tav>
                                      </p:tavLst>
                                    </p:anim>
                                    <p:animEffect transition="in" filter="fade">
                                      <p:cBhvr>
                                        <p:cTn id="23" dur="500"/>
                                        <p:tgtEl>
                                          <p:spTgt spid="68"/>
                                        </p:tgtEl>
                                      </p:cBhvr>
                                    </p:animEffect>
                                  </p:childTnLst>
                                </p:cTn>
                              </p:par>
                            </p:childTnLst>
                          </p:cTn>
                        </p:par>
                        <p:par>
                          <p:cTn id="24" fill="hold">
                            <p:stCondLst>
                              <p:cond delay="2000"/>
                            </p:stCondLst>
                            <p:childTnLst>
                              <p:par>
                                <p:cTn id="25" presetID="22" presetClass="entr" presetSubtype="1"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up)">
                                      <p:cBhvr>
                                        <p:cTn id="27" dur="500"/>
                                        <p:tgtEl>
                                          <p:spTgt spid="35"/>
                                        </p:tgtEl>
                                      </p:cBhvr>
                                    </p:animEffect>
                                  </p:childTnLst>
                                </p:cTn>
                              </p:par>
                            </p:childTnLst>
                          </p:cTn>
                        </p:par>
                        <p:par>
                          <p:cTn id="28" fill="hold">
                            <p:stCondLst>
                              <p:cond delay="2500"/>
                            </p:stCondLst>
                            <p:childTnLst>
                              <p:par>
                                <p:cTn id="29" presetID="18" presetClass="entr" presetSubtype="9" fill="hold" grpId="0" nodeType="after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strips(upLeft)">
                                      <p:cBhvr>
                                        <p:cTn id="31" dur="500"/>
                                        <p:tgtEl>
                                          <p:spTgt spid="48"/>
                                        </p:tgtEl>
                                      </p:cBhvr>
                                    </p:animEffect>
                                  </p:childTnLst>
                                </p:cTn>
                              </p:par>
                            </p:childTnLst>
                          </p:cTn>
                        </p:par>
                        <p:par>
                          <p:cTn id="32" fill="hold">
                            <p:stCondLst>
                              <p:cond delay="3000"/>
                            </p:stCondLst>
                            <p:childTnLst>
                              <p:par>
                                <p:cTn id="33" presetID="53" presetClass="entr" presetSubtype="0" fill="hold" grpId="0" nodeType="afterEffect">
                                  <p:stCondLst>
                                    <p:cond delay="0"/>
                                  </p:stCondLst>
                                  <p:childTnLst>
                                    <p:set>
                                      <p:cBhvr>
                                        <p:cTn id="34" dur="1" fill="hold">
                                          <p:stCondLst>
                                            <p:cond delay="0"/>
                                          </p:stCondLst>
                                        </p:cTn>
                                        <p:tgtEl>
                                          <p:spTgt spid="70"/>
                                        </p:tgtEl>
                                        <p:attrNameLst>
                                          <p:attrName>style.visibility</p:attrName>
                                        </p:attrNameLst>
                                      </p:cBhvr>
                                      <p:to>
                                        <p:strVal val="visible"/>
                                      </p:to>
                                    </p:set>
                                    <p:anim calcmode="lin" valueType="num">
                                      <p:cBhvr>
                                        <p:cTn id="35" dur="500" fill="hold"/>
                                        <p:tgtEl>
                                          <p:spTgt spid="70"/>
                                        </p:tgtEl>
                                        <p:attrNameLst>
                                          <p:attrName>ppt_w</p:attrName>
                                        </p:attrNameLst>
                                      </p:cBhvr>
                                      <p:tavLst>
                                        <p:tav tm="0">
                                          <p:val>
                                            <p:fltVal val="0"/>
                                          </p:val>
                                        </p:tav>
                                        <p:tav tm="100000">
                                          <p:val>
                                            <p:strVal val="#ppt_w"/>
                                          </p:val>
                                        </p:tav>
                                      </p:tavLst>
                                    </p:anim>
                                    <p:anim calcmode="lin" valueType="num">
                                      <p:cBhvr>
                                        <p:cTn id="36" dur="500" fill="hold"/>
                                        <p:tgtEl>
                                          <p:spTgt spid="70"/>
                                        </p:tgtEl>
                                        <p:attrNameLst>
                                          <p:attrName>ppt_h</p:attrName>
                                        </p:attrNameLst>
                                      </p:cBhvr>
                                      <p:tavLst>
                                        <p:tav tm="0">
                                          <p:val>
                                            <p:fltVal val="0"/>
                                          </p:val>
                                        </p:tav>
                                        <p:tav tm="100000">
                                          <p:val>
                                            <p:strVal val="#ppt_h"/>
                                          </p:val>
                                        </p:tav>
                                      </p:tavLst>
                                    </p:anim>
                                    <p:animEffect transition="in" filter="fade">
                                      <p:cBhvr>
                                        <p:cTn id="37" dur="500"/>
                                        <p:tgtEl>
                                          <p:spTgt spid="70"/>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wipe(up)">
                                      <p:cBhvr>
                                        <p:cTn id="41" dur="500"/>
                                        <p:tgtEl>
                                          <p:spTgt spid="36"/>
                                        </p:tgtEl>
                                      </p:cBhvr>
                                    </p:animEffect>
                                  </p:childTnLst>
                                </p:cTn>
                              </p:par>
                            </p:childTnLst>
                          </p:cTn>
                        </p:par>
                        <p:par>
                          <p:cTn id="42" fill="hold">
                            <p:stCondLst>
                              <p:cond delay="4000"/>
                            </p:stCondLst>
                            <p:childTnLst>
                              <p:par>
                                <p:cTn id="43" presetID="18" presetClass="entr" presetSubtype="9" fill="hold" grpId="0" nodeType="afterEffect">
                                  <p:stCondLst>
                                    <p:cond delay="0"/>
                                  </p:stCondLst>
                                  <p:childTnLst>
                                    <p:set>
                                      <p:cBhvr>
                                        <p:cTn id="44" dur="1" fill="hold">
                                          <p:stCondLst>
                                            <p:cond delay="0"/>
                                          </p:stCondLst>
                                        </p:cTn>
                                        <p:tgtEl>
                                          <p:spTgt spid="49"/>
                                        </p:tgtEl>
                                        <p:attrNameLst>
                                          <p:attrName>style.visibility</p:attrName>
                                        </p:attrNameLst>
                                      </p:cBhvr>
                                      <p:to>
                                        <p:strVal val="visible"/>
                                      </p:to>
                                    </p:set>
                                    <p:animEffect transition="in" filter="strips(upLeft)">
                                      <p:cBhvr>
                                        <p:cTn id="45" dur="500"/>
                                        <p:tgtEl>
                                          <p:spTgt spid="49"/>
                                        </p:tgtEl>
                                      </p:cBhvr>
                                    </p:animEffect>
                                  </p:childTnLst>
                                </p:cTn>
                              </p:par>
                            </p:childTnLst>
                          </p:cTn>
                        </p:par>
                        <p:par>
                          <p:cTn id="46" fill="hold">
                            <p:stCondLst>
                              <p:cond delay="4500"/>
                            </p:stCondLst>
                            <p:childTnLst>
                              <p:par>
                                <p:cTn id="47" presetID="53" presetClass="entr" presetSubtype="0"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up)">
                                      <p:cBhvr>
                                        <p:cTn id="55" dur="500"/>
                                        <p:tgtEl>
                                          <p:spTgt spid="37"/>
                                        </p:tgtEl>
                                      </p:cBhvr>
                                    </p:animEffect>
                                  </p:childTnLst>
                                </p:cTn>
                              </p:par>
                            </p:childTnLst>
                          </p:cTn>
                        </p:par>
                        <p:par>
                          <p:cTn id="56" fill="hold">
                            <p:stCondLst>
                              <p:cond delay="5500"/>
                            </p:stCondLst>
                            <p:childTnLst>
                              <p:par>
                                <p:cTn id="57" presetID="18" presetClass="entr" presetSubtype="3"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Effect transition="in" filter="strips(upRight)">
                                      <p:cBhvr>
                                        <p:cTn id="59" dur="500"/>
                                        <p:tgtEl>
                                          <p:spTgt spid="50"/>
                                        </p:tgtEl>
                                      </p:cBhvr>
                                    </p:animEffect>
                                  </p:childTnLst>
                                </p:cTn>
                              </p:par>
                            </p:childTnLst>
                          </p:cTn>
                        </p:par>
                        <p:par>
                          <p:cTn id="60" fill="hold">
                            <p:stCondLst>
                              <p:cond delay="6000"/>
                            </p:stCondLst>
                            <p:childTnLst>
                              <p:par>
                                <p:cTn id="61" presetID="53" presetClass="entr" presetSubtype="0" fill="hold" grpId="0" nodeType="afterEffect">
                                  <p:stCondLst>
                                    <p:cond delay="0"/>
                                  </p:stCondLst>
                                  <p:childTnLst>
                                    <p:set>
                                      <p:cBhvr>
                                        <p:cTn id="62" dur="1" fill="hold">
                                          <p:stCondLst>
                                            <p:cond delay="0"/>
                                          </p:stCondLst>
                                        </p:cTn>
                                        <p:tgtEl>
                                          <p:spTgt spid="69"/>
                                        </p:tgtEl>
                                        <p:attrNameLst>
                                          <p:attrName>style.visibility</p:attrName>
                                        </p:attrNameLst>
                                      </p:cBhvr>
                                      <p:to>
                                        <p:strVal val="visible"/>
                                      </p:to>
                                    </p:set>
                                    <p:anim calcmode="lin" valueType="num">
                                      <p:cBhvr>
                                        <p:cTn id="63" dur="500" fill="hold"/>
                                        <p:tgtEl>
                                          <p:spTgt spid="69"/>
                                        </p:tgtEl>
                                        <p:attrNameLst>
                                          <p:attrName>ppt_w</p:attrName>
                                        </p:attrNameLst>
                                      </p:cBhvr>
                                      <p:tavLst>
                                        <p:tav tm="0">
                                          <p:val>
                                            <p:fltVal val="0"/>
                                          </p:val>
                                        </p:tav>
                                        <p:tav tm="100000">
                                          <p:val>
                                            <p:strVal val="#ppt_w"/>
                                          </p:val>
                                        </p:tav>
                                      </p:tavLst>
                                    </p:anim>
                                    <p:anim calcmode="lin" valueType="num">
                                      <p:cBhvr>
                                        <p:cTn id="64" dur="500" fill="hold"/>
                                        <p:tgtEl>
                                          <p:spTgt spid="69"/>
                                        </p:tgtEl>
                                        <p:attrNameLst>
                                          <p:attrName>ppt_h</p:attrName>
                                        </p:attrNameLst>
                                      </p:cBhvr>
                                      <p:tavLst>
                                        <p:tav tm="0">
                                          <p:val>
                                            <p:fltVal val="0"/>
                                          </p:val>
                                        </p:tav>
                                        <p:tav tm="100000">
                                          <p:val>
                                            <p:strVal val="#ppt_h"/>
                                          </p:val>
                                        </p:tav>
                                      </p:tavLst>
                                    </p:anim>
                                    <p:animEffect transition="in" filter="fade">
                                      <p:cBhvr>
                                        <p:cTn id="65" dur="500"/>
                                        <p:tgtEl>
                                          <p:spTgt spid="69"/>
                                        </p:tgtEl>
                                      </p:cBhvr>
                                    </p:animEffect>
                                  </p:childTnLst>
                                </p:cTn>
                              </p:par>
                            </p:childTnLst>
                          </p:cTn>
                        </p:par>
                        <p:par>
                          <p:cTn id="66" fill="hold">
                            <p:stCondLst>
                              <p:cond delay="6500"/>
                            </p:stCondLst>
                            <p:childTnLst>
                              <p:par>
                                <p:cTn id="67" presetID="22" presetClass="entr" presetSubtype="1"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wipe(up)">
                                      <p:cBhvr>
                                        <p:cTn id="69" dur="500"/>
                                        <p:tgtEl>
                                          <p:spTgt spid="39"/>
                                        </p:tgtEl>
                                      </p:cBhvr>
                                    </p:animEffect>
                                  </p:childTnLst>
                                </p:cTn>
                              </p:par>
                            </p:childTnLst>
                          </p:cTn>
                        </p:par>
                        <p:par>
                          <p:cTn id="70" fill="hold">
                            <p:stCondLst>
                              <p:cond delay="7000"/>
                            </p:stCondLst>
                            <p:childTnLst>
                              <p:par>
                                <p:cTn id="71" presetID="18" presetClass="entr" presetSubtype="3" fill="hold" grpId="0"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upRight)">
                                      <p:cBhvr>
                                        <p:cTn id="73" dur="500"/>
                                        <p:tgtEl>
                                          <p:spTgt spid="51"/>
                                        </p:tgtEl>
                                      </p:cBhvr>
                                    </p:animEffect>
                                  </p:childTnLst>
                                </p:cTn>
                              </p:par>
                            </p:childTnLst>
                          </p:cTn>
                        </p:par>
                        <p:par>
                          <p:cTn id="74" fill="hold">
                            <p:stCondLst>
                              <p:cond delay="7500"/>
                            </p:stCondLst>
                            <p:childTnLst>
                              <p:par>
                                <p:cTn id="75" presetID="53" presetClass="entr" presetSubtype="0" fill="hold" grpId="0" nodeType="afterEffect">
                                  <p:stCondLst>
                                    <p:cond delay="0"/>
                                  </p:stCondLst>
                                  <p:childTnLst>
                                    <p:set>
                                      <p:cBhvr>
                                        <p:cTn id="76" dur="1" fill="hold">
                                          <p:stCondLst>
                                            <p:cond delay="0"/>
                                          </p:stCondLst>
                                        </p:cTn>
                                        <p:tgtEl>
                                          <p:spTgt spid="78"/>
                                        </p:tgtEl>
                                        <p:attrNameLst>
                                          <p:attrName>style.visibility</p:attrName>
                                        </p:attrNameLst>
                                      </p:cBhvr>
                                      <p:to>
                                        <p:strVal val="visible"/>
                                      </p:to>
                                    </p:set>
                                    <p:anim calcmode="lin" valueType="num">
                                      <p:cBhvr>
                                        <p:cTn id="77" dur="500" fill="hold"/>
                                        <p:tgtEl>
                                          <p:spTgt spid="78"/>
                                        </p:tgtEl>
                                        <p:attrNameLst>
                                          <p:attrName>ppt_w</p:attrName>
                                        </p:attrNameLst>
                                      </p:cBhvr>
                                      <p:tavLst>
                                        <p:tav tm="0">
                                          <p:val>
                                            <p:fltVal val="0"/>
                                          </p:val>
                                        </p:tav>
                                        <p:tav tm="100000">
                                          <p:val>
                                            <p:strVal val="#ppt_w"/>
                                          </p:val>
                                        </p:tav>
                                      </p:tavLst>
                                    </p:anim>
                                    <p:anim calcmode="lin" valueType="num">
                                      <p:cBhvr>
                                        <p:cTn id="78" dur="500" fill="hold"/>
                                        <p:tgtEl>
                                          <p:spTgt spid="78"/>
                                        </p:tgtEl>
                                        <p:attrNameLst>
                                          <p:attrName>ppt_h</p:attrName>
                                        </p:attrNameLst>
                                      </p:cBhvr>
                                      <p:tavLst>
                                        <p:tav tm="0">
                                          <p:val>
                                            <p:fltVal val="0"/>
                                          </p:val>
                                        </p:tav>
                                        <p:tav tm="100000">
                                          <p:val>
                                            <p:strVal val="#ppt_h"/>
                                          </p:val>
                                        </p:tav>
                                      </p:tavLst>
                                    </p:anim>
                                    <p:animEffect transition="in" filter="fade">
                                      <p:cBhvr>
                                        <p:cTn id="79" dur="500"/>
                                        <p:tgtEl>
                                          <p:spTgt spid="78"/>
                                        </p:tgtEl>
                                      </p:cBhvr>
                                    </p:animEffect>
                                  </p:childTnLst>
                                </p:cTn>
                              </p:par>
                            </p:childTnLst>
                          </p:cTn>
                        </p:par>
                        <p:par>
                          <p:cTn id="80" fill="hold">
                            <p:stCondLst>
                              <p:cond delay="8000"/>
                            </p:stCondLst>
                            <p:childTnLst>
                              <p:par>
                                <p:cTn id="81" presetID="22" presetClass="entr" presetSubtype="1"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wipe(up)">
                                      <p:cBhvr>
                                        <p:cTn id="8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54" grpId="0" animBg="1"/>
      <p:bldP spid="68" grpId="0"/>
      <p:bldP spid="69" grpId="0"/>
      <p:bldP spid="70" grpId="0"/>
      <p:bldP spid="71" grpId="0"/>
      <p:bldP spid="78" grpId="0"/>
      <p:bldP spid="34" grpId="0"/>
      <p:bldP spid="35" grpId="0"/>
      <p:bldP spid="36" grpId="0"/>
      <p:bldP spid="37" grpId="0"/>
      <p:bldP spid="38" grpId="0"/>
      <p:bldP spid="3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44" name="Chart 2670"/>
          <p:cNvGraphicFramePr/>
          <p:nvPr>
            <p:extLst/>
          </p:nvPr>
        </p:nvGraphicFramePr>
        <p:xfrm>
          <a:off x="3722678" y="1639327"/>
          <a:ext cx="4752066" cy="4937760"/>
        </p:xfrm>
        <a:graphic>
          <a:graphicData uri="http://schemas.openxmlformats.org/drawingml/2006/chart">
            <c:chart xmlns:c="http://schemas.openxmlformats.org/drawingml/2006/chart" xmlns:r="http://schemas.openxmlformats.org/officeDocument/2006/relationships" r:id="rId3"/>
          </a:graphicData>
        </a:graphic>
      </p:graphicFrame>
      <p:sp>
        <p:nvSpPr>
          <p:cNvPr id="45" name="Shape 2671"/>
          <p:cNvSpPr/>
          <p:nvPr/>
        </p:nvSpPr>
        <p:spPr>
          <a:xfrm>
            <a:off x="4938036" y="2902180"/>
            <a:ext cx="2321351" cy="2412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6" name="Shape 2672"/>
          <p:cNvSpPr/>
          <p:nvPr/>
        </p:nvSpPr>
        <p:spPr>
          <a:xfrm>
            <a:off x="4122699" y="2086433"/>
            <a:ext cx="778090" cy="808496"/>
          </a:xfrm>
          <a:prstGeom prst="rect">
            <a:avLst/>
          </a:prstGeom>
          <a:solidFill>
            <a:srgbClr val="FE4A1E"/>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7" name="Shape 2673"/>
          <p:cNvSpPr/>
          <p:nvPr/>
        </p:nvSpPr>
        <p:spPr>
          <a:xfrm>
            <a:off x="7323141" y="2086433"/>
            <a:ext cx="778090" cy="808496"/>
          </a:xfrm>
          <a:prstGeom prst="rect">
            <a:avLst/>
          </a:prstGeom>
          <a:solidFill>
            <a:srgbClr val="5C9AD3"/>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8" name="Shape 2674"/>
          <p:cNvSpPr/>
          <p:nvPr/>
        </p:nvSpPr>
        <p:spPr>
          <a:xfrm>
            <a:off x="4109445" y="5336418"/>
            <a:ext cx="778091" cy="808496"/>
          </a:xfrm>
          <a:prstGeom prst="rect">
            <a:avLst/>
          </a:prstGeom>
          <a:solidFill>
            <a:srgbClr val="7A7A7A"/>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9" name="Shape 2675"/>
          <p:cNvSpPr/>
          <p:nvPr/>
        </p:nvSpPr>
        <p:spPr>
          <a:xfrm>
            <a:off x="7309886" y="5336418"/>
            <a:ext cx="778091" cy="808496"/>
          </a:xfrm>
          <a:prstGeom prst="rect">
            <a:avLst/>
          </a:prstGeom>
          <a:solidFill>
            <a:srgbClr val="44546B"/>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77" name="TextBox 76"/>
          <p:cNvSpPr txBox="1"/>
          <p:nvPr/>
        </p:nvSpPr>
        <p:spPr>
          <a:xfrm rot="18900000">
            <a:off x="4474597" y="2592542"/>
            <a:ext cx="977703" cy="60582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01</a:t>
            </a:r>
          </a:p>
        </p:txBody>
      </p:sp>
      <p:sp>
        <p:nvSpPr>
          <p:cNvPr id="78" name="TextBox 77"/>
          <p:cNvSpPr txBox="1"/>
          <p:nvPr/>
        </p:nvSpPr>
        <p:spPr>
          <a:xfrm rot="2700000">
            <a:off x="6778626" y="2634258"/>
            <a:ext cx="977704" cy="605822"/>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02</a:t>
            </a:r>
          </a:p>
        </p:txBody>
      </p:sp>
      <p:sp>
        <p:nvSpPr>
          <p:cNvPr id="79" name="TextBox 78"/>
          <p:cNvSpPr txBox="1"/>
          <p:nvPr/>
        </p:nvSpPr>
        <p:spPr>
          <a:xfrm rot="8100000">
            <a:off x="6720265" y="4991462"/>
            <a:ext cx="977703" cy="60582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03</a:t>
            </a:r>
          </a:p>
        </p:txBody>
      </p:sp>
      <p:sp>
        <p:nvSpPr>
          <p:cNvPr id="82" name="TextBox 81"/>
          <p:cNvSpPr txBox="1"/>
          <p:nvPr/>
        </p:nvSpPr>
        <p:spPr>
          <a:xfrm rot="13500000">
            <a:off x="4497482" y="5003645"/>
            <a:ext cx="977704" cy="605822"/>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04</a:t>
            </a:r>
          </a:p>
        </p:txBody>
      </p:sp>
      <p:grpSp>
        <p:nvGrpSpPr>
          <p:cNvPr id="13" name="Group 12"/>
          <p:cNvGrpSpPr/>
          <p:nvPr/>
        </p:nvGrpSpPr>
        <p:grpSpPr>
          <a:xfrm>
            <a:off x="8632316" y="1999962"/>
            <a:ext cx="2778313" cy="1372383"/>
            <a:chOff x="8453900" y="1988811"/>
            <a:chExt cx="2778313" cy="1372383"/>
          </a:xfrm>
        </p:grpSpPr>
        <p:sp>
          <p:nvSpPr>
            <p:cNvPr id="56" name="TextBox 55"/>
            <p:cNvSpPr txBox="1"/>
            <p:nvPr/>
          </p:nvSpPr>
          <p:spPr>
            <a:xfrm>
              <a:off x="8791989" y="1988811"/>
              <a:ext cx="2105107"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LOREM IPSUM</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57" name="TextBox 56"/>
            <p:cNvSpPr txBox="1"/>
            <p:nvPr/>
          </p:nvSpPr>
          <p:spPr>
            <a:xfrm>
              <a:off x="8453900" y="2345531"/>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sp>
        <p:nvSpPr>
          <p:cNvPr id="58" name="Shape 3686"/>
          <p:cNvSpPr/>
          <p:nvPr/>
        </p:nvSpPr>
        <p:spPr>
          <a:xfrm>
            <a:off x="8722728" y="2067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4" name="Group 13"/>
          <p:cNvGrpSpPr/>
          <p:nvPr/>
        </p:nvGrpSpPr>
        <p:grpSpPr>
          <a:xfrm>
            <a:off x="8632316" y="4039483"/>
            <a:ext cx="3016339" cy="1372374"/>
            <a:chOff x="8453900" y="4039483"/>
            <a:chExt cx="3016339" cy="1372374"/>
          </a:xfrm>
        </p:grpSpPr>
        <p:sp>
          <p:nvSpPr>
            <p:cNvPr id="59" name="TextBox 58"/>
            <p:cNvSpPr txBox="1"/>
            <p:nvPr/>
          </p:nvSpPr>
          <p:spPr>
            <a:xfrm>
              <a:off x="8839431" y="4039483"/>
              <a:ext cx="2630808"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LOREM IPSUM</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60" name="TextBox 59"/>
            <p:cNvSpPr txBox="1"/>
            <p:nvPr/>
          </p:nvSpPr>
          <p:spPr>
            <a:xfrm>
              <a:off x="8453900" y="4396194"/>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sp>
        <p:nvSpPr>
          <p:cNvPr id="61" name="Shape 3686"/>
          <p:cNvSpPr/>
          <p:nvPr/>
        </p:nvSpPr>
        <p:spPr>
          <a:xfrm>
            <a:off x="8722728" y="410652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1" name="Group 10"/>
          <p:cNvGrpSpPr/>
          <p:nvPr/>
        </p:nvGrpSpPr>
        <p:grpSpPr>
          <a:xfrm>
            <a:off x="471956" y="2009628"/>
            <a:ext cx="3007524" cy="1351566"/>
            <a:chOff x="706128" y="2009628"/>
            <a:chExt cx="3007524" cy="1351566"/>
          </a:xfrm>
        </p:grpSpPr>
        <p:sp>
          <p:nvSpPr>
            <p:cNvPr id="63" name="TextBox 62"/>
            <p:cNvSpPr txBox="1"/>
            <p:nvPr/>
          </p:nvSpPr>
          <p:spPr>
            <a:xfrm>
              <a:off x="935339" y="2345531"/>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2" name="TextBox 61"/>
            <p:cNvSpPr txBox="1"/>
            <p:nvPr/>
          </p:nvSpPr>
          <p:spPr>
            <a:xfrm>
              <a:off x="706128" y="2009628"/>
              <a:ext cx="2630808" cy="338554"/>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ea typeface="Roboto Light" panose="02000000000000000000" pitchFamily="2" charset="0"/>
                </a:rPr>
                <a:t>LOREM IPSUM</a:t>
              </a:r>
              <a:endParaRPr lang="ru-RU" sz="1600" b="1" dirty="0">
                <a:solidFill>
                  <a:srgbClr val="FE4A1E"/>
                </a:solidFill>
                <a:latin typeface="Candara" panose="020E0502030303020204" pitchFamily="34" charset="0"/>
                <a:ea typeface="Roboto Light" panose="02000000000000000000" pitchFamily="2" charset="0"/>
              </a:endParaRPr>
            </a:p>
          </p:txBody>
        </p:sp>
      </p:grpSp>
      <p:sp>
        <p:nvSpPr>
          <p:cNvPr id="64" name="Shape 3686"/>
          <p:cNvSpPr/>
          <p:nvPr/>
        </p:nvSpPr>
        <p:spPr>
          <a:xfrm>
            <a:off x="3169670" y="208818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2" name="Group 11"/>
          <p:cNvGrpSpPr/>
          <p:nvPr/>
        </p:nvGrpSpPr>
        <p:grpSpPr>
          <a:xfrm>
            <a:off x="426563" y="4039482"/>
            <a:ext cx="3052916" cy="1372375"/>
            <a:chOff x="660736" y="4039482"/>
            <a:chExt cx="3052916" cy="1372375"/>
          </a:xfrm>
        </p:grpSpPr>
        <p:sp>
          <p:nvSpPr>
            <p:cNvPr id="66" name="TextBox 65"/>
            <p:cNvSpPr txBox="1"/>
            <p:nvPr/>
          </p:nvSpPr>
          <p:spPr>
            <a:xfrm>
              <a:off x="935339" y="4396194"/>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5" name="TextBox 64"/>
            <p:cNvSpPr txBox="1"/>
            <p:nvPr/>
          </p:nvSpPr>
          <p:spPr>
            <a:xfrm>
              <a:off x="660736" y="4039482"/>
              <a:ext cx="2630808" cy="338554"/>
            </a:xfrm>
            <a:prstGeom prst="rect">
              <a:avLst/>
            </a:prstGeom>
            <a:noFill/>
          </p:spPr>
          <p:txBody>
            <a:bodyPr wrap="square" rtlCol="0">
              <a:spAutoFit/>
            </a:bodyPr>
            <a:lstStyle/>
            <a:p>
              <a:pPr algn="r"/>
              <a:r>
                <a:rPr lang="en-US" sz="1600" b="1" dirty="0">
                  <a:solidFill>
                    <a:srgbClr val="7A7A7A"/>
                  </a:solidFill>
                  <a:latin typeface="Candara" panose="020E0502030303020204" pitchFamily="34" charset="0"/>
                  <a:ea typeface="Roboto Light" panose="02000000000000000000" pitchFamily="2" charset="0"/>
                </a:rPr>
                <a:t>LOREM IPSUM</a:t>
              </a:r>
              <a:endParaRPr lang="ru-RU" sz="1600" b="1" dirty="0">
                <a:solidFill>
                  <a:srgbClr val="7A7A7A"/>
                </a:solidFill>
                <a:latin typeface="Candara" panose="020E0502030303020204" pitchFamily="34" charset="0"/>
                <a:ea typeface="Roboto Light" panose="02000000000000000000" pitchFamily="2" charset="0"/>
              </a:endParaRPr>
            </a:p>
          </p:txBody>
        </p:sp>
      </p:grpSp>
      <p:sp>
        <p:nvSpPr>
          <p:cNvPr id="67" name="Shape 3686"/>
          <p:cNvSpPr/>
          <p:nvPr/>
        </p:nvSpPr>
        <p:spPr>
          <a:xfrm>
            <a:off x="3136216" y="410653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35" name="Group 83"/>
          <p:cNvGrpSpPr>
            <a:grpSpLocks noChangeAspect="1"/>
          </p:cNvGrpSpPr>
          <p:nvPr/>
        </p:nvGrpSpPr>
        <p:grpSpPr>
          <a:xfrm>
            <a:off x="5675536" y="3455315"/>
            <a:ext cx="840928" cy="1371600"/>
            <a:chOff x="3916363" y="1987550"/>
            <a:chExt cx="163513" cy="266700"/>
          </a:xfrm>
          <a:solidFill>
            <a:schemeClr val="bg2">
              <a:lumMod val="25000"/>
            </a:schemeClr>
          </a:solidFill>
        </p:grpSpPr>
        <p:sp>
          <p:nvSpPr>
            <p:cNvPr id="36" name="Freeform 39"/>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0"/>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1"/>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42"/>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TextBox 4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77831657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4">
                                            <p:graphicEl>
                                              <a:chart seriesIdx="-3" categoryIdx="-3" bldStep="gridLegend"/>
                                            </p:graphicEl>
                                          </p:spTgt>
                                        </p:tgtEl>
                                        <p:attrNameLst>
                                          <p:attrName>style.visibility</p:attrName>
                                        </p:attrNameLst>
                                      </p:cBhvr>
                                      <p:to>
                                        <p:strVal val="visible"/>
                                      </p:to>
                                    </p:set>
                                    <p:anim calcmode="lin" valueType="num">
                                      <p:cBhvr>
                                        <p:cTn id="11" dur="500" fill="hold"/>
                                        <p:tgtEl>
                                          <p:spTgt spid="44">
                                            <p:graphicEl>
                                              <a:chart seriesIdx="-3" categoryIdx="-3" bldStep="gridLegend"/>
                                            </p:graphicEl>
                                          </p:spTgt>
                                        </p:tgtEl>
                                        <p:attrNameLst>
                                          <p:attrName>ppt_w</p:attrName>
                                        </p:attrNameLst>
                                      </p:cBhvr>
                                      <p:tavLst>
                                        <p:tav tm="0">
                                          <p:val>
                                            <p:fltVal val="0"/>
                                          </p:val>
                                        </p:tav>
                                        <p:tav tm="100000">
                                          <p:val>
                                            <p:strVal val="#ppt_w"/>
                                          </p:val>
                                        </p:tav>
                                      </p:tavLst>
                                    </p:anim>
                                    <p:anim calcmode="lin" valueType="num">
                                      <p:cBhvr>
                                        <p:cTn id="12" dur="500" fill="hold"/>
                                        <p:tgtEl>
                                          <p:spTgt spid="44">
                                            <p:graphicEl>
                                              <a:chart seriesIdx="-3" categoryIdx="-3" bldStep="gridLegend"/>
                                            </p:graphicEl>
                                          </p:spTgt>
                                        </p:tgtEl>
                                        <p:attrNameLst>
                                          <p:attrName>ppt_h</p:attrName>
                                        </p:attrNameLst>
                                      </p:cBhvr>
                                      <p:tavLst>
                                        <p:tav tm="0">
                                          <p:val>
                                            <p:fltVal val="0"/>
                                          </p:val>
                                        </p:tav>
                                        <p:tav tm="100000">
                                          <p:val>
                                            <p:strVal val="#ppt_h"/>
                                          </p:val>
                                        </p:tav>
                                      </p:tavLst>
                                    </p:anim>
                                    <p:animEffect transition="in" filter="fade">
                                      <p:cBhvr>
                                        <p:cTn id="13" dur="500"/>
                                        <p:tgtEl>
                                          <p:spTgt spid="44">
                                            <p:graphicEl>
                                              <a:chart seriesIdx="-3" categoryIdx="-3" bldStep="gridLegend"/>
                                            </p:graphicEl>
                                          </p:spTgt>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4">
                                            <p:graphicEl>
                                              <a:chart seriesIdx="-4" categoryIdx="0" bldStep="category"/>
                                            </p:graphicEl>
                                          </p:spTgt>
                                        </p:tgtEl>
                                        <p:attrNameLst>
                                          <p:attrName>style.visibility</p:attrName>
                                        </p:attrNameLst>
                                      </p:cBhvr>
                                      <p:to>
                                        <p:strVal val="visible"/>
                                      </p:to>
                                    </p:set>
                                    <p:anim calcmode="lin" valueType="num">
                                      <p:cBhvr>
                                        <p:cTn id="17" dur="500" fill="hold"/>
                                        <p:tgtEl>
                                          <p:spTgt spid="44">
                                            <p:graphicEl>
                                              <a:chart seriesIdx="-4" categoryIdx="0" bldStep="category"/>
                                            </p:graphicEl>
                                          </p:spTgt>
                                        </p:tgtEl>
                                        <p:attrNameLst>
                                          <p:attrName>ppt_w</p:attrName>
                                        </p:attrNameLst>
                                      </p:cBhvr>
                                      <p:tavLst>
                                        <p:tav tm="0">
                                          <p:val>
                                            <p:fltVal val="0"/>
                                          </p:val>
                                        </p:tav>
                                        <p:tav tm="100000">
                                          <p:val>
                                            <p:strVal val="#ppt_w"/>
                                          </p:val>
                                        </p:tav>
                                      </p:tavLst>
                                    </p:anim>
                                    <p:anim calcmode="lin" valueType="num">
                                      <p:cBhvr>
                                        <p:cTn id="18" dur="500" fill="hold"/>
                                        <p:tgtEl>
                                          <p:spTgt spid="44">
                                            <p:graphicEl>
                                              <a:chart seriesIdx="-4" categoryIdx="0" bldStep="category"/>
                                            </p:graphicEl>
                                          </p:spTgt>
                                        </p:tgtEl>
                                        <p:attrNameLst>
                                          <p:attrName>ppt_h</p:attrName>
                                        </p:attrNameLst>
                                      </p:cBhvr>
                                      <p:tavLst>
                                        <p:tav tm="0">
                                          <p:val>
                                            <p:fltVal val="0"/>
                                          </p:val>
                                        </p:tav>
                                        <p:tav tm="100000">
                                          <p:val>
                                            <p:strVal val="#ppt_h"/>
                                          </p:val>
                                        </p:tav>
                                      </p:tavLst>
                                    </p:anim>
                                    <p:animEffect transition="in" filter="fade">
                                      <p:cBhvr>
                                        <p:cTn id="19" dur="500"/>
                                        <p:tgtEl>
                                          <p:spTgt spid="44">
                                            <p:graphicEl>
                                              <a:chart seriesIdx="-4" categoryIdx="0" bldStep="category"/>
                                            </p:graphicEl>
                                          </p:spTgt>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44">
                                            <p:graphicEl>
                                              <a:chart seriesIdx="-4" categoryIdx="1" bldStep="category"/>
                                            </p:graphicEl>
                                          </p:spTgt>
                                        </p:tgtEl>
                                        <p:attrNameLst>
                                          <p:attrName>style.visibility</p:attrName>
                                        </p:attrNameLst>
                                      </p:cBhvr>
                                      <p:to>
                                        <p:strVal val="visible"/>
                                      </p:to>
                                    </p:set>
                                    <p:anim calcmode="lin" valueType="num">
                                      <p:cBhvr>
                                        <p:cTn id="23" dur="500" fill="hold"/>
                                        <p:tgtEl>
                                          <p:spTgt spid="44">
                                            <p:graphicEl>
                                              <a:chart seriesIdx="-4" categoryIdx="1" bldStep="category"/>
                                            </p:graphicEl>
                                          </p:spTgt>
                                        </p:tgtEl>
                                        <p:attrNameLst>
                                          <p:attrName>ppt_w</p:attrName>
                                        </p:attrNameLst>
                                      </p:cBhvr>
                                      <p:tavLst>
                                        <p:tav tm="0">
                                          <p:val>
                                            <p:fltVal val="0"/>
                                          </p:val>
                                        </p:tav>
                                        <p:tav tm="100000">
                                          <p:val>
                                            <p:strVal val="#ppt_w"/>
                                          </p:val>
                                        </p:tav>
                                      </p:tavLst>
                                    </p:anim>
                                    <p:anim calcmode="lin" valueType="num">
                                      <p:cBhvr>
                                        <p:cTn id="24" dur="500" fill="hold"/>
                                        <p:tgtEl>
                                          <p:spTgt spid="44">
                                            <p:graphicEl>
                                              <a:chart seriesIdx="-4" categoryIdx="1" bldStep="category"/>
                                            </p:graphicEl>
                                          </p:spTgt>
                                        </p:tgtEl>
                                        <p:attrNameLst>
                                          <p:attrName>ppt_h</p:attrName>
                                        </p:attrNameLst>
                                      </p:cBhvr>
                                      <p:tavLst>
                                        <p:tav tm="0">
                                          <p:val>
                                            <p:fltVal val="0"/>
                                          </p:val>
                                        </p:tav>
                                        <p:tav tm="100000">
                                          <p:val>
                                            <p:strVal val="#ppt_h"/>
                                          </p:val>
                                        </p:tav>
                                      </p:tavLst>
                                    </p:anim>
                                    <p:animEffect transition="in" filter="fade">
                                      <p:cBhvr>
                                        <p:cTn id="25" dur="500"/>
                                        <p:tgtEl>
                                          <p:spTgt spid="44">
                                            <p:graphicEl>
                                              <a:chart seriesIdx="-4" categoryIdx="1" bldStep="category"/>
                                            </p:graphicEl>
                                          </p:spTgt>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44">
                                            <p:graphicEl>
                                              <a:chart seriesIdx="-4" categoryIdx="2" bldStep="category"/>
                                            </p:graphicEl>
                                          </p:spTgt>
                                        </p:tgtEl>
                                        <p:attrNameLst>
                                          <p:attrName>style.visibility</p:attrName>
                                        </p:attrNameLst>
                                      </p:cBhvr>
                                      <p:to>
                                        <p:strVal val="visible"/>
                                      </p:to>
                                    </p:set>
                                    <p:anim calcmode="lin" valueType="num">
                                      <p:cBhvr>
                                        <p:cTn id="29" dur="500" fill="hold"/>
                                        <p:tgtEl>
                                          <p:spTgt spid="44">
                                            <p:graphicEl>
                                              <a:chart seriesIdx="-4" categoryIdx="2" bldStep="category"/>
                                            </p:graphicEl>
                                          </p:spTgt>
                                        </p:tgtEl>
                                        <p:attrNameLst>
                                          <p:attrName>ppt_w</p:attrName>
                                        </p:attrNameLst>
                                      </p:cBhvr>
                                      <p:tavLst>
                                        <p:tav tm="0">
                                          <p:val>
                                            <p:fltVal val="0"/>
                                          </p:val>
                                        </p:tav>
                                        <p:tav tm="100000">
                                          <p:val>
                                            <p:strVal val="#ppt_w"/>
                                          </p:val>
                                        </p:tav>
                                      </p:tavLst>
                                    </p:anim>
                                    <p:anim calcmode="lin" valueType="num">
                                      <p:cBhvr>
                                        <p:cTn id="30" dur="500" fill="hold"/>
                                        <p:tgtEl>
                                          <p:spTgt spid="44">
                                            <p:graphicEl>
                                              <a:chart seriesIdx="-4" categoryIdx="2" bldStep="category"/>
                                            </p:graphicEl>
                                          </p:spTgt>
                                        </p:tgtEl>
                                        <p:attrNameLst>
                                          <p:attrName>ppt_h</p:attrName>
                                        </p:attrNameLst>
                                      </p:cBhvr>
                                      <p:tavLst>
                                        <p:tav tm="0">
                                          <p:val>
                                            <p:fltVal val="0"/>
                                          </p:val>
                                        </p:tav>
                                        <p:tav tm="100000">
                                          <p:val>
                                            <p:strVal val="#ppt_h"/>
                                          </p:val>
                                        </p:tav>
                                      </p:tavLst>
                                    </p:anim>
                                    <p:animEffect transition="in" filter="fade">
                                      <p:cBhvr>
                                        <p:cTn id="31" dur="500"/>
                                        <p:tgtEl>
                                          <p:spTgt spid="44">
                                            <p:graphicEl>
                                              <a:chart seriesIdx="-4" categoryIdx="2" bldStep="category"/>
                                            </p:graphicEl>
                                          </p:spTgt>
                                        </p:tgtEl>
                                      </p:cBhvr>
                                    </p:animEffect>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44">
                                            <p:graphicEl>
                                              <a:chart seriesIdx="-4" categoryIdx="3" bldStep="category"/>
                                            </p:graphicEl>
                                          </p:spTgt>
                                        </p:tgtEl>
                                        <p:attrNameLst>
                                          <p:attrName>style.visibility</p:attrName>
                                        </p:attrNameLst>
                                      </p:cBhvr>
                                      <p:to>
                                        <p:strVal val="visible"/>
                                      </p:to>
                                    </p:set>
                                    <p:anim calcmode="lin" valueType="num">
                                      <p:cBhvr>
                                        <p:cTn id="35" dur="500" fill="hold"/>
                                        <p:tgtEl>
                                          <p:spTgt spid="44">
                                            <p:graphicEl>
                                              <a:chart seriesIdx="-4" categoryIdx="3" bldStep="category"/>
                                            </p:graphicEl>
                                          </p:spTgt>
                                        </p:tgtEl>
                                        <p:attrNameLst>
                                          <p:attrName>ppt_w</p:attrName>
                                        </p:attrNameLst>
                                      </p:cBhvr>
                                      <p:tavLst>
                                        <p:tav tm="0">
                                          <p:val>
                                            <p:fltVal val="0"/>
                                          </p:val>
                                        </p:tav>
                                        <p:tav tm="100000">
                                          <p:val>
                                            <p:strVal val="#ppt_w"/>
                                          </p:val>
                                        </p:tav>
                                      </p:tavLst>
                                    </p:anim>
                                    <p:anim calcmode="lin" valueType="num">
                                      <p:cBhvr>
                                        <p:cTn id="36" dur="500" fill="hold"/>
                                        <p:tgtEl>
                                          <p:spTgt spid="44">
                                            <p:graphicEl>
                                              <a:chart seriesIdx="-4" categoryIdx="3" bldStep="category"/>
                                            </p:graphicEl>
                                          </p:spTgt>
                                        </p:tgtEl>
                                        <p:attrNameLst>
                                          <p:attrName>ppt_h</p:attrName>
                                        </p:attrNameLst>
                                      </p:cBhvr>
                                      <p:tavLst>
                                        <p:tav tm="0">
                                          <p:val>
                                            <p:fltVal val="0"/>
                                          </p:val>
                                        </p:tav>
                                        <p:tav tm="100000">
                                          <p:val>
                                            <p:strVal val="#ppt_h"/>
                                          </p:val>
                                        </p:tav>
                                      </p:tavLst>
                                    </p:anim>
                                    <p:animEffect transition="in" filter="fade">
                                      <p:cBhvr>
                                        <p:cTn id="37" dur="500"/>
                                        <p:tgtEl>
                                          <p:spTgt spid="44">
                                            <p:graphicEl>
                                              <a:chart seriesIdx="-4" categoryIdx="3" bldStep="category"/>
                                            </p:graphicEl>
                                          </p:spTgt>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 calcmode="lin" valueType="num">
                                      <p:cBhvr>
                                        <p:cTn id="41" dur="500" fill="hold"/>
                                        <p:tgtEl>
                                          <p:spTgt spid="45"/>
                                        </p:tgtEl>
                                        <p:attrNameLst>
                                          <p:attrName>ppt_w</p:attrName>
                                        </p:attrNameLst>
                                      </p:cBhvr>
                                      <p:tavLst>
                                        <p:tav tm="0">
                                          <p:val>
                                            <p:fltVal val="0"/>
                                          </p:val>
                                        </p:tav>
                                        <p:tav tm="100000">
                                          <p:val>
                                            <p:strVal val="#ppt_w"/>
                                          </p:val>
                                        </p:tav>
                                      </p:tavLst>
                                    </p:anim>
                                    <p:anim calcmode="lin" valueType="num">
                                      <p:cBhvr>
                                        <p:cTn id="42" dur="500" fill="hold"/>
                                        <p:tgtEl>
                                          <p:spTgt spid="45"/>
                                        </p:tgtEl>
                                        <p:attrNameLst>
                                          <p:attrName>ppt_h</p:attrName>
                                        </p:attrNameLst>
                                      </p:cBhvr>
                                      <p:tavLst>
                                        <p:tav tm="0">
                                          <p:val>
                                            <p:fltVal val="0"/>
                                          </p:val>
                                        </p:tav>
                                        <p:tav tm="100000">
                                          <p:val>
                                            <p:strVal val="#ppt_h"/>
                                          </p:val>
                                        </p:tav>
                                      </p:tavLst>
                                    </p:anim>
                                    <p:animEffect transition="in" filter="fade">
                                      <p:cBhvr>
                                        <p:cTn id="43" dur="500"/>
                                        <p:tgtEl>
                                          <p:spTgt spid="45"/>
                                        </p:tgtEl>
                                      </p:cBhvr>
                                    </p:animEffect>
                                  </p:childTnLst>
                                </p:cTn>
                              </p:par>
                            </p:childTnLst>
                          </p:cTn>
                        </p:par>
                        <p:par>
                          <p:cTn id="44" fill="hold">
                            <p:stCondLst>
                              <p:cond delay="3500"/>
                            </p:stCondLst>
                            <p:childTnLst>
                              <p:par>
                                <p:cTn id="45" presetID="23" presetClass="entr" presetSubtype="16" fill="hold" nodeType="afterEffect">
                                  <p:stCondLst>
                                    <p:cond delay="0"/>
                                  </p:stCondLst>
                                  <p:childTnLst>
                                    <p:set>
                                      <p:cBhvr>
                                        <p:cTn id="46" dur="1" fill="hold">
                                          <p:stCondLst>
                                            <p:cond delay="0"/>
                                          </p:stCondLst>
                                        </p:cTn>
                                        <p:tgtEl>
                                          <p:spTgt spid="35"/>
                                        </p:tgtEl>
                                        <p:attrNameLst>
                                          <p:attrName>style.visibility</p:attrName>
                                        </p:attrNameLst>
                                      </p:cBhvr>
                                      <p:to>
                                        <p:strVal val="visible"/>
                                      </p:to>
                                    </p:set>
                                    <p:anim calcmode="lin" valueType="num">
                                      <p:cBhvr>
                                        <p:cTn id="47" dur="500" fill="hold"/>
                                        <p:tgtEl>
                                          <p:spTgt spid="35"/>
                                        </p:tgtEl>
                                        <p:attrNameLst>
                                          <p:attrName>ppt_w</p:attrName>
                                        </p:attrNameLst>
                                      </p:cBhvr>
                                      <p:tavLst>
                                        <p:tav tm="0">
                                          <p:val>
                                            <p:fltVal val="0"/>
                                          </p:val>
                                        </p:tav>
                                        <p:tav tm="100000">
                                          <p:val>
                                            <p:strVal val="#ppt_w"/>
                                          </p:val>
                                        </p:tav>
                                      </p:tavLst>
                                    </p:anim>
                                    <p:anim calcmode="lin" valueType="num">
                                      <p:cBhvr>
                                        <p:cTn id="48" dur="500" fill="hold"/>
                                        <p:tgtEl>
                                          <p:spTgt spid="35"/>
                                        </p:tgtEl>
                                        <p:attrNameLst>
                                          <p:attrName>ppt_h</p:attrName>
                                        </p:attrNameLst>
                                      </p:cBhvr>
                                      <p:tavLst>
                                        <p:tav tm="0">
                                          <p:val>
                                            <p:fltVal val="0"/>
                                          </p:val>
                                        </p:tav>
                                        <p:tav tm="100000">
                                          <p:val>
                                            <p:strVal val="#ppt_h"/>
                                          </p:val>
                                        </p:tav>
                                      </p:tavLst>
                                    </p:anim>
                                  </p:childTnLst>
                                </p:cTn>
                              </p:par>
                            </p:childTnLst>
                          </p:cTn>
                        </p:par>
                        <p:par>
                          <p:cTn id="49" fill="hold">
                            <p:stCondLst>
                              <p:cond delay="4000"/>
                            </p:stCondLst>
                            <p:childTnLst>
                              <p:par>
                                <p:cTn id="50" presetID="53" presetClass="entr" presetSubtype="16" fill="hold" grpId="0" nodeType="afterEffect">
                                  <p:stCondLst>
                                    <p:cond delay="0"/>
                                  </p:stCondLst>
                                  <p:childTnLst>
                                    <p:set>
                                      <p:cBhvr>
                                        <p:cTn id="51" dur="1" fill="hold">
                                          <p:stCondLst>
                                            <p:cond delay="0"/>
                                          </p:stCondLst>
                                        </p:cTn>
                                        <p:tgtEl>
                                          <p:spTgt spid="77"/>
                                        </p:tgtEl>
                                        <p:attrNameLst>
                                          <p:attrName>style.visibility</p:attrName>
                                        </p:attrNameLst>
                                      </p:cBhvr>
                                      <p:to>
                                        <p:strVal val="visible"/>
                                      </p:to>
                                    </p:set>
                                    <p:anim calcmode="lin" valueType="num">
                                      <p:cBhvr>
                                        <p:cTn id="52" dur="500" fill="hold"/>
                                        <p:tgtEl>
                                          <p:spTgt spid="77"/>
                                        </p:tgtEl>
                                        <p:attrNameLst>
                                          <p:attrName>ppt_w</p:attrName>
                                        </p:attrNameLst>
                                      </p:cBhvr>
                                      <p:tavLst>
                                        <p:tav tm="0">
                                          <p:val>
                                            <p:fltVal val="0"/>
                                          </p:val>
                                        </p:tav>
                                        <p:tav tm="100000">
                                          <p:val>
                                            <p:strVal val="#ppt_w"/>
                                          </p:val>
                                        </p:tav>
                                      </p:tavLst>
                                    </p:anim>
                                    <p:anim calcmode="lin" valueType="num">
                                      <p:cBhvr>
                                        <p:cTn id="53" dur="500" fill="hold"/>
                                        <p:tgtEl>
                                          <p:spTgt spid="77"/>
                                        </p:tgtEl>
                                        <p:attrNameLst>
                                          <p:attrName>ppt_h</p:attrName>
                                        </p:attrNameLst>
                                      </p:cBhvr>
                                      <p:tavLst>
                                        <p:tav tm="0">
                                          <p:val>
                                            <p:fltVal val="0"/>
                                          </p:val>
                                        </p:tav>
                                        <p:tav tm="100000">
                                          <p:val>
                                            <p:strVal val="#ppt_h"/>
                                          </p:val>
                                        </p:tav>
                                      </p:tavLst>
                                    </p:anim>
                                    <p:animEffect transition="in" filter="fade">
                                      <p:cBhvr>
                                        <p:cTn id="54" dur="500"/>
                                        <p:tgtEl>
                                          <p:spTgt spid="77"/>
                                        </p:tgtEl>
                                      </p:cBhvr>
                                    </p:animEffect>
                                  </p:childTnLst>
                                </p:cTn>
                              </p:par>
                            </p:childTnLst>
                          </p:cTn>
                        </p:par>
                        <p:par>
                          <p:cTn id="55" fill="hold">
                            <p:stCondLst>
                              <p:cond delay="4500"/>
                            </p:stCondLst>
                            <p:childTnLst>
                              <p:par>
                                <p:cTn id="56" presetID="18" presetClass="entr" presetSubtype="9"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Effect transition="in" filter="strips(upLeft)">
                                      <p:cBhvr>
                                        <p:cTn id="58" dur="500"/>
                                        <p:tgtEl>
                                          <p:spTgt spid="46"/>
                                        </p:tgtEl>
                                      </p:cBhvr>
                                    </p:animEffect>
                                  </p:childTnLst>
                                </p:cTn>
                              </p:par>
                            </p:childTnLst>
                          </p:cTn>
                        </p:par>
                        <p:par>
                          <p:cTn id="59" fill="hold">
                            <p:stCondLst>
                              <p:cond delay="5000"/>
                            </p:stCondLst>
                            <p:childTnLst>
                              <p:par>
                                <p:cTn id="60" presetID="37" presetClass="entr" presetSubtype="0" fill="hold" grpId="0" nodeType="afterEffect">
                                  <p:stCondLst>
                                    <p:cond delay="0"/>
                                  </p:stCondLst>
                                  <p:childTnLst>
                                    <p:set>
                                      <p:cBhvr>
                                        <p:cTn id="61" dur="1" fill="hold">
                                          <p:stCondLst>
                                            <p:cond delay="0"/>
                                          </p:stCondLst>
                                        </p:cTn>
                                        <p:tgtEl>
                                          <p:spTgt spid="64"/>
                                        </p:tgtEl>
                                        <p:attrNameLst>
                                          <p:attrName>style.visibility</p:attrName>
                                        </p:attrNameLst>
                                      </p:cBhvr>
                                      <p:to>
                                        <p:strVal val="visible"/>
                                      </p:to>
                                    </p:set>
                                    <p:animEffect transition="in" filter="fade">
                                      <p:cBhvr>
                                        <p:cTn id="62" dur="1000"/>
                                        <p:tgtEl>
                                          <p:spTgt spid="64"/>
                                        </p:tgtEl>
                                      </p:cBhvr>
                                    </p:animEffect>
                                    <p:anim calcmode="lin" valueType="num">
                                      <p:cBhvr>
                                        <p:cTn id="63" dur="1000" fill="hold"/>
                                        <p:tgtEl>
                                          <p:spTgt spid="64"/>
                                        </p:tgtEl>
                                        <p:attrNameLst>
                                          <p:attrName>ppt_x</p:attrName>
                                        </p:attrNameLst>
                                      </p:cBhvr>
                                      <p:tavLst>
                                        <p:tav tm="0">
                                          <p:val>
                                            <p:strVal val="#ppt_x"/>
                                          </p:val>
                                        </p:tav>
                                        <p:tav tm="100000">
                                          <p:val>
                                            <p:strVal val="#ppt_x"/>
                                          </p:val>
                                        </p:tav>
                                      </p:tavLst>
                                    </p:anim>
                                    <p:anim calcmode="lin" valueType="num">
                                      <p:cBhvr>
                                        <p:cTn id="64" dur="900" decel="100000" fill="hold"/>
                                        <p:tgtEl>
                                          <p:spTgt spid="64"/>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66" fill="hold">
                            <p:stCondLst>
                              <p:cond delay="6000"/>
                            </p:stCondLst>
                            <p:childTnLst>
                              <p:par>
                                <p:cTn id="67" presetID="22" presetClass="entr" presetSubtype="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wipe(right)">
                                      <p:cBhvr>
                                        <p:cTn id="69" dur="500"/>
                                        <p:tgtEl>
                                          <p:spTgt spid="11"/>
                                        </p:tgtEl>
                                      </p:cBhvr>
                                    </p:animEffect>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78"/>
                                        </p:tgtEl>
                                        <p:attrNameLst>
                                          <p:attrName>style.visibility</p:attrName>
                                        </p:attrNameLst>
                                      </p:cBhvr>
                                      <p:to>
                                        <p:strVal val="visible"/>
                                      </p:to>
                                    </p:set>
                                    <p:anim calcmode="lin" valueType="num">
                                      <p:cBhvr>
                                        <p:cTn id="73" dur="500" fill="hold"/>
                                        <p:tgtEl>
                                          <p:spTgt spid="78"/>
                                        </p:tgtEl>
                                        <p:attrNameLst>
                                          <p:attrName>ppt_w</p:attrName>
                                        </p:attrNameLst>
                                      </p:cBhvr>
                                      <p:tavLst>
                                        <p:tav tm="0">
                                          <p:val>
                                            <p:fltVal val="0"/>
                                          </p:val>
                                        </p:tav>
                                        <p:tav tm="100000">
                                          <p:val>
                                            <p:strVal val="#ppt_w"/>
                                          </p:val>
                                        </p:tav>
                                      </p:tavLst>
                                    </p:anim>
                                    <p:anim calcmode="lin" valueType="num">
                                      <p:cBhvr>
                                        <p:cTn id="74" dur="500" fill="hold"/>
                                        <p:tgtEl>
                                          <p:spTgt spid="78"/>
                                        </p:tgtEl>
                                        <p:attrNameLst>
                                          <p:attrName>ppt_h</p:attrName>
                                        </p:attrNameLst>
                                      </p:cBhvr>
                                      <p:tavLst>
                                        <p:tav tm="0">
                                          <p:val>
                                            <p:fltVal val="0"/>
                                          </p:val>
                                        </p:tav>
                                        <p:tav tm="100000">
                                          <p:val>
                                            <p:strVal val="#ppt_h"/>
                                          </p:val>
                                        </p:tav>
                                      </p:tavLst>
                                    </p:anim>
                                    <p:animEffect transition="in" filter="fade">
                                      <p:cBhvr>
                                        <p:cTn id="75" dur="500"/>
                                        <p:tgtEl>
                                          <p:spTgt spid="78"/>
                                        </p:tgtEl>
                                      </p:cBhvr>
                                    </p:animEffect>
                                  </p:childTnLst>
                                </p:cTn>
                              </p:par>
                            </p:childTnLst>
                          </p:cTn>
                        </p:par>
                        <p:par>
                          <p:cTn id="76" fill="hold">
                            <p:stCondLst>
                              <p:cond delay="7000"/>
                            </p:stCondLst>
                            <p:childTnLst>
                              <p:par>
                                <p:cTn id="77" presetID="18" presetClass="entr" presetSubtype="3" fill="hold" grpId="0" nodeType="afterEffect">
                                  <p:stCondLst>
                                    <p:cond delay="0"/>
                                  </p:stCondLst>
                                  <p:childTnLst>
                                    <p:set>
                                      <p:cBhvr>
                                        <p:cTn id="78" dur="1" fill="hold">
                                          <p:stCondLst>
                                            <p:cond delay="0"/>
                                          </p:stCondLst>
                                        </p:cTn>
                                        <p:tgtEl>
                                          <p:spTgt spid="47"/>
                                        </p:tgtEl>
                                        <p:attrNameLst>
                                          <p:attrName>style.visibility</p:attrName>
                                        </p:attrNameLst>
                                      </p:cBhvr>
                                      <p:to>
                                        <p:strVal val="visible"/>
                                      </p:to>
                                    </p:set>
                                    <p:animEffect transition="in" filter="strips(upRight)">
                                      <p:cBhvr>
                                        <p:cTn id="79" dur="500"/>
                                        <p:tgtEl>
                                          <p:spTgt spid="47"/>
                                        </p:tgtEl>
                                      </p:cBhvr>
                                    </p:animEffect>
                                  </p:childTnLst>
                                </p:cTn>
                              </p:par>
                            </p:childTnLst>
                          </p:cTn>
                        </p:par>
                        <p:par>
                          <p:cTn id="80" fill="hold">
                            <p:stCondLst>
                              <p:cond delay="7500"/>
                            </p:stCondLst>
                            <p:childTnLst>
                              <p:par>
                                <p:cTn id="81" presetID="37" presetClass="entr" presetSubtype="0" fill="hold" grpId="0" nodeType="afterEffect">
                                  <p:stCondLst>
                                    <p:cond delay="0"/>
                                  </p:stCondLst>
                                  <p:childTnLst>
                                    <p:set>
                                      <p:cBhvr>
                                        <p:cTn id="82" dur="1" fill="hold">
                                          <p:stCondLst>
                                            <p:cond delay="0"/>
                                          </p:stCondLst>
                                        </p:cTn>
                                        <p:tgtEl>
                                          <p:spTgt spid="58"/>
                                        </p:tgtEl>
                                        <p:attrNameLst>
                                          <p:attrName>style.visibility</p:attrName>
                                        </p:attrNameLst>
                                      </p:cBhvr>
                                      <p:to>
                                        <p:strVal val="visible"/>
                                      </p:to>
                                    </p:set>
                                    <p:animEffect transition="in" filter="fade">
                                      <p:cBhvr>
                                        <p:cTn id="83" dur="1000"/>
                                        <p:tgtEl>
                                          <p:spTgt spid="58"/>
                                        </p:tgtEl>
                                      </p:cBhvr>
                                    </p:animEffect>
                                    <p:anim calcmode="lin" valueType="num">
                                      <p:cBhvr>
                                        <p:cTn id="84" dur="1000" fill="hold"/>
                                        <p:tgtEl>
                                          <p:spTgt spid="58"/>
                                        </p:tgtEl>
                                        <p:attrNameLst>
                                          <p:attrName>ppt_x</p:attrName>
                                        </p:attrNameLst>
                                      </p:cBhvr>
                                      <p:tavLst>
                                        <p:tav tm="0">
                                          <p:val>
                                            <p:strVal val="#ppt_x"/>
                                          </p:val>
                                        </p:tav>
                                        <p:tav tm="100000">
                                          <p:val>
                                            <p:strVal val="#ppt_x"/>
                                          </p:val>
                                        </p:tav>
                                      </p:tavLst>
                                    </p:anim>
                                    <p:anim calcmode="lin" valueType="num">
                                      <p:cBhvr>
                                        <p:cTn id="85" dur="900" decel="100000" fill="hold"/>
                                        <p:tgtEl>
                                          <p:spTgt spid="58"/>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87" fill="hold">
                            <p:stCondLst>
                              <p:cond delay="8500"/>
                            </p:stCondLst>
                            <p:childTnLst>
                              <p:par>
                                <p:cTn id="88" presetID="22" presetClass="entr" presetSubtype="8" fill="hold" nodeType="afterEffect">
                                  <p:stCondLst>
                                    <p:cond delay="0"/>
                                  </p:stCondLst>
                                  <p:childTnLst>
                                    <p:set>
                                      <p:cBhvr>
                                        <p:cTn id="89" dur="1" fill="hold">
                                          <p:stCondLst>
                                            <p:cond delay="0"/>
                                          </p:stCondLst>
                                        </p:cTn>
                                        <p:tgtEl>
                                          <p:spTgt spid="13"/>
                                        </p:tgtEl>
                                        <p:attrNameLst>
                                          <p:attrName>style.visibility</p:attrName>
                                        </p:attrNameLst>
                                      </p:cBhvr>
                                      <p:to>
                                        <p:strVal val="visible"/>
                                      </p:to>
                                    </p:set>
                                    <p:animEffect transition="in" filter="wipe(left)">
                                      <p:cBhvr>
                                        <p:cTn id="90" dur="500"/>
                                        <p:tgtEl>
                                          <p:spTgt spid="13"/>
                                        </p:tgtEl>
                                      </p:cBhvr>
                                    </p:animEffect>
                                  </p:childTnLst>
                                </p:cTn>
                              </p:par>
                            </p:childTnLst>
                          </p:cTn>
                        </p:par>
                        <p:par>
                          <p:cTn id="91" fill="hold">
                            <p:stCondLst>
                              <p:cond delay="9000"/>
                            </p:stCondLst>
                            <p:childTnLst>
                              <p:par>
                                <p:cTn id="92" presetID="53" presetClass="entr" presetSubtype="16" fill="hold" grpId="0" nodeType="afterEffect">
                                  <p:stCondLst>
                                    <p:cond delay="0"/>
                                  </p:stCondLst>
                                  <p:childTnLst>
                                    <p:set>
                                      <p:cBhvr>
                                        <p:cTn id="93" dur="1" fill="hold">
                                          <p:stCondLst>
                                            <p:cond delay="0"/>
                                          </p:stCondLst>
                                        </p:cTn>
                                        <p:tgtEl>
                                          <p:spTgt spid="79"/>
                                        </p:tgtEl>
                                        <p:attrNameLst>
                                          <p:attrName>style.visibility</p:attrName>
                                        </p:attrNameLst>
                                      </p:cBhvr>
                                      <p:to>
                                        <p:strVal val="visible"/>
                                      </p:to>
                                    </p:set>
                                    <p:anim calcmode="lin" valueType="num">
                                      <p:cBhvr>
                                        <p:cTn id="94" dur="500" fill="hold"/>
                                        <p:tgtEl>
                                          <p:spTgt spid="79"/>
                                        </p:tgtEl>
                                        <p:attrNameLst>
                                          <p:attrName>ppt_w</p:attrName>
                                        </p:attrNameLst>
                                      </p:cBhvr>
                                      <p:tavLst>
                                        <p:tav tm="0">
                                          <p:val>
                                            <p:fltVal val="0"/>
                                          </p:val>
                                        </p:tav>
                                        <p:tav tm="100000">
                                          <p:val>
                                            <p:strVal val="#ppt_w"/>
                                          </p:val>
                                        </p:tav>
                                      </p:tavLst>
                                    </p:anim>
                                    <p:anim calcmode="lin" valueType="num">
                                      <p:cBhvr>
                                        <p:cTn id="95" dur="500" fill="hold"/>
                                        <p:tgtEl>
                                          <p:spTgt spid="79"/>
                                        </p:tgtEl>
                                        <p:attrNameLst>
                                          <p:attrName>ppt_h</p:attrName>
                                        </p:attrNameLst>
                                      </p:cBhvr>
                                      <p:tavLst>
                                        <p:tav tm="0">
                                          <p:val>
                                            <p:fltVal val="0"/>
                                          </p:val>
                                        </p:tav>
                                        <p:tav tm="100000">
                                          <p:val>
                                            <p:strVal val="#ppt_h"/>
                                          </p:val>
                                        </p:tav>
                                      </p:tavLst>
                                    </p:anim>
                                    <p:animEffect transition="in" filter="fade">
                                      <p:cBhvr>
                                        <p:cTn id="96" dur="500"/>
                                        <p:tgtEl>
                                          <p:spTgt spid="79"/>
                                        </p:tgtEl>
                                      </p:cBhvr>
                                    </p:animEffect>
                                  </p:childTnLst>
                                </p:cTn>
                              </p:par>
                            </p:childTnLst>
                          </p:cTn>
                        </p:par>
                        <p:par>
                          <p:cTn id="97" fill="hold">
                            <p:stCondLst>
                              <p:cond delay="9500"/>
                            </p:stCondLst>
                            <p:childTnLst>
                              <p:par>
                                <p:cTn id="98" presetID="18" presetClass="entr" presetSubtype="6" fill="hold" grpId="0" nodeType="afterEffect">
                                  <p:stCondLst>
                                    <p:cond delay="0"/>
                                  </p:stCondLst>
                                  <p:childTnLst>
                                    <p:set>
                                      <p:cBhvr>
                                        <p:cTn id="99" dur="1" fill="hold">
                                          <p:stCondLst>
                                            <p:cond delay="0"/>
                                          </p:stCondLst>
                                        </p:cTn>
                                        <p:tgtEl>
                                          <p:spTgt spid="49"/>
                                        </p:tgtEl>
                                        <p:attrNameLst>
                                          <p:attrName>style.visibility</p:attrName>
                                        </p:attrNameLst>
                                      </p:cBhvr>
                                      <p:to>
                                        <p:strVal val="visible"/>
                                      </p:to>
                                    </p:set>
                                    <p:animEffect transition="in" filter="strips(downRight)">
                                      <p:cBhvr>
                                        <p:cTn id="100" dur="500"/>
                                        <p:tgtEl>
                                          <p:spTgt spid="49"/>
                                        </p:tgtEl>
                                      </p:cBhvr>
                                    </p:animEffect>
                                  </p:childTnLst>
                                </p:cTn>
                              </p:par>
                            </p:childTnLst>
                          </p:cTn>
                        </p:par>
                        <p:par>
                          <p:cTn id="101" fill="hold">
                            <p:stCondLst>
                              <p:cond delay="10000"/>
                            </p:stCondLst>
                            <p:childTnLst>
                              <p:par>
                                <p:cTn id="102" presetID="37" presetClass="entr" presetSubtype="0" fill="hold" grpId="0" nodeType="afterEffect">
                                  <p:stCondLst>
                                    <p:cond delay="0"/>
                                  </p:stCondLst>
                                  <p:childTnLst>
                                    <p:set>
                                      <p:cBhvr>
                                        <p:cTn id="103" dur="1" fill="hold">
                                          <p:stCondLst>
                                            <p:cond delay="0"/>
                                          </p:stCondLst>
                                        </p:cTn>
                                        <p:tgtEl>
                                          <p:spTgt spid="61"/>
                                        </p:tgtEl>
                                        <p:attrNameLst>
                                          <p:attrName>style.visibility</p:attrName>
                                        </p:attrNameLst>
                                      </p:cBhvr>
                                      <p:to>
                                        <p:strVal val="visible"/>
                                      </p:to>
                                    </p:set>
                                    <p:animEffect transition="in" filter="fade">
                                      <p:cBhvr>
                                        <p:cTn id="104" dur="1000"/>
                                        <p:tgtEl>
                                          <p:spTgt spid="61"/>
                                        </p:tgtEl>
                                      </p:cBhvr>
                                    </p:animEffect>
                                    <p:anim calcmode="lin" valueType="num">
                                      <p:cBhvr>
                                        <p:cTn id="105" dur="1000" fill="hold"/>
                                        <p:tgtEl>
                                          <p:spTgt spid="61"/>
                                        </p:tgtEl>
                                        <p:attrNameLst>
                                          <p:attrName>ppt_x</p:attrName>
                                        </p:attrNameLst>
                                      </p:cBhvr>
                                      <p:tavLst>
                                        <p:tav tm="0">
                                          <p:val>
                                            <p:strVal val="#ppt_x"/>
                                          </p:val>
                                        </p:tav>
                                        <p:tav tm="100000">
                                          <p:val>
                                            <p:strVal val="#ppt_x"/>
                                          </p:val>
                                        </p:tav>
                                      </p:tavLst>
                                    </p:anim>
                                    <p:anim calcmode="lin" valueType="num">
                                      <p:cBhvr>
                                        <p:cTn id="106" dur="900" decel="100000" fill="hold"/>
                                        <p:tgtEl>
                                          <p:spTgt spid="61"/>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108" fill="hold">
                            <p:stCondLst>
                              <p:cond delay="11000"/>
                            </p:stCondLst>
                            <p:childTnLst>
                              <p:par>
                                <p:cTn id="109" presetID="22" presetClass="entr" presetSubtype="8" fill="hold" nodeType="afterEffect">
                                  <p:stCondLst>
                                    <p:cond delay="0"/>
                                  </p:stCondLst>
                                  <p:childTnLst>
                                    <p:set>
                                      <p:cBhvr>
                                        <p:cTn id="110" dur="1" fill="hold">
                                          <p:stCondLst>
                                            <p:cond delay="0"/>
                                          </p:stCondLst>
                                        </p:cTn>
                                        <p:tgtEl>
                                          <p:spTgt spid="14"/>
                                        </p:tgtEl>
                                        <p:attrNameLst>
                                          <p:attrName>style.visibility</p:attrName>
                                        </p:attrNameLst>
                                      </p:cBhvr>
                                      <p:to>
                                        <p:strVal val="visible"/>
                                      </p:to>
                                    </p:set>
                                    <p:animEffect transition="in" filter="wipe(left)">
                                      <p:cBhvr>
                                        <p:cTn id="111" dur="500"/>
                                        <p:tgtEl>
                                          <p:spTgt spid="14"/>
                                        </p:tgtEl>
                                      </p:cBhvr>
                                    </p:animEffect>
                                  </p:childTnLst>
                                </p:cTn>
                              </p:par>
                            </p:childTnLst>
                          </p:cTn>
                        </p:par>
                        <p:par>
                          <p:cTn id="112" fill="hold">
                            <p:stCondLst>
                              <p:cond delay="11500"/>
                            </p:stCondLst>
                            <p:childTnLst>
                              <p:par>
                                <p:cTn id="113" presetID="53" presetClass="entr" presetSubtype="16" fill="hold" grpId="0" nodeType="afterEffect">
                                  <p:stCondLst>
                                    <p:cond delay="0"/>
                                  </p:stCondLst>
                                  <p:childTnLst>
                                    <p:set>
                                      <p:cBhvr>
                                        <p:cTn id="114" dur="1" fill="hold">
                                          <p:stCondLst>
                                            <p:cond delay="0"/>
                                          </p:stCondLst>
                                        </p:cTn>
                                        <p:tgtEl>
                                          <p:spTgt spid="82"/>
                                        </p:tgtEl>
                                        <p:attrNameLst>
                                          <p:attrName>style.visibility</p:attrName>
                                        </p:attrNameLst>
                                      </p:cBhvr>
                                      <p:to>
                                        <p:strVal val="visible"/>
                                      </p:to>
                                    </p:set>
                                    <p:anim calcmode="lin" valueType="num">
                                      <p:cBhvr>
                                        <p:cTn id="115" dur="500" fill="hold"/>
                                        <p:tgtEl>
                                          <p:spTgt spid="82"/>
                                        </p:tgtEl>
                                        <p:attrNameLst>
                                          <p:attrName>ppt_w</p:attrName>
                                        </p:attrNameLst>
                                      </p:cBhvr>
                                      <p:tavLst>
                                        <p:tav tm="0">
                                          <p:val>
                                            <p:fltVal val="0"/>
                                          </p:val>
                                        </p:tav>
                                        <p:tav tm="100000">
                                          <p:val>
                                            <p:strVal val="#ppt_w"/>
                                          </p:val>
                                        </p:tav>
                                      </p:tavLst>
                                    </p:anim>
                                    <p:anim calcmode="lin" valueType="num">
                                      <p:cBhvr>
                                        <p:cTn id="116" dur="500" fill="hold"/>
                                        <p:tgtEl>
                                          <p:spTgt spid="82"/>
                                        </p:tgtEl>
                                        <p:attrNameLst>
                                          <p:attrName>ppt_h</p:attrName>
                                        </p:attrNameLst>
                                      </p:cBhvr>
                                      <p:tavLst>
                                        <p:tav tm="0">
                                          <p:val>
                                            <p:fltVal val="0"/>
                                          </p:val>
                                        </p:tav>
                                        <p:tav tm="100000">
                                          <p:val>
                                            <p:strVal val="#ppt_h"/>
                                          </p:val>
                                        </p:tav>
                                      </p:tavLst>
                                    </p:anim>
                                    <p:animEffect transition="in" filter="fade">
                                      <p:cBhvr>
                                        <p:cTn id="117" dur="500"/>
                                        <p:tgtEl>
                                          <p:spTgt spid="82"/>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48"/>
                                        </p:tgtEl>
                                        <p:attrNameLst>
                                          <p:attrName>style.visibility</p:attrName>
                                        </p:attrNameLst>
                                      </p:cBhvr>
                                      <p:to>
                                        <p:strVal val="visible"/>
                                      </p:to>
                                    </p:set>
                                    <p:animEffect transition="in" filter="strips(downLeft)">
                                      <p:cBhvr>
                                        <p:cTn id="121" dur="500"/>
                                        <p:tgtEl>
                                          <p:spTgt spid="48"/>
                                        </p:tgtEl>
                                      </p:cBhvr>
                                    </p:animEffect>
                                  </p:childTnLst>
                                </p:cTn>
                              </p:par>
                            </p:childTnLst>
                          </p:cTn>
                        </p:par>
                        <p:par>
                          <p:cTn id="122" fill="hold">
                            <p:stCondLst>
                              <p:cond delay="12500"/>
                            </p:stCondLst>
                            <p:childTnLst>
                              <p:par>
                                <p:cTn id="123" presetID="37" presetClass="entr" presetSubtype="0" fill="hold" grpId="0"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fade">
                                      <p:cBhvr>
                                        <p:cTn id="125" dur="1000"/>
                                        <p:tgtEl>
                                          <p:spTgt spid="67"/>
                                        </p:tgtEl>
                                      </p:cBhvr>
                                    </p:animEffect>
                                    <p:anim calcmode="lin" valueType="num">
                                      <p:cBhvr>
                                        <p:cTn id="126" dur="1000" fill="hold"/>
                                        <p:tgtEl>
                                          <p:spTgt spid="67"/>
                                        </p:tgtEl>
                                        <p:attrNameLst>
                                          <p:attrName>ppt_x</p:attrName>
                                        </p:attrNameLst>
                                      </p:cBhvr>
                                      <p:tavLst>
                                        <p:tav tm="0">
                                          <p:val>
                                            <p:strVal val="#ppt_x"/>
                                          </p:val>
                                        </p:tav>
                                        <p:tav tm="100000">
                                          <p:val>
                                            <p:strVal val="#ppt_x"/>
                                          </p:val>
                                        </p:tav>
                                      </p:tavLst>
                                    </p:anim>
                                    <p:anim calcmode="lin" valueType="num">
                                      <p:cBhvr>
                                        <p:cTn id="127" dur="900" decel="100000" fill="hold"/>
                                        <p:tgtEl>
                                          <p:spTgt spid="67"/>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129" fill="hold">
                            <p:stCondLst>
                              <p:cond delay="13500"/>
                            </p:stCondLst>
                            <p:childTnLst>
                              <p:par>
                                <p:cTn id="130" presetID="22" presetClass="entr" presetSubtype="2" fill="hold" nodeType="afterEffect">
                                  <p:stCondLst>
                                    <p:cond delay="0"/>
                                  </p:stCondLst>
                                  <p:childTnLst>
                                    <p:set>
                                      <p:cBhvr>
                                        <p:cTn id="131" dur="1" fill="hold">
                                          <p:stCondLst>
                                            <p:cond delay="0"/>
                                          </p:stCondLst>
                                        </p:cTn>
                                        <p:tgtEl>
                                          <p:spTgt spid="12"/>
                                        </p:tgtEl>
                                        <p:attrNameLst>
                                          <p:attrName>style.visibility</p:attrName>
                                        </p:attrNameLst>
                                      </p:cBhvr>
                                      <p:to>
                                        <p:strVal val="visible"/>
                                      </p:to>
                                    </p:set>
                                    <p:animEffect transition="in" filter="wipe(right)">
                                      <p:cBhvr>
                                        <p:cTn id="1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4" grpId="0">
        <p:bldSub>
          <a:bldChart bld="category"/>
        </p:bldSub>
      </p:bldGraphic>
      <p:bldP spid="45" grpId="0" animBg="1"/>
      <p:bldP spid="46" grpId="0" animBg="1"/>
      <p:bldP spid="47" grpId="0" animBg="1"/>
      <p:bldP spid="48" grpId="0" animBg="1"/>
      <p:bldP spid="49" grpId="0" animBg="1"/>
      <p:bldP spid="77" grpId="0"/>
      <p:bldP spid="78" grpId="0"/>
      <p:bldP spid="79" grpId="0"/>
      <p:bldP spid="82" grpId="0"/>
      <p:bldP spid="58" grpId="0" animBg="1"/>
      <p:bldP spid="61" grpId="0" animBg="1"/>
      <p:bldP spid="64" grpId="0" animBg="1"/>
      <p:bldP spid="67" grpId="0" animBg="1"/>
      <p:bldP spid="4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1212273" y="1711472"/>
            <a:ext cx="2119577" cy="2366039"/>
          </a:xfrm>
          <a:custGeom>
            <a:avLst/>
            <a:gdLst>
              <a:gd name="T0" fmla="*/ 761 w 1677"/>
              <a:gd name="T1" fmla="*/ 0 h 1872"/>
              <a:gd name="T2" fmla="*/ 765 w 1677"/>
              <a:gd name="T3" fmla="*/ 1 h 1872"/>
              <a:gd name="T4" fmla="*/ 769 w 1677"/>
              <a:gd name="T5" fmla="*/ 2 h 1872"/>
              <a:gd name="T6" fmla="*/ 772 w 1677"/>
              <a:gd name="T7" fmla="*/ 4 h 1872"/>
              <a:gd name="T8" fmla="*/ 1669 w 1677"/>
              <a:gd name="T9" fmla="*/ 654 h 1872"/>
              <a:gd name="T10" fmla="*/ 1675 w 1677"/>
              <a:gd name="T11" fmla="*/ 661 h 1872"/>
              <a:gd name="T12" fmla="*/ 1677 w 1677"/>
              <a:gd name="T13" fmla="*/ 670 h 1872"/>
              <a:gd name="T14" fmla="*/ 1675 w 1677"/>
              <a:gd name="T15" fmla="*/ 679 h 1872"/>
              <a:gd name="T16" fmla="*/ 1669 w 1677"/>
              <a:gd name="T17" fmla="*/ 686 h 1872"/>
              <a:gd name="T18" fmla="*/ 1112 w 1677"/>
              <a:gd name="T19" fmla="*/ 1088 h 1872"/>
              <a:gd name="T20" fmla="*/ 32 w 1677"/>
              <a:gd name="T21" fmla="*/ 1868 h 1872"/>
              <a:gd name="T22" fmla="*/ 24 w 1677"/>
              <a:gd name="T23" fmla="*/ 1872 h 1872"/>
              <a:gd name="T24" fmla="*/ 15 w 1677"/>
              <a:gd name="T25" fmla="*/ 1872 h 1872"/>
              <a:gd name="T26" fmla="*/ 8 w 1677"/>
              <a:gd name="T27" fmla="*/ 1867 h 1872"/>
              <a:gd name="T28" fmla="*/ 2 w 1677"/>
              <a:gd name="T29" fmla="*/ 1861 h 1872"/>
              <a:gd name="T30" fmla="*/ 0 w 1677"/>
              <a:gd name="T31" fmla="*/ 1852 h 1872"/>
              <a:gd name="T32" fmla="*/ 0 w 1677"/>
              <a:gd name="T33" fmla="*/ 942 h 1872"/>
              <a:gd name="T34" fmla="*/ 3 w 1677"/>
              <a:gd name="T35" fmla="*/ 861 h 1872"/>
              <a:gd name="T36" fmla="*/ 13 w 1677"/>
              <a:gd name="T37" fmla="*/ 783 h 1872"/>
              <a:gd name="T38" fmla="*/ 29 w 1677"/>
              <a:gd name="T39" fmla="*/ 707 h 1872"/>
              <a:gd name="T40" fmla="*/ 51 w 1677"/>
              <a:gd name="T41" fmla="*/ 632 h 1872"/>
              <a:gd name="T42" fmla="*/ 79 w 1677"/>
              <a:gd name="T43" fmla="*/ 560 h 1872"/>
              <a:gd name="T44" fmla="*/ 112 w 1677"/>
              <a:gd name="T45" fmla="*/ 491 h 1872"/>
              <a:gd name="T46" fmla="*/ 150 w 1677"/>
              <a:gd name="T47" fmla="*/ 426 h 1872"/>
              <a:gd name="T48" fmla="*/ 193 w 1677"/>
              <a:gd name="T49" fmla="*/ 363 h 1872"/>
              <a:gd name="T50" fmla="*/ 240 w 1677"/>
              <a:gd name="T51" fmla="*/ 305 h 1872"/>
              <a:gd name="T52" fmla="*/ 293 w 1677"/>
              <a:gd name="T53" fmla="*/ 250 h 1872"/>
              <a:gd name="T54" fmla="*/ 349 w 1677"/>
              <a:gd name="T55" fmla="*/ 200 h 1872"/>
              <a:gd name="T56" fmla="*/ 409 w 1677"/>
              <a:gd name="T57" fmla="*/ 155 h 1872"/>
              <a:gd name="T58" fmla="*/ 472 w 1677"/>
              <a:gd name="T59" fmla="*/ 113 h 1872"/>
              <a:gd name="T60" fmla="*/ 539 w 1677"/>
              <a:gd name="T61" fmla="*/ 77 h 1872"/>
              <a:gd name="T62" fmla="*/ 609 w 1677"/>
              <a:gd name="T63" fmla="*/ 46 h 1872"/>
              <a:gd name="T64" fmla="*/ 681 w 1677"/>
              <a:gd name="T65" fmla="*/ 20 h 1872"/>
              <a:gd name="T66" fmla="*/ 756 w 1677"/>
              <a:gd name="T67" fmla="*/ 1 h 1872"/>
              <a:gd name="T68" fmla="*/ 761 w 1677"/>
              <a:gd name="T69" fmla="*/ 0 h 1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77" h="1872">
                <a:moveTo>
                  <a:pt x="761" y="0"/>
                </a:moveTo>
                <a:lnTo>
                  <a:pt x="765" y="1"/>
                </a:lnTo>
                <a:lnTo>
                  <a:pt x="769" y="2"/>
                </a:lnTo>
                <a:lnTo>
                  <a:pt x="772" y="4"/>
                </a:lnTo>
                <a:lnTo>
                  <a:pt x="1669" y="654"/>
                </a:lnTo>
                <a:lnTo>
                  <a:pt x="1675" y="661"/>
                </a:lnTo>
                <a:lnTo>
                  <a:pt x="1677" y="670"/>
                </a:lnTo>
                <a:lnTo>
                  <a:pt x="1675" y="679"/>
                </a:lnTo>
                <a:lnTo>
                  <a:pt x="1669" y="686"/>
                </a:lnTo>
                <a:lnTo>
                  <a:pt x="1112" y="1088"/>
                </a:lnTo>
                <a:lnTo>
                  <a:pt x="32" y="1868"/>
                </a:lnTo>
                <a:lnTo>
                  <a:pt x="24" y="1872"/>
                </a:lnTo>
                <a:lnTo>
                  <a:pt x="15" y="1872"/>
                </a:lnTo>
                <a:lnTo>
                  <a:pt x="8" y="1867"/>
                </a:lnTo>
                <a:lnTo>
                  <a:pt x="2" y="1861"/>
                </a:lnTo>
                <a:lnTo>
                  <a:pt x="0" y="1852"/>
                </a:lnTo>
                <a:lnTo>
                  <a:pt x="0" y="942"/>
                </a:lnTo>
                <a:lnTo>
                  <a:pt x="3" y="861"/>
                </a:lnTo>
                <a:lnTo>
                  <a:pt x="13" y="783"/>
                </a:lnTo>
                <a:lnTo>
                  <a:pt x="29" y="707"/>
                </a:lnTo>
                <a:lnTo>
                  <a:pt x="51" y="632"/>
                </a:lnTo>
                <a:lnTo>
                  <a:pt x="79" y="560"/>
                </a:lnTo>
                <a:lnTo>
                  <a:pt x="112" y="491"/>
                </a:lnTo>
                <a:lnTo>
                  <a:pt x="150" y="426"/>
                </a:lnTo>
                <a:lnTo>
                  <a:pt x="193" y="363"/>
                </a:lnTo>
                <a:lnTo>
                  <a:pt x="240" y="305"/>
                </a:lnTo>
                <a:lnTo>
                  <a:pt x="293" y="250"/>
                </a:lnTo>
                <a:lnTo>
                  <a:pt x="349" y="200"/>
                </a:lnTo>
                <a:lnTo>
                  <a:pt x="409" y="155"/>
                </a:lnTo>
                <a:lnTo>
                  <a:pt x="472" y="113"/>
                </a:lnTo>
                <a:lnTo>
                  <a:pt x="539" y="77"/>
                </a:lnTo>
                <a:lnTo>
                  <a:pt x="609" y="46"/>
                </a:lnTo>
                <a:lnTo>
                  <a:pt x="681" y="20"/>
                </a:lnTo>
                <a:lnTo>
                  <a:pt x="756" y="1"/>
                </a:lnTo>
                <a:lnTo>
                  <a:pt x="761" y="0"/>
                </a:lnTo>
                <a:close/>
              </a:path>
            </a:pathLst>
          </a:custGeom>
          <a:solidFill>
            <a:srgbClr val="FE4A1E"/>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4358144" y="2041352"/>
            <a:ext cx="1334689" cy="2936062"/>
          </a:xfrm>
          <a:custGeom>
            <a:avLst/>
            <a:gdLst>
              <a:gd name="T0" fmla="*/ 767 w 1056"/>
              <a:gd name="T1" fmla="*/ 0 h 2323"/>
              <a:gd name="T2" fmla="*/ 775 w 1056"/>
              <a:gd name="T3" fmla="*/ 2 h 2323"/>
              <a:gd name="T4" fmla="*/ 782 w 1056"/>
              <a:gd name="T5" fmla="*/ 7 h 2323"/>
              <a:gd name="T6" fmla="*/ 831 w 1056"/>
              <a:gd name="T7" fmla="*/ 60 h 2323"/>
              <a:gd name="T8" fmla="*/ 876 w 1056"/>
              <a:gd name="T9" fmla="*/ 118 h 2323"/>
              <a:gd name="T10" fmla="*/ 916 w 1056"/>
              <a:gd name="T11" fmla="*/ 180 h 2323"/>
              <a:gd name="T12" fmla="*/ 951 w 1056"/>
              <a:gd name="T13" fmla="*/ 243 h 2323"/>
              <a:gd name="T14" fmla="*/ 982 w 1056"/>
              <a:gd name="T15" fmla="*/ 311 h 2323"/>
              <a:gd name="T16" fmla="*/ 1008 w 1056"/>
              <a:gd name="T17" fmla="*/ 380 h 2323"/>
              <a:gd name="T18" fmla="*/ 1029 w 1056"/>
              <a:gd name="T19" fmla="*/ 452 h 2323"/>
              <a:gd name="T20" fmla="*/ 1044 w 1056"/>
              <a:gd name="T21" fmla="*/ 526 h 2323"/>
              <a:gd name="T22" fmla="*/ 1052 w 1056"/>
              <a:gd name="T23" fmla="*/ 603 h 2323"/>
              <a:gd name="T24" fmla="*/ 1056 w 1056"/>
              <a:gd name="T25" fmla="*/ 681 h 2323"/>
              <a:gd name="T26" fmla="*/ 1056 w 1056"/>
              <a:gd name="T27" fmla="*/ 2299 h 2323"/>
              <a:gd name="T28" fmla="*/ 1056 w 1056"/>
              <a:gd name="T29" fmla="*/ 2301 h 2323"/>
              <a:gd name="T30" fmla="*/ 1053 w 1056"/>
              <a:gd name="T31" fmla="*/ 2312 h 2323"/>
              <a:gd name="T32" fmla="*/ 1046 w 1056"/>
              <a:gd name="T33" fmla="*/ 2319 h 2323"/>
              <a:gd name="T34" fmla="*/ 1035 w 1056"/>
              <a:gd name="T35" fmla="*/ 2323 h 2323"/>
              <a:gd name="T36" fmla="*/ 21 w 1056"/>
              <a:gd name="T37" fmla="*/ 2323 h 2323"/>
              <a:gd name="T38" fmla="*/ 11 w 1056"/>
              <a:gd name="T39" fmla="*/ 2321 h 2323"/>
              <a:gd name="T40" fmla="*/ 5 w 1056"/>
              <a:gd name="T41" fmla="*/ 2314 h 2323"/>
              <a:gd name="T42" fmla="*/ 0 w 1056"/>
              <a:gd name="T43" fmla="*/ 2306 h 2323"/>
              <a:gd name="T44" fmla="*/ 1 w 1056"/>
              <a:gd name="T45" fmla="*/ 2296 h 2323"/>
              <a:gd name="T46" fmla="*/ 141 w 1056"/>
              <a:gd name="T47" fmla="*/ 1861 h 2323"/>
              <a:gd name="T48" fmla="*/ 748 w 1056"/>
              <a:gd name="T49" fmla="*/ 14 h 2323"/>
              <a:gd name="T50" fmla="*/ 752 w 1056"/>
              <a:gd name="T51" fmla="*/ 8 h 2323"/>
              <a:gd name="T52" fmla="*/ 759 w 1056"/>
              <a:gd name="T53" fmla="*/ 2 h 2323"/>
              <a:gd name="T54" fmla="*/ 767 w 1056"/>
              <a:gd name="T55" fmla="*/ 0 h 2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56" h="2323">
                <a:moveTo>
                  <a:pt x="767" y="0"/>
                </a:moveTo>
                <a:lnTo>
                  <a:pt x="775" y="2"/>
                </a:lnTo>
                <a:lnTo>
                  <a:pt x="782" y="7"/>
                </a:lnTo>
                <a:lnTo>
                  <a:pt x="831" y="60"/>
                </a:lnTo>
                <a:lnTo>
                  <a:pt x="876" y="118"/>
                </a:lnTo>
                <a:lnTo>
                  <a:pt x="916" y="180"/>
                </a:lnTo>
                <a:lnTo>
                  <a:pt x="951" y="243"/>
                </a:lnTo>
                <a:lnTo>
                  <a:pt x="982" y="311"/>
                </a:lnTo>
                <a:lnTo>
                  <a:pt x="1008" y="380"/>
                </a:lnTo>
                <a:lnTo>
                  <a:pt x="1029" y="452"/>
                </a:lnTo>
                <a:lnTo>
                  <a:pt x="1044" y="526"/>
                </a:lnTo>
                <a:lnTo>
                  <a:pt x="1052" y="603"/>
                </a:lnTo>
                <a:lnTo>
                  <a:pt x="1056" y="681"/>
                </a:lnTo>
                <a:lnTo>
                  <a:pt x="1056" y="2299"/>
                </a:lnTo>
                <a:lnTo>
                  <a:pt x="1056" y="2301"/>
                </a:lnTo>
                <a:lnTo>
                  <a:pt x="1053" y="2312"/>
                </a:lnTo>
                <a:lnTo>
                  <a:pt x="1046" y="2319"/>
                </a:lnTo>
                <a:lnTo>
                  <a:pt x="1035" y="2323"/>
                </a:lnTo>
                <a:lnTo>
                  <a:pt x="21" y="2323"/>
                </a:lnTo>
                <a:lnTo>
                  <a:pt x="11" y="2321"/>
                </a:lnTo>
                <a:lnTo>
                  <a:pt x="5" y="2314"/>
                </a:lnTo>
                <a:lnTo>
                  <a:pt x="0" y="2306"/>
                </a:lnTo>
                <a:lnTo>
                  <a:pt x="1" y="2296"/>
                </a:lnTo>
                <a:lnTo>
                  <a:pt x="141" y="1861"/>
                </a:lnTo>
                <a:lnTo>
                  <a:pt x="748" y="14"/>
                </a:lnTo>
                <a:lnTo>
                  <a:pt x="752" y="8"/>
                </a:lnTo>
                <a:lnTo>
                  <a:pt x="759" y="2"/>
                </a:lnTo>
                <a:lnTo>
                  <a:pt x="767" y="0"/>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8"/>
          <p:cNvSpPr>
            <a:spLocks/>
          </p:cNvSpPr>
          <p:nvPr/>
        </p:nvSpPr>
        <p:spPr bwMode="auto">
          <a:xfrm>
            <a:off x="2406668" y="1686194"/>
            <a:ext cx="2807144" cy="1713862"/>
          </a:xfrm>
          <a:custGeom>
            <a:avLst/>
            <a:gdLst>
              <a:gd name="T0" fmla="*/ 20 w 2221"/>
              <a:gd name="T1" fmla="*/ 0 h 1356"/>
              <a:gd name="T2" fmla="*/ 20 w 2221"/>
              <a:gd name="T3" fmla="*/ 0 h 1356"/>
              <a:gd name="T4" fmla="*/ 1638 w 2221"/>
              <a:gd name="T5" fmla="*/ 0 h 1356"/>
              <a:gd name="T6" fmla="*/ 1719 w 2221"/>
              <a:gd name="T7" fmla="*/ 4 h 1356"/>
              <a:gd name="T8" fmla="*/ 1796 w 2221"/>
              <a:gd name="T9" fmla="*/ 13 h 1356"/>
              <a:gd name="T10" fmla="*/ 1872 w 2221"/>
              <a:gd name="T11" fmla="*/ 28 h 1356"/>
              <a:gd name="T12" fmla="*/ 1947 w 2221"/>
              <a:gd name="T13" fmla="*/ 50 h 1356"/>
              <a:gd name="T14" fmla="*/ 2018 w 2221"/>
              <a:gd name="T15" fmla="*/ 77 h 1356"/>
              <a:gd name="T16" fmla="*/ 2086 w 2221"/>
              <a:gd name="T17" fmla="*/ 110 h 1356"/>
              <a:gd name="T18" fmla="*/ 2151 w 2221"/>
              <a:gd name="T19" fmla="*/ 147 h 1356"/>
              <a:gd name="T20" fmla="*/ 2213 w 2221"/>
              <a:gd name="T21" fmla="*/ 190 h 1356"/>
              <a:gd name="T22" fmla="*/ 2219 w 2221"/>
              <a:gd name="T23" fmla="*/ 196 h 1356"/>
              <a:gd name="T24" fmla="*/ 2221 w 2221"/>
              <a:gd name="T25" fmla="*/ 204 h 1356"/>
              <a:gd name="T26" fmla="*/ 2221 w 2221"/>
              <a:gd name="T27" fmla="*/ 212 h 1356"/>
              <a:gd name="T28" fmla="*/ 1848 w 2221"/>
              <a:gd name="T29" fmla="*/ 1343 h 1356"/>
              <a:gd name="T30" fmla="*/ 1842 w 2221"/>
              <a:gd name="T31" fmla="*/ 1350 h 1356"/>
              <a:gd name="T32" fmla="*/ 1835 w 2221"/>
              <a:gd name="T33" fmla="*/ 1356 h 1356"/>
              <a:gd name="T34" fmla="*/ 1826 w 2221"/>
              <a:gd name="T35" fmla="*/ 1356 h 1356"/>
              <a:gd name="T36" fmla="*/ 1816 w 2221"/>
              <a:gd name="T37" fmla="*/ 1353 h 1356"/>
              <a:gd name="T38" fmla="*/ 1602 w 2221"/>
              <a:gd name="T39" fmla="*/ 1196 h 1356"/>
              <a:gd name="T40" fmla="*/ 1603 w 2221"/>
              <a:gd name="T41" fmla="*/ 1193 h 1356"/>
              <a:gd name="T42" fmla="*/ 8 w 2221"/>
              <a:gd name="T43" fmla="*/ 37 h 1356"/>
              <a:gd name="T44" fmla="*/ 2 w 2221"/>
              <a:gd name="T45" fmla="*/ 31 h 1356"/>
              <a:gd name="T46" fmla="*/ 0 w 2221"/>
              <a:gd name="T47" fmla="*/ 22 h 1356"/>
              <a:gd name="T48" fmla="*/ 1 w 2221"/>
              <a:gd name="T49" fmla="*/ 14 h 1356"/>
              <a:gd name="T50" fmla="*/ 5 w 2221"/>
              <a:gd name="T51" fmla="*/ 8 h 1356"/>
              <a:gd name="T52" fmla="*/ 11 w 2221"/>
              <a:gd name="T53" fmla="*/ 3 h 1356"/>
              <a:gd name="T54" fmla="*/ 20 w 2221"/>
              <a:gd name="T55" fmla="*/ 0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221" h="1356">
                <a:moveTo>
                  <a:pt x="20" y="0"/>
                </a:moveTo>
                <a:lnTo>
                  <a:pt x="20" y="0"/>
                </a:lnTo>
                <a:lnTo>
                  <a:pt x="1638" y="0"/>
                </a:lnTo>
                <a:lnTo>
                  <a:pt x="1719" y="4"/>
                </a:lnTo>
                <a:lnTo>
                  <a:pt x="1796" y="13"/>
                </a:lnTo>
                <a:lnTo>
                  <a:pt x="1872" y="28"/>
                </a:lnTo>
                <a:lnTo>
                  <a:pt x="1947" y="50"/>
                </a:lnTo>
                <a:lnTo>
                  <a:pt x="2018" y="77"/>
                </a:lnTo>
                <a:lnTo>
                  <a:pt x="2086" y="110"/>
                </a:lnTo>
                <a:lnTo>
                  <a:pt x="2151" y="147"/>
                </a:lnTo>
                <a:lnTo>
                  <a:pt x="2213" y="190"/>
                </a:lnTo>
                <a:lnTo>
                  <a:pt x="2219" y="196"/>
                </a:lnTo>
                <a:lnTo>
                  <a:pt x="2221" y="204"/>
                </a:lnTo>
                <a:lnTo>
                  <a:pt x="2221" y="212"/>
                </a:lnTo>
                <a:lnTo>
                  <a:pt x="1848" y="1343"/>
                </a:lnTo>
                <a:lnTo>
                  <a:pt x="1842" y="1350"/>
                </a:lnTo>
                <a:lnTo>
                  <a:pt x="1835" y="1356"/>
                </a:lnTo>
                <a:lnTo>
                  <a:pt x="1826" y="1356"/>
                </a:lnTo>
                <a:lnTo>
                  <a:pt x="1816" y="1353"/>
                </a:lnTo>
                <a:lnTo>
                  <a:pt x="1602" y="1196"/>
                </a:lnTo>
                <a:lnTo>
                  <a:pt x="1603" y="1193"/>
                </a:lnTo>
                <a:lnTo>
                  <a:pt x="8" y="37"/>
                </a:lnTo>
                <a:lnTo>
                  <a:pt x="2" y="31"/>
                </a:lnTo>
                <a:lnTo>
                  <a:pt x="0" y="22"/>
                </a:lnTo>
                <a:lnTo>
                  <a:pt x="1" y="14"/>
                </a:lnTo>
                <a:lnTo>
                  <a:pt x="5" y="8"/>
                </a:lnTo>
                <a:lnTo>
                  <a:pt x="11" y="3"/>
                </a:lnTo>
                <a:lnTo>
                  <a:pt x="20" y="0"/>
                </a:lnTo>
                <a:close/>
              </a:path>
            </a:pathLst>
          </a:custGeom>
          <a:solidFill>
            <a:srgbClr val="5C9AD3"/>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4" name="Freeform 9"/>
          <p:cNvSpPr>
            <a:spLocks/>
          </p:cNvSpPr>
          <p:nvPr/>
        </p:nvSpPr>
        <p:spPr bwMode="auto">
          <a:xfrm>
            <a:off x="1212273" y="3630087"/>
            <a:ext cx="1739140" cy="2536667"/>
          </a:xfrm>
          <a:custGeom>
            <a:avLst/>
            <a:gdLst>
              <a:gd name="T0" fmla="*/ 686 w 1376"/>
              <a:gd name="T1" fmla="*/ 0 h 2007"/>
              <a:gd name="T2" fmla="*/ 695 w 1376"/>
              <a:gd name="T3" fmla="*/ 1 h 2007"/>
              <a:gd name="T4" fmla="*/ 704 w 1376"/>
              <a:gd name="T5" fmla="*/ 5 h 2007"/>
              <a:gd name="T6" fmla="*/ 708 w 1376"/>
              <a:gd name="T7" fmla="*/ 14 h 2007"/>
              <a:gd name="T8" fmla="*/ 877 w 1376"/>
              <a:gd name="T9" fmla="*/ 497 h 2007"/>
              <a:gd name="T10" fmla="*/ 1375 w 1376"/>
              <a:gd name="T11" fmla="*/ 1980 h 2007"/>
              <a:gd name="T12" fmla="*/ 1376 w 1376"/>
              <a:gd name="T13" fmla="*/ 1990 h 2007"/>
              <a:gd name="T14" fmla="*/ 1372 w 1376"/>
              <a:gd name="T15" fmla="*/ 1998 h 2007"/>
              <a:gd name="T16" fmla="*/ 1365 w 1376"/>
              <a:gd name="T17" fmla="*/ 2005 h 2007"/>
              <a:gd name="T18" fmla="*/ 1355 w 1376"/>
              <a:gd name="T19" fmla="*/ 2007 h 2007"/>
              <a:gd name="T20" fmla="*/ 985 w 1376"/>
              <a:gd name="T21" fmla="*/ 2007 h 2007"/>
              <a:gd name="T22" fmla="*/ 905 w 1376"/>
              <a:gd name="T23" fmla="*/ 2004 h 2007"/>
              <a:gd name="T24" fmla="*/ 826 w 1376"/>
              <a:gd name="T25" fmla="*/ 1994 h 2007"/>
              <a:gd name="T26" fmla="*/ 749 w 1376"/>
              <a:gd name="T27" fmla="*/ 1978 h 2007"/>
              <a:gd name="T28" fmla="*/ 675 w 1376"/>
              <a:gd name="T29" fmla="*/ 1956 h 2007"/>
              <a:gd name="T30" fmla="*/ 602 w 1376"/>
              <a:gd name="T31" fmla="*/ 1930 h 2007"/>
              <a:gd name="T32" fmla="*/ 533 w 1376"/>
              <a:gd name="T33" fmla="*/ 1897 h 2007"/>
              <a:gd name="T34" fmla="*/ 467 w 1376"/>
              <a:gd name="T35" fmla="*/ 1860 h 2007"/>
              <a:gd name="T36" fmla="*/ 403 w 1376"/>
              <a:gd name="T37" fmla="*/ 1817 h 2007"/>
              <a:gd name="T38" fmla="*/ 344 w 1376"/>
              <a:gd name="T39" fmla="*/ 1769 h 2007"/>
              <a:gd name="T40" fmla="*/ 288 w 1376"/>
              <a:gd name="T41" fmla="*/ 1719 h 2007"/>
              <a:gd name="T42" fmla="*/ 238 w 1376"/>
              <a:gd name="T43" fmla="*/ 1663 h 2007"/>
              <a:gd name="T44" fmla="*/ 190 w 1376"/>
              <a:gd name="T45" fmla="*/ 1604 h 2007"/>
              <a:gd name="T46" fmla="*/ 147 w 1376"/>
              <a:gd name="T47" fmla="*/ 1540 h 2007"/>
              <a:gd name="T48" fmla="*/ 110 w 1376"/>
              <a:gd name="T49" fmla="*/ 1475 h 2007"/>
              <a:gd name="T50" fmla="*/ 77 w 1376"/>
              <a:gd name="T51" fmla="*/ 1405 h 2007"/>
              <a:gd name="T52" fmla="*/ 51 w 1376"/>
              <a:gd name="T53" fmla="*/ 1333 h 2007"/>
              <a:gd name="T54" fmla="*/ 29 w 1376"/>
              <a:gd name="T55" fmla="*/ 1258 h 2007"/>
              <a:gd name="T56" fmla="*/ 13 w 1376"/>
              <a:gd name="T57" fmla="*/ 1181 h 2007"/>
              <a:gd name="T58" fmla="*/ 3 w 1376"/>
              <a:gd name="T59" fmla="*/ 1102 h 2007"/>
              <a:gd name="T60" fmla="*/ 0 w 1376"/>
              <a:gd name="T61" fmla="*/ 1022 h 2007"/>
              <a:gd name="T62" fmla="*/ 0 w 1376"/>
              <a:gd name="T63" fmla="*/ 502 h 2007"/>
              <a:gd name="T64" fmla="*/ 1 w 1376"/>
              <a:gd name="T65" fmla="*/ 497 h 2007"/>
              <a:gd name="T66" fmla="*/ 2 w 1376"/>
              <a:gd name="T67" fmla="*/ 492 h 2007"/>
              <a:gd name="T68" fmla="*/ 4 w 1376"/>
              <a:gd name="T69" fmla="*/ 489 h 2007"/>
              <a:gd name="T70" fmla="*/ 9 w 1376"/>
              <a:gd name="T71" fmla="*/ 486 h 2007"/>
              <a:gd name="T72" fmla="*/ 678 w 1376"/>
              <a:gd name="T73" fmla="*/ 4 h 2007"/>
              <a:gd name="T74" fmla="*/ 686 w 1376"/>
              <a:gd name="T75" fmla="*/ 0 h 20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76" h="2007">
                <a:moveTo>
                  <a:pt x="686" y="0"/>
                </a:moveTo>
                <a:lnTo>
                  <a:pt x="695" y="1"/>
                </a:lnTo>
                <a:lnTo>
                  <a:pt x="704" y="5"/>
                </a:lnTo>
                <a:lnTo>
                  <a:pt x="708" y="14"/>
                </a:lnTo>
                <a:lnTo>
                  <a:pt x="877" y="497"/>
                </a:lnTo>
                <a:lnTo>
                  <a:pt x="1375" y="1980"/>
                </a:lnTo>
                <a:lnTo>
                  <a:pt x="1376" y="1990"/>
                </a:lnTo>
                <a:lnTo>
                  <a:pt x="1372" y="1998"/>
                </a:lnTo>
                <a:lnTo>
                  <a:pt x="1365" y="2005"/>
                </a:lnTo>
                <a:lnTo>
                  <a:pt x="1355" y="2007"/>
                </a:lnTo>
                <a:lnTo>
                  <a:pt x="985" y="2007"/>
                </a:lnTo>
                <a:lnTo>
                  <a:pt x="905" y="2004"/>
                </a:lnTo>
                <a:lnTo>
                  <a:pt x="826" y="1994"/>
                </a:lnTo>
                <a:lnTo>
                  <a:pt x="749" y="1978"/>
                </a:lnTo>
                <a:lnTo>
                  <a:pt x="675" y="1956"/>
                </a:lnTo>
                <a:lnTo>
                  <a:pt x="602" y="1930"/>
                </a:lnTo>
                <a:lnTo>
                  <a:pt x="533" y="1897"/>
                </a:lnTo>
                <a:lnTo>
                  <a:pt x="467" y="1860"/>
                </a:lnTo>
                <a:lnTo>
                  <a:pt x="403" y="1817"/>
                </a:lnTo>
                <a:lnTo>
                  <a:pt x="344" y="1769"/>
                </a:lnTo>
                <a:lnTo>
                  <a:pt x="288" y="1719"/>
                </a:lnTo>
                <a:lnTo>
                  <a:pt x="238" y="1663"/>
                </a:lnTo>
                <a:lnTo>
                  <a:pt x="190" y="1604"/>
                </a:lnTo>
                <a:lnTo>
                  <a:pt x="147" y="1540"/>
                </a:lnTo>
                <a:lnTo>
                  <a:pt x="110" y="1475"/>
                </a:lnTo>
                <a:lnTo>
                  <a:pt x="77" y="1405"/>
                </a:lnTo>
                <a:lnTo>
                  <a:pt x="51" y="1333"/>
                </a:lnTo>
                <a:lnTo>
                  <a:pt x="29" y="1258"/>
                </a:lnTo>
                <a:lnTo>
                  <a:pt x="13" y="1181"/>
                </a:lnTo>
                <a:lnTo>
                  <a:pt x="3" y="1102"/>
                </a:lnTo>
                <a:lnTo>
                  <a:pt x="0" y="1022"/>
                </a:lnTo>
                <a:lnTo>
                  <a:pt x="0" y="502"/>
                </a:lnTo>
                <a:lnTo>
                  <a:pt x="1" y="497"/>
                </a:lnTo>
                <a:lnTo>
                  <a:pt x="2" y="492"/>
                </a:lnTo>
                <a:lnTo>
                  <a:pt x="4" y="489"/>
                </a:lnTo>
                <a:lnTo>
                  <a:pt x="9" y="486"/>
                </a:lnTo>
                <a:lnTo>
                  <a:pt x="678" y="4"/>
                </a:lnTo>
                <a:lnTo>
                  <a:pt x="686" y="0"/>
                </a:lnTo>
                <a:close/>
              </a:path>
            </a:pathLst>
          </a:custGeom>
          <a:solidFill>
            <a:srgbClr val="939393"/>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5" name="Freeform 10"/>
          <p:cNvSpPr>
            <a:spLocks/>
          </p:cNvSpPr>
          <p:nvPr/>
        </p:nvSpPr>
        <p:spPr bwMode="auto">
          <a:xfrm>
            <a:off x="2740340" y="5094958"/>
            <a:ext cx="2942381" cy="1071796"/>
          </a:xfrm>
          <a:custGeom>
            <a:avLst/>
            <a:gdLst>
              <a:gd name="T0" fmla="*/ 20 w 2328"/>
              <a:gd name="T1" fmla="*/ 0 h 848"/>
              <a:gd name="T2" fmla="*/ 2308 w 2328"/>
              <a:gd name="T3" fmla="*/ 0 h 848"/>
              <a:gd name="T4" fmla="*/ 2316 w 2328"/>
              <a:gd name="T5" fmla="*/ 2 h 848"/>
              <a:gd name="T6" fmla="*/ 2323 w 2328"/>
              <a:gd name="T7" fmla="*/ 8 h 848"/>
              <a:gd name="T8" fmla="*/ 2327 w 2328"/>
              <a:gd name="T9" fmla="*/ 15 h 848"/>
              <a:gd name="T10" fmla="*/ 2328 w 2328"/>
              <a:gd name="T11" fmla="*/ 24 h 848"/>
              <a:gd name="T12" fmla="*/ 2313 w 2328"/>
              <a:gd name="T13" fmla="*/ 100 h 848"/>
              <a:gd name="T14" fmla="*/ 2293 w 2328"/>
              <a:gd name="T15" fmla="*/ 175 h 848"/>
              <a:gd name="T16" fmla="*/ 2267 w 2328"/>
              <a:gd name="T17" fmla="*/ 247 h 848"/>
              <a:gd name="T18" fmla="*/ 2236 w 2328"/>
              <a:gd name="T19" fmla="*/ 316 h 848"/>
              <a:gd name="T20" fmla="*/ 2199 w 2328"/>
              <a:gd name="T21" fmla="*/ 381 h 848"/>
              <a:gd name="T22" fmla="*/ 2158 w 2328"/>
              <a:gd name="T23" fmla="*/ 445 h 848"/>
              <a:gd name="T24" fmla="*/ 2112 w 2328"/>
              <a:gd name="T25" fmla="*/ 504 h 848"/>
              <a:gd name="T26" fmla="*/ 2061 w 2328"/>
              <a:gd name="T27" fmla="*/ 559 h 848"/>
              <a:gd name="T28" fmla="*/ 2008 w 2328"/>
              <a:gd name="T29" fmla="*/ 610 h 848"/>
              <a:gd name="T30" fmla="*/ 1948 w 2328"/>
              <a:gd name="T31" fmla="*/ 658 h 848"/>
              <a:gd name="T32" fmla="*/ 1887 w 2328"/>
              <a:gd name="T33" fmla="*/ 701 h 848"/>
              <a:gd name="T34" fmla="*/ 1821 w 2328"/>
              <a:gd name="T35" fmla="*/ 738 h 848"/>
              <a:gd name="T36" fmla="*/ 1754 w 2328"/>
              <a:gd name="T37" fmla="*/ 771 h 848"/>
              <a:gd name="T38" fmla="*/ 1682 w 2328"/>
              <a:gd name="T39" fmla="*/ 797 h 848"/>
              <a:gd name="T40" fmla="*/ 1608 w 2328"/>
              <a:gd name="T41" fmla="*/ 819 h 848"/>
              <a:gd name="T42" fmla="*/ 1532 w 2328"/>
              <a:gd name="T43" fmla="*/ 835 h 848"/>
              <a:gd name="T44" fmla="*/ 1455 w 2328"/>
              <a:gd name="T45" fmla="*/ 845 h 848"/>
              <a:gd name="T46" fmla="*/ 1374 w 2328"/>
              <a:gd name="T47" fmla="*/ 848 h 848"/>
              <a:gd name="T48" fmla="*/ 291 w 2328"/>
              <a:gd name="T49" fmla="*/ 848 h 848"/>
              <a:gd name="T50" fmla="*/ 282 w 2328"/>
              <a:gd name="T51" fmla="*/ 846 h 848"/>
              <a:gd name="T52" fmla="*/ 276 w 2328"/>
              <a:gd name="T53" fmla="*/ 842 h 848"/>
              <a:gd name="T54" fmla="*/ 271 w 2328"/>
              <a:gd name="T55" fmla="*/ 834 h 848"/>
              <a:gd name="T56" fmla="*/ 0 w 2328"/>
              <a:gd name="T57" fmla="*/ 27 h 848"/>
              <a:gd name="T58" fmla="*/ 0 w 2328"/>
              <a:gd name="T59" fmla="*/ 18 h 848"/>
              <a:gd name="T60" fmla="*/ 3 w 2328"/>
              <a:gd name="T61" fmla="*/ 9 h 848"/>
              <a:gd name="T62" fmla="*/ 10 w 2328"/>
              <a:gd name="T63" fmla="*/ 2 h 848"/>
              <a:gd name="T64" fmla="*/ 20 w 2328"/>
              <a:gd name="T65" fmla="*/ 0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328" h="848">
                <a:moveTo>
                  <a:pt x="20" y="0"/>
                </a:moveTo>
                <a:lnTo>
                  <a:pt x="2308" y="0"/>
                </a:lnTo>
                <a:lnTo>
                  <a:pt x="2316" y="2"/>
                </a:lnTo>
                <a:lnTo>
                  <a:pt x="2323" y="8"/>
                </a:lnTo>
                <a:lnTo>
                  <a:pt x="2327" y="15"/>
                </a:lnTo>
                <a:lnTo>
                  <a:pt x="2328" y="24"/>
                </a:lnTo>
                <a:lnTo>
                  <a:pt x="2313" y="100"/>
                </a:lnTo>
                <a:lnTo>
                  <a:pt x="2293" y="175"/>
                </a:lnTo>
                <a:lnTo>
                  <a:pt x="2267" y="247"/>
                </a:lnTo>
                <a:lnTo>
                  <a:pt x="2236" y="316"/>
                </a:lnTo>
                <a:lnTo>
                  <a:pt x="2199" y="381"/>
                </a:lnTo>
                <a:lnTo>
                  <a:pt x="2158" y="445"/>
                </a:lnTo>
                <a:lnTo>
                  <a:pt x="2112" y="504"/>
                </a:lnTo>
                <a:lnTo>
                  <a:pt x="2061" y="559"/>
                </a:lnTo>
                <a:lnTo>
                  <a:pt x="2008" y="610"/>
                </a:lnTo>
                <a:lnTo>
                  <a:pt x="1948" y="658"/>
                </a:lnTo>
                <a:lnTo>
                  <a:pt x="1887" y="701"/>
                </a:lnTo>
                <a:lnTo>
                  <a:pt x="1821" y="738"/>
                </a:lnTo>
                <a:lnTo>
                  <a:pt x="1754" y="771"/>
                </a:lnTo>
                <a:lnTo>
                  <a:pt x="1682" y="797"/>
                </a:lnTo>
                <a:lnTo>
                  <a:pt x="1608" y="819"/>
                </a:lnTo>
                <a:lnTo>
                  <a:pt x="1532" y="835"/>
                </a:lnTo>
                <a:lnTo>
                  <a:pt x="1455" y="845"/>
                </a:lnTo>
                <a:lnTo>
                  <a:pt x="1374" y="848"/>
                </a:lnTo>
                <a:lnTo>
                  <a:pt x="291" y="848"/>
                </a:lnTo>
                <a:lnTo>
                  <a:pt x="282" y="846"/>
                </a:lnTo>
                <a:lnTo>
                  <a:pt x="276" y="842"/>
                </a:lnTo>
                <a:lnTo>
                  <a:pt x="271" y="834"/>
                </a:lnTo>
                <a:lnTo>
                  <a:pt x="0" y="27"/>
                </a:lnTo>
                <a:lnTo>
                  <a:pt x="0" y="18"/>
                </a:lnTo>
                <a:lnTo>
                  <a:pt x="3" y="9"/>
                </a:lnTo>
                <a:lnTo>
                  <a:pt x="10" y="2"/>
                </a:lnTo>
                <a:lnTo>
                  <a:pt x="20" y="0"/>
                </a:lnTo>
                <a:close/>
              </a:path>
            </a:pathLst>
          </a:custGeom>
          <a:solidFill>
            <a:srgbClr val="7A7A7A"/>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dirty="0"/>
          </a:p>
        </p:txBody>
      </p:sp>
      <p:sp>
        <p:nvSpPr>
          <p:cNvPr id="75" name="Text Box 10"/>
          <p:cNvSpPr txBox="1">
            <a:spLocks noChangeArrowheads="1"/>
          </p:cNvSpPr>
          <p:nvPr/>
        </p:nvSpPr>
        <p:spPr bwMode="auto">
          <a:xfrm>
            <a:off x="7099564" y="239964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6" name="Group 75"/>
          <p:cNvGrpSpPr/>
          <p:nvPr/>
        </p:nvGrpSpPr>
        <p:grpSpPr>
          <a:xfrm>
            <a:off x="6466787" y="2489954"/>
            <a:ext cx="548640" cy="548640"/>
            <a:chOff x="8093534" y="1164886"/>
            <a:chExt cx="548640" cy="548640"/>
          </a:xfrm>
        </p:grpSpPr>
        <p:sp>
          <p:nvSpPr>
            <p:cNvPr id="77" name="Oval 76"/>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7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9" name="Text Box 10"/>
          <p:cNvSpPr txBox="1">
            <a:spLocks noChangeArrowheads="1"/>
          </p:cNvSpPr>
          <p:nvPr/>
        </p:nvSpPr>
        <p:spPr bwMode="auto">
          <a:xfrm>
            <a:off x="7099564" y="318979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0" name="Group 79"/>
          <p:cNvGrpSpPr/>
          <p:nvPr/>
        </p:nvGrpSpPr>
        <p:grpSpPr>
          <a:xfrm>
            <a:off x="6466787" y="3280103"/>
            <a:ext cx="548640" cy="548640"/>
            <a:chOff x="8093534" y="1164886"/>
            <a:chExt cx="548640" cy="548640"/>
          </a:xfrm>
        </p:grpSpPr>
        <p:sp>
          <p:nvSpPr>
            <p:cNvPr id="81" name="Oval 80"/>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83" name="Text Box 10"/>
          <p:cNvSpPr txBox="1">
            <a:spLocks noChangeArrowheads="1"/>
          </p:cNvSpPr>
          <p:nvPr/>
        </p:nvSpPr>
        <p:spPr bwMode="auto">
          <a:xfrm>
            <a:off x="7099564" y="397531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4" name="Group 83"/>
          <p:cNvGrpSpPr/>
          <p:nvPr/>
        </p:nvGrpSpPr>
        <p:grpSpPr>
          <a:xfrm>
            <a:off x="6466787" y="4065623"/>
            <a:ext cx="548640" cy="548640"/>
            <a:chOff x="8093534" y="1164886"/>
            <a:chExt cx="548640" cy="548640"/>
          </a:xfrm>
        </p:grpSpPr>
        <p:sp>
          <p:nvSpPr>
            <p:cNvPr id="85" name="Oval 84"/>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87" name="Text Box 10"/>
          <p:cNvSpPr txBox="1">
            <a:spLocks noChangeArrowheads="1"/>
          </p:cNvSpPr>
          <p:nvPr/>
        </p:nvSpPr>
        <p:spPr bwMode="auto">
          <a:xfrm>
            <a:off x="7099564" y="476546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8" name="Group 87"/>
          <p:cNvGrpSpPr/>
          <p:nvPr/>
        </p:nvGrpSpPr>
        <p:grpSpPr>
          <a:xfrm>
            <a:off x="6466787" y="4855772"/>
            <a:ext cx="548640" cy="548640"/>
            <a:chOff x="8093534" y="1164886"/>
            <a:chExt cx="548640" cy="548640"/>
          </a:xfrm>
        </p:grpSpPr>
        <p:sp>
          <p:nvSpPr>
            <p:cNvPr id="89" name="Oval 88"/>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2" name="Text Box 10"/>
          <p:cNvSpPr txBox="1">
            <a:spLocks noChangeArrowheads="1"/>
          </p:cNvSpPr>
          <p:nvPr/>
        </p:nvSpPr>
        <p:spPr bwMode="auto">
          <a:xfrm>
            <a:off x="7099564" y="5537216"/>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3" name="Group 92"/>
          <p:cNvGrpSpPr/>
          <p:nvPr/>
        </p:nvGrpSpPr>
        <p:grpSpPr>
          <a:xfrm>
            <a:off x="6466787" y="5627527"/>
            <a:ext cx="548640" cy="548640"/>
            <a:chOff x="8093534" y="1164886"/>
            <a:chExt cx="548640" cy="548640"/>
          </a:xfrm>
        </p:grpSpPr>
        <p:sp>
          <p:nvSpPr>
            <p:cNvPr id="94" name="Oval 93"/>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96" name="Group 38"/>
          <p:cNvGrpSpPr>
            <a:grpSpLocks noChangeAspect="1"/>
          </p:cNvGrpSpPr>
          <p:nvPr/>
        </p:nvGrpSpPr>
        <p:grpSpPr>
          <a:xfrm>
            <a:off x="1734464" y="4898420"/>
            <a:ext cx="541132" cy="574121"/>
            <a:chOff x="4175125" y="2278063"/>
            <a:chExt cx="260350" cy="276225"/>
          </a:xfrm>
          <a:solidFill>
            <a:schemeClr val="bg1"/>
          </a:solidFill>
          <a:effectLst>
            <a:outerShdw blurRad="50800" dist="38100" dir="2700000" algn="tl" rotWithShape="0">
              <a:prstClr val="black">
                <a:alpha val="40000"/>
              </a:prstClr>
            </a:outerShdw>
          </a:effectLst>
        </p:grpSpPr>
        <p:sp>
          <p:nvSpPr>
            <p:cNvPr id="97"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8" name="Group 85"/>
          <p:cNvGrpSpPr>
            <a:grpSpLocks noChangeAspect="1"/>
          </p:cNvGrpSpPr>
          <p:nvPr/>
        </p:nvGrpSpPr>
        <p:grpSpPr>
          <a:xfrm>
            <a:off x="4307665" y="2064270"/>
            <a:ext cx="427265" cy="457200"/>
            <a:chOff x="3911601" y="3687763"/>
            <a:chExt cx="249238" cy="266700"/>
          </a:xfrm>
          <a:solidFill>
            <a:schemeClr val="bg1"/>
          </a:solidFill>
          <a:effectLst>
            <a:outerShdw blurRad="50800" dist="38100" dir="2700000" algn="tl" rotWithShape="0">
              <a:prstClr val="black">
                <a:alpha val="40000"/>
              </a:prstClr>
            </a:outerShdw>
          </a:effectLst>
        </p:grpSpPr>
        <p:sp>
          <p:nvSpPr>
            <p:cNvPr id="109" name="Freeform 33"/>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34"/>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35"/>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36"/>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3" name="Group 84"/>
          <p:cNvGrpSpPr>
            <a:grpSpLocks noChangeAspect="1"/>
          </p:cNvGrpSpPr>
          <p:nvPr/>
        </p:nvGrpSpPr>
        <p:grpSpPr>
          <a:xfrm>
            <a:off x="4878758" y="4157063"/>
            <a:ext cx="466661" cy="457200"/>
            <a:chOff x="5024438" y="2844800"/>
            <a:chExt cx="234950" cy="230187"/>
          </a:xfrm>
          <a:solidFill>
            <a:schemeClr val="bg1"/>
          </a:solidFill>
          <a:effectLst>
            <a:outerShdw blurRad="50800" dist="38100" dir="2700000" algn="tl" rotWithShape="0">
              <a:prstClr val="black">
                <a:alpha val="40000"/>
              </a:prstClr>
            </a:outerShdw>
          </a:effectLst>
        </p:grpSpPr>
        <p:sp>
          <p:nvSpPr>
            <p:cNvPr id="114" name="Freeform 37"/>
            <p:cNvSpPr>
              <a:spLocks noEditPoints="1"/>
            </p:cNvSpPr>
            <p:nvPr/>
          </p:nvSpPr>
          <p:spPr bwMode="auto">
            <a:xfrm>
              <a:off x="5024438" y="2844800"/>
              <a:ext cx="234950" cy="230187"/>
            </a:xfrm>
            <a:custGeom>
              <a:avLst/>
              <a:gdLst/>
              <a:ahLst/>
              <a:cxnLst>
                <a:cxn ang="0">
                  <a:pos x="46" y="36"/>
                </a:cxn>
                <a:cxn ang="0">
                  <a:pos x="52" y="30"/>
                </a:cxn>
                <a:cxn ang="0">
                  <a:pos x="52" y="6"/>
                </a:cxn>
                <a:cxn ang="0">
                  <a:pos x="46" y="0"/>
                </a:cxn>
                <a:cxn ang="0">
                  <a:pos x="5" y="0"/>
                </a:cxn>
                <a:cxn ang="0">
                  <a:pos x="0" y="6"/>
                </a:cxn>
                <a:cxn ang="0">
                  <a:pos x="0" y="30"/>
                </a:cxn>
                <a:cxn ang="0">
                  <a:pos x="5" y="36"/>
                </a:cxn>
                <a:cxn ang="0">
                  <a:pos x="21" y="36"/>
                </a:cxn>
                <a:cxn ang="0">
                  <a:pos x="21" y="41"/>
                </a:cxn>
                <a:cxn ang="0">
                  <a:pos x="5" y="41"/>
                </a:cxn>
                <a:cxn ang="0">
                  <a:pos x="0" y="46"/>
                </a:cxn>
                <a:cxn ang="0">
                  <a:pos x="0" y="50"/>
                </a:cxn>
                <a:cxn ang="0">
                  <a:pos x="1" y="51"/>
                </a:cxn>
                <a:cxn ang="0">
                  <a:pos x="51" y="51"/>
                </a:cxn>
                <a:cxn ang="0">
                  <a:pos x="52" y="50"/>
                </a:cxn>
                <a:cxn ang="0">
                  <a:pos x="52" y="46"/>
                </a:cxn>
                <a:cxn ang="0">
                  <a:pos x="46" y="41"/>
                </a:cxn>
                <a:cxn ang="0">
                  <a:pos x="30" y="41"/>
                </a:cxn>
                <a:cxn ang="0">
                  <a:pos x="30" y="36"/>
                </a:cxn>
                <a:cxn ang="0">
                  <a:pos x="46" y="36"/>
                </a:cxn>
                <a:cxn ang="0">
                  <a:pos x="2" y="30"/>
                </a:cxn>
                <a:cxn ang="0">
                  <a:pos x="2" y="6"/>
                </a:cxn>
                <a:cxn ang="0">
                  <a:pos x="5" y="3"/>
                </a:cxn>
                <a:cxn ang="0">
                  <a:pos x="46" y="3"/>
                </a:cxn>
                <a:cxn ang="0">
                  <a:pos x="49" y="6"/>
                </a:cxn>
                <a:cxn ang="0">
                  <a:pos x="49" y="30"/>
                </a:cxn>
                <a:cxn ang="0">
                  <a:pos x="46" y="34"/>
                </a:cxn>
                <a:cxn ang="0">
                  <a:pos x="5" y="34"/>
                </a:cxn>
                <a:cxn ang="0">
                  <a:pos x="2" y="30"/>
                </a:cxn>
              </a:cxnLst>
              <a:rect l="0" t="0" r="r" b="b"/>
              <a:pathLst>
                <a:path w="52" h="51">
                  <a:moveTo>
                    <a:pt x="46" y="36"/>
                  </a:moveTo>
                  <a:cubicBezTo>
                    <a:pt x="49" y="36"/>
                    <a:pt x="52" y="33"/>
                    <a:pt x="52" y="30"/>
                  </a:cubicBezTo>
                  <a:cubicBezTo>
                    <a:pt x="52" y="6"/>
                    <a:pt x="52" y="6"/>
                    <a:pt x="52" y="6"/>
                  </a:cubicBezTo>
                  <a:cubicBezTo>
                    <a:pt x="52" y="3"/>
                    <a:pt x="49" y="0"/>
                    <a:pt x="46" y="0"/>
                  </a:cubicBezTo>
                  <a:cubicBezTo>
                    <a:pt x="5" y="0"/>
                    <a:pt x="5" y="0"/>
                    <a:pt x="5" y="0"/>
                  </a:cubicBezTo>
                  <a:cubicBezTo>
                    <a:pt x="2" y="0"/>
                    <a:pt x="0" y="3"/>
                    <a:pt x="0" y="6"/>
                  </a:cubicBezTo>
                  <a:cubicBezTo>
                    <a:pt x="0" y="30"/>
                    <a:pt x="0" y="30"/>
                    <a:pt x="0" y="30"/>
                  </a:cubicBezTo>
                  <a:cubicBezTo>
                    <a:pt x="0" y="33"/>
                    <a:pt x="2" y="36"/>
                    <a:pt x="5" y="36"/>
                  </a:cubicBezTo>
                  <a:cubicBezTo>
                    <a:pt x="21" y="36"/>
                    <a:pt x="21" y="36"/>
                    <a:pt x="21" y="36"/>
                  </a:cubicBezTo>
                  <a:cubicBezTo>
                    <a:pt x="21" y="41"/>
                    <a:pt x="21" y="41"/>
                    <a:pt x="21" y="41"/>
                  </a:cubicBezTo>
                  <a:cubicBezTo>
                    <a:pt x="5" y="41"/>
                    <a:pt x="5" y="41"/>
                    <a:pt x="5" y="41"/>
                  </a:cubicBezTo>
                  <a:cubicBezTo>
                    <a:pt x="2" y="41"/>
                    <a:pt x="0" y="43"/>
                    <a:pt x="0" y="46"/>
                  </a:cubicBezTo>
                  <a:cubicBezTo>
                    <a:pt x="0" y="50"/>
                    <a:pt x="0" y="50"/>
                    <a:pt x="0" y="50"/>
                  </a:cubicBezTo>
                  <a:cubicBezTo>
                    <a:pt x="0" y="51"/>
                    <a:pt x="0" y="51"/>
                    <a:pt x="1" y="51"/>
                  </a:cubicBezTo>
                  <a:cubicBezTo>
                    <a:pt x="51" y="51"/>
                    <a:pt x="51" y="51"/>
                    <a:pt x="51" y="51"/>
                  </a:cubicBezTo>
                  <a:cubicBezTo>
                    <a:pt x="51" y="51"/>
                    <a:pt x="52" y="51"/>
                    <a:pt x="52" y="50"/>
                  </a:cubicBezTo>
                  <a:cubicBezTo>
                    <a:pt x="52" y="46"/>
                    <a:pt x="52" y="46"/>
                    <a:pt x="52" y="46"/>
                  </a:cubicBezTo>
                  <a:cubicBezTo>
                    <a:pt x="52" y="43"/>
                    <a:pt x="49" y="41"/>
                    <a:pt x="46" y="41"/>
                  </a:cubicBezTo>
                  <a:cubicBezTo>
                    <a:pt x="30" y="41"/>
                    <a:pt x="30" y="41"/>
                    <a:pt x="30" y="41"/>
                  </a:cubicBezTo>
                  <a:cubicBezTo>
                    <a:pt x="30" y="36"/>
                    <a:pt x="30" y="36"/>
                    <a:pt x="30" y="36"/>
                  </a:cubicBezTo>
                  <a:lnTo>
                    <a:pt x="46" y="36"/>
                  </a:lnTo>
                  <a:close/>
                  <a:moveTo>
                    <a:pt x="2" y="30"/>
                  </a:moveTo>
                  <a:cubicBezTo>
                    <a:pt x="2" y="6"/>
                    <a:pt x="2" y="6"/>
                    <a:pt x="2" y="6"/>
                  </a:cubicBezTo>
                  <a:cubicBezTo>
                    <a:pt x="2" y="4"/>
                    <a:pt x="3" y="3"/>
                    <a:pt x="5" y="3"/>
                  </a:cubicBezTo>
                  <a:cubicBezTo>
                    <a:pt x="46" y="3"/>
                    <a:pt x="46" y="3"/>
                    <a:pt x="46" y="3"/>
                  </a:cubicBezTo>
                  <a:cubicBezTo>
                    <a:pt x="48" y="3"/>
                    <a:pt x="49" y="4"/>
                    <a:pt x="49" y="6"/>
                  </a:cubicBezTo>
                  <a:cubicBezTo>
                    <a:pt x="49" y="30"/>
                    <a:pt x="49" y="30"/>
                    <a:pt x="49" y="30"/>
                  </a:cubicBezTo>
                  <a:cubicBezTo>
                    <a:pt x="49" y="32"/>
                    <a:pt x="48" y="34"/>
                    <a:pt x="46" y="34"/>
                  </a:cubicBezTo>
                  <a:cubicBezTo>
                    <a:pt x="5" y="34"/>
                    <a:pt x="5" y="34"/>
                    <a:pt x="5" y="34"/>
                  </a:cubicBezTo>
                  <a:cubicBezTo>
                    <a:pt x="3" y="34"/>
                    <a:pt x="2" y="32"/>
                    <a:pt x="2" y="3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38"/>
            <p:cNvSpPr>
              <a:spLocks/>
            </p:cNvSpPr>
            <p:nvPr/>
          </p:nvSpPr>
          <p:spPr bwMode="auto">
            <a:xfrm>
              <a:off x="5041901" y="2867025"/>
              <a:ext cx="195263" cy="117475"/>
            </a:xfrm>
            <a:custGeom>
              <a:avLst/>
              <a:gdLst/>
              <a:ahLst/>
              <a:cxnLst>
                <a:cxn ang="0">
                  <a:pos x="43" y="25"/>
                </a:cxn>
                <a:cxn ang="0">
                  <a:pos x="43" y="1"/>
                </a:cxn>
                <a:cxn ang="0">
                  <a:pos x="42" y="0"/>
                </a:cxn>
                <a:cxn ang="0">
                  <a:pos x="1" y="0"/>
                </a:cxn>
                <a:cxn ang="0">
                  <a:pos x="0" y="1"/>
                </a:cxn>
                <a:cxn ang="0">
                  <a:pos x="0" y="25"/>
                </a:cxn>
                <a:cxn ang="0">
                  <a:pos x="1" y="26"/>
                </a:cxn>
                <a:cxn ang="0">
                  <a:pos x="42" y="26"/>
                </a:cxn>
                <a:cxn ang="0">
                  <a:pos x="43" y="25"/>
                </a:cxn>
              </a:cxnLst>
              <a:rect l="0" t="0" r="r" b="b"/>
              <a:pathLst>
                <a:path w="43" h="26">
                  <a:moveTo>
                    <a:pt x="43" y="25"/>
                  </a:moveTo>
                  <a:cubicBezTo>
                    <a:pt x="43" y="1"/>
                    <a:pt x="43" y="1"/>
                    <a:pt x="43" y="1"/>
                  </a:cubicBezTo>
                  <a:cubicBezTo>
                    <a:pt x="43" y="0"/>
                    <a:pt x="43" y="0"/>
                    <a:pt x="42" y="0"/>
                  </a:cubicBezTo>
                  <a:cubicBezTo>
                    <a:pt x="1" y="0"/>
                    <a:pt x="1" y="0"/>
                    <a:pt x="1" y="0"/>
                  </a:cubicBezTo>
                  <a:cubicBezTo>
                    <a:pt x="0" y="0"/>
                    <a:pt x="0" y="0"/>
                    <a:pt x="0" y="1"/>
                  </a:cubicBezTo>
                  <a:cubicBezTo>
                    <a:pt x="0" y="25"/>
                    <a:pt x="0" y="25"/>
                    <a:pt x="0" y="25"/>
                  </a:cubicBezTo>
                  <a:cubicBezTo>
                    <a:pt x="0" y="26"/>
                    <a:pt x="0" y="26"/>
                    <a:pt x="1" y="26"/>
                  </a:cubicBezTo>
                  <a:cubicBezTo>
                    <a:pt x="42" y="26"/>
                    <a:pt x="42" y="26"/>
                    <a:pt x="42" y="26"/>
                  </a:cubicBezTo>
                  <a:cubicBezTo>
                    <a:pt x="43" y="26"/>
                    <a:pt x="43" y="26"/>
                    <a:pt x="43"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83"/>
          <p:cNvGrpSpPr>
            <a:grpSpLocks noChangeAspect="1"/>
          </p:cNvGrpSpPr>
          <p:nvPr/>
        </p:nvGrpSpPr>
        <p:grpSpPr>
          <a:xfrm>
            <a:off x="1738523" y="2378383"/>
            <a:ext cx="336370" cy="548640"/>
            <a:chOff x="3916363" y="1987550"/>
            <a:chExt cx="163513" cy="266700"/>
          </a:xfrm>
          <a:solidFill>
            <a:schemeClr val="bg1"/>
          </a:solidFill>
          <a:effectLst>
            <a:outerShdw blurRad="50800" dist="38100" dir="2700000" algn="tl" rotWithShape="0">
              <a:prstClr val="black">
                <a:alpha val="40000"/>
              </a:prstClr>
            </a:outerShdw>
          </a:effectLst>
        </p:grpSpPr>
        <p:sp>
          <p:nvSpPr>
            <p:cNvPr id="117" name="Freeform 39"/>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40"/>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41"/>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42"/>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1" name="Freeform 236"/>
          <p:cNvSpPr>
            <a:spLocks noChangeAspect="1" noEditPoints="1"/>
          </p:cNvSpPr>
          <p:nvPr/>
        </p:nvSpPr>
        <p:spPr bwMode="auto">
          <a:xfrm>
            <a:off x="3786346" y="5348230"/>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40187319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16"/>
                                        </p:tgtEl>
                                        <p:attrNameLst>
                                          <p:attrName>style.visibility</p:attrName>
                                        </p:attrNameLst>
                                      </p:cBhvr>
                                      <p:to>
                                        <p:strVal val="visible"/>
                                      </p:to>
                                    </p:set>
                                    <p:anim calcmode="lin" valueType="num">
                                      <p:cBhvr>
                                        <p:cTn id="16" dur="500" fill="hold"/>
                                        <p:tgtEl>
                                          <p:spTgt spid="116"/>
                                        </p:tgtEl>
                                        <p:attrNameLst>
                                          <p:attrName>ppt_w</p:attrName>
                                        </p:attrNameLst>
                                      </p:cBhvr>
                                      <p:tavLst>
                                        <p:tav tm="0">
                                          <p:val>
                                            <p:fltVal val="0"/>
                                          </p:val>
                                        </p:tav>
                                        <p:tav tm="100000">
                                          <p:val>
                                            <p:strVal val="#ppt_w"/>
                                          </p:val>
                                        </p:tav>
                                      </p:tavLst>
                                    </p:anim>
                                    <p:anim calcmode="lin" valueType="num">
                                      <p:cBhvr>
                                        <p:cTn id="17" dur="500" fill="hold"/>
                                        <p:tgtEl>
                                          <p:spTgt spid="116"/>
                                        </p:tgtEl>
                                        <p:attrNameLst>
                                          <p:attrName>ppt_h</p:attrName>
                                        </p:attrNameLst>
                                      </p:cBhvr>
                                      <p:tavLst>
                                        <p:tav tm="0">
                                          <p:val>
                                            <p:fltVal val="0"/>
                                          </p:val>
                                        </p:tav>
                                        <p:tav tm="100000">
                                          <p:val>
                                            <p:strVal val="#ppt_h"/>
                                          </p:val>
                                        </p:tav>
                                      </p:tavLst>
                                    </p:anim>
                                    <p:animEffect transition="in" filter="fade">
                                      <p:cBhvr>
                                        <p:cTn id="18" dur="500"/>
                                        <p:tgtEl>
                                          <p:spTgt spid="116"/>
                                        </p:tgtEl>
                                      </p:cBhvr>
                                    </p:animEffect>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additive="base">
                                        <p:cTn id="22" dur="500" fill="hold"/>
                                        <p:tgtEl>
                                          <p:spTgt spid="76"/>
                                        </p:tgtEl>
                                        <p:attrNameLst>
                                          <p:attrName>ppt_x</p:attrName>
                                        </p:attrNameLst>
                                      </p:cBhvr>
                                      <p:tavLst>
                                        <p:tav tm="0">
                                          <p:val>
                                            <p:strVal val="1+#ppt_w/2"/>
                                          </p:val>
                                        </p:tav>
                                        <p:tav tm="100000">
                                          <p:val>
                                            <p:strVal val="#ppt_x"/>
                                          </p:val>
                                        </p:tav>
                                      </p:tavLst>
                                    </p:anim>
                                    <p:anim calcmode="lin" valueType="num">
                                      <p:cBhvr additive="base">
                                        <p:cTn id="23" dur="500" fill="hold"/>
                                        <p:tgtEl>
                                          <p:spTgt spid="76"/>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grpId="0" nodeType="afterEffect">
                                  <p:stCondLst>
                                    <p:cond delay="0"/>
                                  </p:stCondLst>
                                  <p:childTnLst>
                                    <p:set>
                                      <p:cBhvr>
                                        <p:cTn id="26" dur="1" fill="hold">
                                          <p:stCondLst>
                                            <p:cond delay="0"/>
                                          </p:stCondLst>
                                        </p:cTn>
                                        <p:tgtEl>
                                          <p:spTgt spid="75"/>
                                        </p:tgtEl>
                                        <p:attrNameLst>
                                          <p:attrName>style.visibility</p:attrName>
                                        </p:attrNameLst>
                                      </p:cBhvr>
                                      <p:to>
                                        <p:strVal val="visible"/>
                                      </p:to>
                                    </p:set>
                                    <p:anim calcmode="lin" valueType="num">
                                      <p:cBhvr additive="base">
                                        <p:cTn id="27" dur="500" fill="hold"/>
                                        <p:tgtEl>
                                          <p:spTgt spid="75"/>
                                        </p:tgtEl>
                                        <p:attrNameLst>
                                          <p:attrName>ppt_x</p:attrName>
                                        </p:attrNameLst>
                                      </p:cBhvr>
                                      <p:tavLst>
                                        <p:tav tm="0">
                                          <p:val>
                                            <p:strVal val="1+#ppt_w/2"/>
                                          </p:val>
                                        </p:tav>
                                        <p:tav tm="100000">
                                          <p:val>
                                            <p:strVal val="#ppt_x"/>
                                          </p:val>
                                        </p:tav>
                                      </p:tavLst>
                                    </p:anim>
                                    <p:anim calcmode="lin" valueType="num">
                                      <p:cBhvr additive="base">
                                        <p:cTn id="28" dur="500" fill="hold"/>
                                        <p:tgtEl>
                                          <p:spTgt spid="75"/>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0-#ppt_h/2"/>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08"/>
                                        </p:tgtEl>
                                        <p:attrNameLst>
                                          <p:attrName>style.visibility</p:attrName>
                                        </p:attrNameLst>
                                      </p:cBhvr>
                                      <p:to>
                                        <p:strVal val="visible"/>
                                      </p:to>
                                    </p:set>
                                    <p:anim calcmode="lin" valueType="num">
                                      <p:cBhvr>
                                        <p:cTn id="37" dur="500" fill="hold"/>
                                        <p:tgtEl>
                                          <p:spTgt spid="108"/>
                                        </p:tgtEl>
                                        <p:attrNameLst>
                                          <p:attrName>ppt_w</p:attrName>
                                        </p:attrNameLst>
                                      </p:cBhvr>
                                      <p:tavLst>
                                        <p:tav tm="0">
                                          <p:val>
                                            <p:fltVal val="0"/>
                                          </p:val>
                                        </p:tav>
                                        <p:tav tm="100000">
                                          <p:val>
                                            <p:strVal val="#ppt_w"/>
                                          </p:val>
                                        </p:tav>
                                      </p:tavLst>
                                    </p:anim>
                                    <p:anim calcmode="lin" valueType="num">
                                      <p:cBhvr>
                                        <p:cTn id="38" dur="500" fill="hold"/>
                                        <p:tgtEl>
                                          <p:spTgt spid="108"/>
                                        </p:tgtEl>
                                        <p:attrNameLst>
                                          <p:attrName>ppt_h</p:attrName>
                                        </p:attrNameLst>
                                      </p:cBhvr>
                                      <p:tavLst>
                                        <p:tav tm="0">
                                          <p:val>
                                            <p:fltVal val="0"/>
                                          </p:val>
                                        </p:tav>
                                        <p:tav tm="100000">
                                          <p:val>
                                            <p:strVal val="#ppt_h"/>
                                          </p:val>
                                        </p:tav>
                                      </p:tavLst>
                                    </p:anim>
                                    <p:animEffect transition="in" filter="fade">
                                      <p:cBhvr>
                                        <p:cTn id="39" dur="500"/>
                                        <p:tgtEl>
                                          <p:spTgt spid="108"/>
                                        </p:tgtEl>
                                      </p:cBhvr>
                                    </p:animEffect>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80"/>
                                        </p:tgtEl>
                                        <p:attrNameLst>
                                          <p:attrName>style.visibility</p:attrName>
                                        </p:attrNameLst>
                                      </p:cBhvr>
                                      <p:to>
                                        <p:strVal val="visible"/>
                                      </p:to>
                                    </p:set>
                                    <p:anim calcmode="lin" valueType="num">
                                      <p:cBhvr additive="base">
                                        <p:cTn id="43" dur="500" fill="hold"/>
                                        <p:tgtEl>
                                          <p:spTgt spid="80"/>
                                        </p:tgtEl>
                                        <p:attrNameLst>
                                          <p:attrName>ppt_x</p:attrName>
                                        </p:attrNameLst>
                                      </p:cBhvr>
                                      <p:tavLst>
                                        <p:tav tm="0">
                                          <p:val>
                                            <p:strVal val="1+#ppt_w/2"/>
                                          </p:val>
                                        </p:tav>
                                        <p:tav tm="100000">
                                          <p:val>
                                            <p:strVal val="#ppt_x"/>
                                          </p:val>
                                        </p:tav>
                                      </p:tavLst>
                                    </p:anim>
                                    <p:anim calcmode="lin" valueType="num">
                                      <p:cBhvr additive="base">
                                        <p:cTn id="44" dur="500" fill="hold"/>
                                        <p:tgtEl>
                                          <p:spTgt spid="80"/>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79"/>
                                        </p:tgtEl>
                                        <p:attrNameLst>
                                          <p:attrName>style.visibility</p:attrName>
                                        </p:attrNameLst>
                                      </p:cBhvr>
                                      <p:to>
                                        <p:strVal val="visible"/>
                                      </p:to>
                                    </p:set>
                                    <p:anim calcmode="lin" valueType="num">
                                      <p:cBhvr additive="base">
                                        <p:cTn id="48" dur="500" fill="hold"/>
                                        <p:tgtEl>
                                          <p:spTgt spid="79"/>
                                        </p:tgtEl>
                                        <p:attrNameLst>
                                          <p:attrName>ppt_x</p:attrName>
                                        </p:attrNameLst>
                                      </p:cBhvr>
                                      <p:tavLst>
                                        <p:tav tm="0">
                                          <p:val>
                                            <p:strVal val="1+#ppt_w/2"/>
                                          </p:val>
                                        </p:tav>
                                        <p:tav tm="100000">
                                          <p:val>
                                            <p:strVal val="#ppt_x"/>
                                          </p:val>
                                        </p:tav>
                                      </p:tavLst>
                                    </p:anim>
                                    <p:anim calcmode="lin" valueType="num">
                                      <p:cBhvr additive="base">
                                        <p:cTn id="49" dur="500" fill="hold"/>
                                        <p:tgtEl>
                                          <p:spTgt spid="79"/>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grpId="0" nodeType="afterEffect">
                                  <p:stCondLst>
                                    <p:cond delay="0"/>
                                  </p:stCondLst>
                                  <p:childTnLst>
                                    <p:set>
                                      <p:cBhvr>
                                        <p:cTn id="52" dur="1" fill="hold">
                                          <p:stCondLst>
                                            <p:cond delay="0"/>
                                          </p:stCondLst>
                                        </p:cTn>
                                        <p:tgtEl>
                                          <p:spTgt spid="8"/>
                                        </p:tgtEl>
                                        <p:attrNameLst>
                                          <p:attrName>style.visibility</p:attrName>
                                        </p:attrNameLst>
                                      </p:cBhvr>
                                      <p:to>
                                        <p:strVal val="visible"/>
                                      </p:to>
                                    </p:set>
                                    <p:anim calcmode="lin" valueType="num">
                                      <p:cBhvr additive="base">
                                        <p:cTn id="53" dur="500" fill="hold"/>
                                        <p:tgtEl>
                                          <p:spTgt spid="8"/>
                                        </p:tgtEl>
                                        <p:attrNameLst>
                                          <p:attrName>ppt_x</p:attrName>
                                        </p:attrNameLst>
                                      </p:cBhvr>
                                      <p:tavLst>
                                        <p:tav tm="0">
                                          <p:val>
                                            <p:strVal val="1+#ppt_w/2"/>
                                          </p:val>
                                        </p:tav>
                                        <p:tav tm="100000">
                                          <p:val>
                                            <p:strVal val="#ppt_x"/>
                                          </p:val>
                                        </p:tav>
                                      </p:tavLst>
                                    </p:anim>
                                    <p:anim calcmode="lin" valueType="num">
                                      <p:cBhvr additive="base">
                                        <p:cTn id="54" dur="500" fill="hold"/>
                                        <p:tgtEl>
                                          <p:spTgt spid="8"/>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53" presetClass="entr" presetSubtype="16" fill="hold" nodeType="afterEffect">
                                  <p:stCondLst>
                                    <p:cond delay="0"/>
                                  </p:stCondLst>
                                  <p:childTnLst>
                                    <p:set>
                                      <p:cBhvr>
                                        <p:cTn id="57" dur="1" fill="hold">
                                          <p:stCondLst>
                                            <p:cond delay="0"/>
                                          </p:stCondLst>
                                        </p:cTn>
                                        <p:tgtEl>
                                          <p:spTgt spid="113"/>
                                        </p:tgtEl>
                                        <p:attrNameLst>
                                          <p:attrName>style.visibility</p:attrName>
                                        </p:attrNameLst>
                                      </p:cBhvr>
                                      <p:to>
                                        <p:strVal val="visible"/>
                                      </p:to>
                                    </p:set>
                                    <p:anim calcmode="lin" valueType="num">
                                      <p:cBhvr>
                                        <p:cTn id="58" dur="500" fill="hold"/>
                                        <p:tgtEl>
                                          <p:spTgt spid="113"/>
                                        </p:tgtEl>
                                        <p:attrNameLst>
                                          <p:attrName>ppt_w</p:attrName>
                                        </p:attrNameLst>
                                      </p:cBhvr>
                                      <p:tavLst>
                                        <p:tav tm="0">
                                          <p:val>
                                            <p:fltVal val="0"/>
                                          </p:val>
                                        </p:tav>
                                        <p:tav tm="100000">
                                          <p:val>
                                            <p:strVal val="#ppt_w"/>
                                          </p:val>
                                        </p:tav>
                                      </p:tavLst>
                                    </p:anim>
                                    <p:anim calcmode="lin" valueType="num">
                                      <p:cBhvr>
                                        <p:cTn id="59" dur="500" fill="hold"/>
                                        <p:tgtEl>
                                          <p:spTgt spid="113"/>
                                        </p:tgtEl>
                                        <p:attrNameLst>
                                          <p:attrName>ppt_h</p:attrName>
                                        </p:attrNameLst>
                                      </p:cBhvr>
                                      <p:tavLst>
                                        <p:tav tm="0">
                                          <p:val>
                                            <p:fltVal val="0"/>
                                          </p:val>
                                        </p:tav>
                                        <p:tav tm="100000">
                                          <p:val>
                                            <p:strVal val="#ppt_h"/>
                                          </p:val>
                                        </p:tav>
                                      </p:tavLst>
                                    </p:anim>
                                    <p:animEffect transition="in" filter="fade">
                                      <p:cBhvr>
                                        <p:cTn id="60" dur="500"/>
                                        <p:tgtEl>
                                          <p:spTgt spid="113"/>
                                        </p:tgtEl>
                                      </p:cBhvr>
                                    </p:animEffect>
                                  </p:childTnLst>
                                </p:cTn>
                              </p:par>
                            </p:childTnLst>
                          </p:cTn>
                        </p:par>
                        <p:par>
                          <p:cTn id="61" fill="hold">
                            <p:stCondLst>
                              <p:cond delay="5500"/>
                            </p:stCondLst>
                            <p:childTnLst>
                              <p:par>
                                <p:cTn id="62" presetID="2" presetClass="entr" presetSubtype="2" fill="hold" nodeType="afterEffect">
                                  <p:stCondLst>
                                    <p:cond delay="0"/>
                                  </p:stCondLst>
                                  <p:childTnLst>
                                    <p:set>
                                      <p:cBhvr>
                                        <p:cTn id="63" dur="1" fill="hold">
                                          <p:stCondLst>
                                            <p:cond delay="0"/>
                                          </p:stCondLst>
                                        </p:cTn>
                                        <p:tgtEl>
                                          <p:spTgt spid="84"/>
                                        </p:tgtEl>
                                        <p:attrNameLst>
                                          <p:attrName>style.visibility</p:attrName>
                                        </p:attrNameLst>
                                      </p:cBhvr>
                                      <p:to>
                                        <p:strVal val="visible"/>
                                      </p:to>
                                    </p:set>
                                    <p:anim calcmode="lin" valueType="num">
                                      <p:cBhvr additive="base">
                                        <p:cTn id="64" dur="500" fill="hold"/>
                                        <p:tgtEl>
                                          <p:spTgt spid="84"/>
                                        </p:tgtEl>
                                        <p:attrNameLst>
                                          <p:attrName>ppt_x</p:attrName>
                                        </p:attrNameLst>
                                      </p:cBhvr>
                                      <p:tavLst>
                                        <p:tav tm="0">
                                          <p:val>
                                            <p:strVal val="1+#ppt_w/2"/>
                                          </p:val>
                                        </p:tav>
                                        <p:tav tm="100000">
                                          <p:val>
                                            <p:strVal val="#ppt_x"/>
                                          </p:val>
                                        </p:tav>
                                      </p:tavLst>
                                    </p:anim>
                                    <p:anim calcmode="lin" valueType="num">
                                      <p:cBhvr additive="base">
                                        <p:cTn id="65" dur="500" fill="hold"/>
                                        <p:tgtEl>
                                          <p:spTgt spid="84"/>
                                        </p:tgtEl>
                                        <p:attrNameLst>
                                          <p:attrName>ppt_y</p:attrName>
                                        </p:attrNameLst>
                                      </p:cBhvr>
                                      <p:tavLst>
                                        <p:tav tm="0">
                                          <p:val>
                                            <p:strVal val="#ppt_y"/>
                                          </p:val>
                                        </p:tav>
                                        <p:tav tm="100000">
                                          <p:val>
                                            <p:strVal val="#ppt_y"/>
                                          </p:val>
                                        </p:tav>
                                      </p:tavLst>
                                    </p:anim>
                                  </p:childTnLst>
                                </p:cTn>
                              </p:par>
                            </p:childTnLst>
                          </p:cTn>
                        </p:par>
                        <p:par>
                          <p:cTn id="66" fill="hold">
                            <p:stCondLst>
                              <p:cond delay="6000"/>
                            </p:stCondLst>
                            <p:childTnLst>
                              <p:par>
                                <p:cTn id="67" presetID="2" presetClass="entr" presetSubtype="2" fill="hold" grpId="0" nodeType="afterEffect">
                                  <p:stCondLst>
                                    <p:cond delay="0"/>
                                  </p:stCondLst>
                                  <p:childTnLst>
                                    <p:set>
                                      <p:cBhvr>
                                        <p:cTn id="68" dur="1" fill="hold">
                                          <p:stCondLst>
                                            <p:cond delay="0"/>
                                          </p:stCondLst>
                                        </p:cTn>
                                        <p:tgtEl>
                                          <p:spTgt spid="83"/>
                                        </p:tgtEl>
                                        <p:attrNameLst>
                                          <p:attrName>style.visibility</p:attrName>
                                        </p:attrNameLst>
                                      </p:cBhvr>
                                      <p:to>
                                        <p:strVal val="visible"/>
                                      </p:to>
                                    </p:set>
                                    <p:anim calcmode="lin" valueType="num">
                                      <p:cBhvr additive="base">
                                        <p:cTn id="69" dur="500" fill="hold"/>
                                        <p:tgtEl>
                                          <p:spTgt spid="83"/>
                                        </p:tgtEl>
                                        <p:attrNameLst>
                                          <p:attrName>ppt_x</p:attrName>
                                        </p:attrNameLst>
                                      </p:cBhvr>
                                      <p:tavLst>
                                        <p:tav tm="0">
                                          <p:val>
                                            <p:strVal val="1+#ppt_w/2"/>
                                          </p:val>
                                        </p:tav>
                                        <p:tav tm="100000">
                                          <p:val>
                                            <p:strVal val="#ppt_x"/>
                                          </p:val>
                                        </p:tav>
                                      </p:tavLst>
                                    </p:anim>
                                    <p:anim calcmode="lin" valueType="num">
                                      <p:cBhvr additive="base">
                                        <p:cTn id="70" dur="500" fill="hold"/>
                                        <p:tgtEl>
                                          <p:spTgt spid="83"/>
                                        </p:tgtEl>
                                        <p:attrNameLst>
                                          <p:attrName>ppt_y</p:attrName>
                                        </p:attrNameLst>
                                      </p:cBhvr>
                                      <p:tavLst>
                                        <p:tav tm="0">
                                          <p:val>
                                            <p:strVal val="#ppt_y"/>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 calcmode="lin" valueType="num">
                                      <p:cBhvr additive="base">
                                        <p:cTn id="74" dur="500" fill="hold"/>
                                        <p:tgtEl>
                                          <p:spTgt spid="15"/>
                                        </p:tgtEl>
                                        <p:attrNameLst>
                                          <p:attrName>ppt_x</p:attrName>
                                        </p:attrNameLst>
                                      </p:cBhvr>
                                      <p:tavLst>
                                        <p:tav tm="0">
                                          <p:val>
                                            <p:strVal val="#ppt_x"/>
                                          </p:val>
                                        </p:tav>
                                        <p:tav tm="100000">
                                          <p:val>
                                            <p:strVal val="#ppt_x"/>
                                          </p:val>
                                        </p:tav>
                                      </p:tavLst>
                                    </p:anim>
                                    <p:anim calcmode="lin" valueType="num">
                                      <p:cBhvr additive="base">
                                        <p:cTn id="75" dur="500" fill="hold"/>
                                        <p:tgtEl>
                                          <p:spTgt spid="15"/>
                                        </p:tgtEl>
                                        <p:attrNameLst>
                                          <p:attrName>ppt_y</p:attrName>
                                        </p:attrNameLst>
                                      </p:cBhvr>
                                      <p:tavLst>
                                        <p:tav tm="0">
                                          <p:val>
                                            <p:strVal val="1+#ppt_h/2"/>
                                          </p:val>
                                        </p:tav>
                                        <p:tav tm="100000">
                                          <p:val>
                                            <p:strVal val="#ppt_y"/>
                                          </p:val>
                                        </p:tav>
                                      </p:tavLst>
                                    </p:anim>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21"/>
                                        </p:tgtEl>
                                        <p:attrNameLst>
                                          <p:attrName>style.visibility</p:attrName>
                                        </p:attrNameLst>
                                      </p:cBhvr>
                                      <p:to>
                                        <p:strVal val="visible"/>
                                      </p:to>
                                    </p:set>
                                    <p:anim calcmode="lin" valueType="num">
                                      <p:cBhvr>
                                        <p:cTn id="79" dur="500" fill="hold"/>
                                        <p:tgtEl>
                                          <p:spTgt spid="121"/>
                                        </p:tgtEl>
                                        <p:attrNameLst>
                                          <p:attrName>ppt_w</p:attrName>
                                        </p:attrNameLst>
                                      </p:cBhvr>
                                      <p:tavLst>
                                        <p:tav tm="0">
                                          <p:val>
                                            <p:fltVal val="0"/>
                                          </p:val>
                                        </p:tav>
                                        <p:tav tm="100000">
                                          <p:val>
                                            <p:strVal val="#ppt_w"/>
                                          </p:val>
                                        </p:tav>
                                      </p:tavLst>
                                    </p:anim>
                                    <p:anim calcmode="lin" valueType="num">
                                      <p:cBhvr>
                                        <p:cTn id="80" dur="500" fill="hold"/>
                                        <p:tgtEl>
                                          <p:spTgt spid="121"/>
                                        </p:tgtEl>
                                        <p:attrNameLst>
                                          <p:attrName>ppt_h</p:attrName>
                                        </p:attrNameLst>
                                      </p:cBhvr>
                                      <p:tavLst>
                                        <p:tav tm="0">
                                          <p:val>
                                            <p:fltVal val="0"/>
                                          </p:val>
                                        </p:tav>
                                        <p:tav tm="100000">
                                          <p:val>
                                            <p:strVal val="#ppt_h"/>
                                          </p:val>
                                        </p:tav>
                                      </p:tavLst>
                                    </p:anim>
                                    <p:animEffect transition="in" filter="fade">
                                      <p:cBhvr>
                                        <p:cTn id="81" dur="500"/>
                                        <p:tgtEl>
                                          <p:spTgt spid="121"/>
                                        </p:tgtEl>
                                      </p:cBhvr>
                                    </p:animEffect>
                                  </p:childTnLst>
                                </p:cTn>
                              </p:par>
                            </p:childTnLst>
                          </p:cTn>
                        </p:par>
                        <p:par>
                          <p:cTn id="82" fill="hold">
                            <p:stCondLst>
                              <p:cond delay="7500"/>
                            </p:stCondLst>
                            <p:childTnLst>
                              <p:par>
                                <p:cTn id="83" presetID="2" presetClass="entr" presetSubtype="2" fill="hold" nodeType="afterEffect">
                                  <p:stCondLst>
                                    <p:cond delay="0"/>
                                  </p:stCondLst>
                                  <p:childTnLst>
                                    <p:set>
                                      <p:cBhvr>
                                        <p:cTn id="84" dur="1" fill="hold">
                                          <p:stCondLst>
                                            <p:cond delay="0"/>
                                          </p:stCondLst>
                                        </p:cTn>
                                        <p:tgtEl>
                                          <p:spTgt spid="88"/>
                                        </p:tgtEl>
                                        <p:attrNameLst>
                                          <p:attrName>style.visibility</p:attrName>
                                        </p:attrNameLst>
                                      </p:cBhvr>
                                      <p:to>
                                        <p:strVal val="visible"/>
                                      </p:to>
                                    </p:set>
                                    <p:anim calcmode="lin" valueType="num">
                                      <p:cBhvr additive="base">
                                        <p:cTn id="85" dur="500" fill="hold"/>
                                        <p:tgtEl>
                                          <p:spTgt spid="88"/>
                                        </p:tgtEl>
                                        <p:attrNameLst>
                                          <p:attrName>ppt_x</p:attrName>
                                        </p:attrNameLst>
                                      </p:cBhvr>
                                      <p:tavLst>
                                        <p:tav tm="0">
                                          <p:val>
                                            <p:strVal val="1+#ppt_w/2"/>
                                          </p:val>
                                        </p:tav>
                                        <p:tav tm="100000">
                                          <p:val>
                                            <p:strVal val="#ppt_x"/>
                                          </p:val>
                                        </p:tav>
                                      </p:tavLst>
                                    </p:anim>
                                    <p:anim calcmode="lin" valueType="num">
                                      <p:cBhvr additive="base">
                                        <p:cTn id="86" dur="500" fill="hold"/>
                                        <p:tgtEl>
                                          <p:spTgt spid="88"/>
                                        </p:tgtEl>
                                        <p:attrNameLst>
                                          <p:attrName>ppt_y</p:attrName>
                                        </p:attrNameLst>
                                      </p:cBhvr>
                                      <p:tavLst>
                                        <p:tav tm="0">
                                          <p:val>
                                            <p:strVal val="#ppt_y"/>
                                          </p:val>
                                        </p:tav>
                                        <p:tav tm="100000">
                                          <p:val>
                                            <p:strVal val="#ppt_y"/>
                                          </p:val>
                                        </p:tav>
                                      </p:tavLst>
                                    </p:anim>
                                  </p:childTnLst>
                                </p:cTn>
                              </p:par>
                            </p:childTnLst>
                          </p:cTn>
                        </p:par>
                        <p:par>
                          <p:cTn id="87" fill="hold">
                            <p:stCondLst>
                              <p:cond delay="8000"/>
                            </p:stCondLst>
                            <p:childTnLst>
                              <p:par>
                                <p:cTn id="88" presetID="2" presetClass="entr" presetSubtype="2"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 calcmode="lin" valueType="num">
                                      <p:cBhvr additive="base">
                                        <p:cTn id="90" dur="500" fill="hold"/>
                                        <p:tgtEl>
                                          <p:spTgt spid="87"/>
                                        </p:tgtEl>
                                        <p:attrNameLst>
                                          <p:attrName>ppt_x</p:attrName>
                                        </p:attrNameLst>
                                      </p:cBhvr>
                                      <p:tavLst>
                                        <p:tav tm="0">
                                          <p:val>
                                            <p:strVal val="1+#ppt_w/2"/>
                                          </p:val>
                                        </p:tav>
                                        <p:tav tm="100000">
                                          <p:val>
                                            <p:strVal val="#ppt_x"/>
                                          </p:val>
                                        </p:tav>
                                      </p:tavLst>
                                    </p:anim>
                                    <p:anim calcmode="lin" valueType="num">
                                      <p:cBhvr additive="base">
                                        <p:cTn id="91" dur="500" fill="hold"/>
                                        <p:tgtEl>
                                          <p:spTgt spid="87"/>
                                        </p:tgtEl>
                                        <p:attrNameLst>
                                          <p:attrName>ppt_y</p:attrName>
                                        </p:attrNameLst>
                                      </p:cBhvr>
                                      <p:tavLst>
                                        <p:tav tm="0">
                                          <p:val>
                                            <p:strVal val="#ppt_y"/>
                                          </p:val>
                                        </p:tav>
                                        <p:tav tm="100000">
                                          <p:val>
                                            <p:strVal val="#ppt_y"/>
                                          </p:val>
                                        </p:tav>
                                      </p:tavLst>
                                    </p:anim>
                                  </p:childTnLst>
                                </p:cTn>
                              </p:par>
                            </p:childTnLst>
                          </p:cTn>
                        </p:par>
                        <p:par>
                          <p:cTn id="92" fill="hold">
                            <p:stCondLst>
                              <p:cond delay="8500"/>
                            </p:stCondLst>
                            <p:childTnLst>
                              <p:par>
                                <p:cTn id="93" presetID="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 calcmode="lin" valueType="num">
                                      <p:cBhvr additive="base">
                                        <p:cTn id="95" dur="500" fill="hold"/>
                                        <p:tgtEl>
                                          <p:spTgt spid="14"/>
                                        </p:tgtEl>
                                        <p:attrNameLst>
                                          <p:attrName>ppt_x</p:attrName>
                                        </p:attrNameLst>
                                      </p:cBhvr>
                                      <p:tavLst>
                                        <p:tav tm="0">
                                          <p:val>
                                            <p:strVal val="0-#ppt_w/2"/>
                                          </p:val>
                                        </p:tav>
                                        <p:tav tm="100000">
                                          <p:val>
                                            <p:strVal val="#ppt_x"/>
                                          </p:val>
                                        </p:tav>
                                      </p:tavLst>
                                    </p:anim>
                                    <p:anim calcmode="lin" valueType="num">
                                      <p:cBhvr additive="base">
                                        <p:cTn id="96" dur="500" fill="hold"/>
                                        <p:tgtEl>
                                          <p:spTgt spid="14"/>
                                        </p:tgtEl>
                                        <p:attrNameLst>
                                          <p:attrName>ppt_y</p:attrName>
                                        </p:attrNameLst>
                                      </p:cBhvr>
                                      <p:tavLst>
                                        <p:tav tm="0">
                                          <p:val>
                                            <p:strVal val="#ppt_y"/>
                                          </p:val>
                                        </p:tav>
                                        <p:tav tm="100000">
                                          <p:val>
                                            <p:strVal val="#ppt_y"/>
                                          </p:val>
                                        </p:tav>
                                      </p:tavLst>
                                    </p:anim>
                                  </p:childTnLst>
                                </p:cTn>
                              </p:par>
                            </p:childTnLst>
                          </p:cTn>
                        </p:par>
                        <p:par>
                          <p:cTn id="97" fill="hold">
                            <p:stCondLst>
                              <p:cond delay="9000"/>
                            </p:stCondLst>
                            <p:childTnLst>
                              <p:par>
                                <p:cTn id="98" presetID="53" presetClass="entr" presetSubtype="16" fill="hold" nodeType="afterEffect">
                                  <p:stCondLst>
                                    <p:cond delay="0"/>
                                  </p:stCondLst>
                                  <p:childTnLst>
                                    <p:set>
                                      <p:cBhvr>
                                        <p:cTn id="99" dur="1" fill="hold">
                                          <p:stCondLst>
                                            <p:cond delay="0"/>
                                          </p:stCondLst>
                                        </p:cTn>
                                        <p:tgtEl>
                                          <p:spTgt spid="96"/>
                                        </p:tgtEl>
                                        <p:attrNameLst>
                                          <p:attrName>style.visibility</p:attrName>
                                        </p:attrNameLst>
                                      </p:cBhvr>
                                      <p:to>
                                        <p:strVal val="visible"/>
                                      </p:to>
                                    </p:set>
                                    <p:anim calcmode="lin" valueType="num">
                                      <p:cBhvr>
                                        <p:cTn id="100" dur="500" fill="hold"/>
                                        <p:tgtEl>
                                          <p:spTgt spid="96"/>
                                        </p:tgtEl>
                                        <p:attrNameLst>
                                          <p:attrName>ppt_w</p:attrName>
                                        </p:attrNameLst>
                                      </p:cBhvr>
                                      <p:tavLst>
                                        <p:tav tm="0">
                                          <p:val>
                                            <p:fltVal val="0"/>
                                          </p:val>
                                        </p:tav>
                                        <p:tav tm="100000">
                                          <p:val>
                                            <p:strVal val="#ppt_w"/>
                                          </p:val>
                                        </p:tav>
                                      </p:tavLst>
                                    </p:anim>
                                    <p:anim calcmode="lin" valueType="num">
                                      <p:cBhvr>
                                        <p:cTn id="101" dur="500" fill="hold"/>
                                        <p:tgtEl>
                                          <p:spTgt spid="96"/>
                                        </p:tgtEl>
                                        <p:attrNameLst>
                                          <p:attrName>ppt_h</p:attrName>
                                        </p:attrNameLst>
                                      </p:cBhvr>
                                      <p:tavLst>
                                        <p:tav tm="0">
                                          <p:val>
                                            <p:fltVal val="0"/>
                                          </p:val>
                                        </p:tav>
                                        <p:tav tm="100000">
                                          <p:val>
                                            <p:strVal val="#ppt_h"/>
                                          </p:val>
                                        </p:tav>
                                      </p:tavLst>
                                    </p:anim>
                                    <p:animEffect transition="in" filter="fade">
                                      <p:cBhvr>
                                        <p:cTn id="102" dur="500"/>
                                        <p:tgtEl>
                                          <p:spTgt spid="96"/>
                                        </p:tgtEl>
                                      </p:cBhvr>
                                    </p:animEffect>
                                  </p:childTnLst>
                                </p:cTn>
                              </p:par>
                            </p:childTnLst>
                          </p:cTn>
                        </p:par>
                        <p:par>
                          <p:cTn id="103" fill="hold">
                            <p:stCondLst>
                              <p:cond delay="9500"/>
                            </p:stCondLst>
                            <p:childTnLst>
                              <p:par>
                                <p:cTn id="104" presetID="2" presetClass="entr" presetSubtype="2" fill="hold" nodeType="afterEffect">
                                  <p:stCondLst>
                                    <p:cond delay="0"/>
                                  </p:stCondLst>
                                  <p:childTnLst>
                                    <p:set>
                                      <p:cBhvr>
                                        <p:cTn id="105" dur="1" fill="hold">
                                          <p:stCondLst>
                                            <p:cond delay="0"/>
                                          </p:stCondLst>
                                        </p:cTn>
                                        <p:tgtEl>
                                          <p:spTgt spid="93"/>
                                        </p:tgtEl>
                                        <p:attrNameLst>
                                          <p:attrName>style.visibility</p:attrName>
                                        </p:attrNameLst>
                                      </p:cBhvr>
                                      <p:to>
                                        <p:strVal val="visible"/>
                                      </p:to>
                                    </p:set>
                                    <p:anim calcmode="lin" valueType="num">
                                      <p:cBhvr additive="base">
                                        <p:cTn id="106" dur="500" fill="hold"/>
                                        <p:tgtEl>
                                          <p:spTgt spid="93"/>
                                        </p:tgtEl>
                                        <p:attrNameLst>
                                          <p:attrName>ppt_x</p:attrName>
                                        </p:attrNameLst>
                                      </p:cBhvr>
                                      <p:tavLst>
                                        <p:tav tm="0">
                                          <p:val>
                                            <p:strVal val="1+#ppt_w/2"/>
                                          </p:val>
                                        </p:tav>
                                        <p:tav tm="100000">
                                          <p:val>
                                            <p:strVal val="#ppt_x"/>
                                          </p:val>
                                        </p:tav>
                                      </p:tavLst>
                                    </p:anim>
                                    <p:anim calcmode="lin" valueType="num">
                                      <p:cBhvr additive="base">
                                        <p:cTn id="107" dur="500" fill="hold"/>
                                        <p:tgtEl>
                                          <p:spTgt spid="93"/>
                                        </p:tgtEl>
                                        <p:attrNameLst>
                                          <p:attrName>ppt_y</p:attrName>
                                        </p:attrNameLst>
                                      </p:cBhvr>
                                      <p:tavLst>
                                        <p:tav tm="0">
                                          <p:val>
                                            <p:strVal val="#ppt_y"/>
                                          </p:val>
                                        </p:tav>
                                        <p:tav tm="100000">
                                          <p:val>
                                            <p:strVal val="#ppt_y"/>
                                          </p:val>
                                        </p:tav>
                                      </p:tavLst>
                                    </p:anim>
                                  </p:childTnLst>
                                </p:cTn>
                              </p:par>
                            </p:childTnLst>
                          </p:cTn>
                        </p:par>
                        <p:par>
                          <p:cTn id="108" fill="hold">
                            <p:stCondLst>
                              <p:cond delay="10000"/>
                            </p:stCondLst>
                            <p:childTnLst>
                              <p:par>
                                <p:cTn id="109" presetID="2" presetClass="entr" presetSubtype="2" fill="hold" grpId="0" nodeType="afterEffect">
                                  <p:stCondLst>
                                    <p:cond delay="0"/>
                                  </p:stCondLst>
                                  <p:childTnLst>
                                    <p:set>
                                      <p:cBhvr>
                                        <p:cTn id="110" dur="1" fill="hold">
                                          <p:stCondLst>
                                            <p:cond delay="0"/>
                                          </p:stCondLst>
                                        </p:cTn>
                                        <p:tgtEl>
                                          <p:spTgt spid="92"/>
                                        </p:tgtEl>
                                        <p:attrNameLst>
                                          <p:attrName>style.visibility</p:attrName>
                                        </p:attrNameLst>
                                      </p:cBhvr>
                                      <p:to>
                                        <p:strVal val="visible"/>
                                      </p:to>
                                    </p:set>
                                    <p:anim calcmode="lin" valueType="num">
                                      <p:cBhvr additive="base">
                                        <p:cTn id="111" dur="500" fill="hold"/>
                                        <p:tgtEl>
                                          <p:spTgt spid="92"/>
                                        </p:tgtEl>
                                        <p:attrNameLst>
                                          <p:attrName>ppt_x</p:attrName>
                                        </p:attrNameLst>
                                      </p:cBhvr>
                                      <p:tavLst>
                                        <p:tav tm="0">
                                          <p:val>
                                            <p:strVal val="1+#ppt_w/2"/>
                                          </p:val>
                                        </p:tav>
                                        <p:tav tm="100000">
                                          <p:val>
                                            <p:strVal val="#ppt_x"/>
                                          </p:val>
                                        </p:tav>
                                      </p:tavLst>
                                    </p:anim>
                                    <p:anim calcmode="lin" valueType="num">
                                      <p:cBhvr additive="base">
                                        <p:cTn id="112" dur="500" fill="hold"/>
                                        <p:tgtEl>
                                          <p:spTgt spid="9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5" grpId="0" animBg="1"/>
      <p:bldP spid="75" grpId="0"/>
      <p:bldP spid="79" grpId="0"/>
      <p:bldP spid="83" grpId="0"/>
      <p:bldP spid="87" grpId="0"/>
      <p:bldP spid="91" grpId="0"/>
      <p:bldP spid="92" grpId="0"/>
      <p:bldP spid="12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489195" y="1474421"/>
          <a:ext cx="8948350" cy="3949305"/>
        </p:xfrm>
        <a:graphic>
          <a:graphicData uri="http://schemas.openxmlformats.org/drawingml/2006/table">
            <a:tbl>
              <a:tblPr firstRow="1" bandRow="1">
                <a:tableStyleId>{5C22544A-7EE6-4342-B048-85BDC9FD1C3A}</a:tableStyleId>
              </a:tblPr>
              <a:tblGrid>
                <a:gridCol w="1510762">
                  <a:extLst>
                    <a:ext uri="{9D8B030D-6E8A-4147-A177-3AD203B41FA5}">
                      <a16:colId xmlns:a16="http://schemas.microsoft.com/office/drawing/2014/main" val="20000"/>
                    </a:ext>
                  </a:extLst>
                </a:gridCol>
                <a:gridCol w="619799">
                  <a:extLst>
                    <a:ext uri="{9D8B030D-6E8A-4147-A177-3AD203B41FA5}">
                      <a16:colId xmlns:a16="http://schemas.microsoft.com/office/drawing/2014/main" val="20001"/>
                    </a:ext>
                  </a:extLst>
                </a:gridCol>
                <a:gridCol w="619799">
                  <a:extLst>
                    <a:ext uri="{9D8B030D-6E8A-4147-A177-3AD203B41FA5}">
                      <a16:colId xmlns:a16="http://schemas.microsoft.com/office/drawing/2014/main" val="20002"/>
                    </a:ext>
                  </a:extLst>
                </a:gridCol>
                <a:gridCol w="619799">
                  <a:extLst>
                    <a:ext uri="{9D8B030D-6E8A-4147-A177-3AD203B41FA5}">
                      <a16:colId xmlns:a16="http://schemas.microsoft.com/office/drawing/2014/main" val="20003"/>
                    </a:ext>
                  </a:extLst>
                </a:gridCol>
                <a:gridCol w="619799">
                  <a:extLst>
                    <a:ext uri="{9D8B030D-6E8A-4147-A177-3AD203B41FA5}">
                      <a16:colId xmlns:a16="http://schemas.microsoft.com/office/drawing/2014/main" val="20004"/>
                    </a:ext>
                  </a:extLst>
                </a:gridCol>
                <a:gridCol w="619799">
                  <a:extLst>
                    <a:ext uri="{9D8B030D-6E8A-4147-A177-3AD203B41FA5}">
                      <a16:colId xmlns:a16="http://schemas.microsoft.com/office/drawing/2014/main" val="20005"/>
                    </a:ext>
                  </a:extLst>
                </a:gridCol>
                <a:gridCol w="619799">
                  <a:extLst>
                    <a:ext uri="{9D8B030D-6E8A-4147-A177-3AD203B41FA5}">
                      <a16:colId xmlns:a16="http://schemas.microsoft.com/office/drawing/2014/main" val="20006"/>
                    </a:ext>
                  </a:extLst>
                </a:gridCol>
                <a:gridCol w="619799">
                  <a:extLst>
                    <a:ext uri="{9D8B030D-6E8A-4147-A177-3AD203B41FA5}">
                      <a16:colId xmlns:a16="http://schemas.microsoft.com/office/drawing/2014/main" val="20007"/>
                    </a:ext>
                  </a:extLst>
                </a:gridCol>
                <a:gridCol w="619799">
                  <a:extLst>
                    <a:ext uri="{9D8B030D-6E8A-4147-A177-3AD203B41FA5}">
                      <a16:colId xmlns:a16="http://schemas.microsoft.com/office/drawing/2014/main" val="20008"/>
                    </a:ext>
                  </a:extLst>
                </a:gridCol>
                <a:gridCol w="619799">
                  <a:extLst>
                    <a:ext uri="{9D8B030D-6E8A-4147-A177-3AD203B41FA5}">
                      <a16:colId xmlns:a16="http://schemas.microsoft.com/office/drawing/2014/main" val="20009"/>
                    </a:ext>
                  </a:extLst>
                </a:gridCol>
                <a:gridCol w="619799">
                  <a:extLst>
                    <a:ext uri="{9D8B030D-6E8A-4147-A177-3AD203B41FA5}">
                      <a16:colId xmlns:a16="http://schemas.microsoft.com/office/drawing/2014/main" val="20010"/>
                    </a:ext>
                  </a:extLst>
                </a:gridCol>
                <a:gridCol w="619799">
                  <a:extLst>
                    <a:ext uri="{9D8B030D-6E8A-4147-A177-3AD203B41FA5}">
                      <a16:colId xmlns:a16="http://schemas.microsoft.com/office/drawing/2014/main" val="20011"/>
                    </a:ext>
                  </a:extLst>
                </a:gridCol>
                <a:gridCol w="619799">
                  <a:extLst>
                    <a:ext uri="{9D8B030D-6E8A-4147-A177-3AD203B41FA5}">
                      <a16:colId xmlns:a16="http://schemas.microsoft.com/office/drawing/2014/main" val="20012"/>
                    </a:ext>
                  </a:extLst>
                </a:gridCol>
              </a:tblGrid>
              <a:tr h="640203">
                <a:tc>
                  <a:txBody>
                    <a:bodyPr/>
                    <a:lstStyle/>
                    <a:p>
                      <a:pPr algn="ctr"/>
                      <a:r>
                        <a:rPr lang="en-US" sz="2100" dirty="0">
                          <a:latin typeface="Candara" panose="020E0502030303020204" pitchFamily="34" charset="0"/>
                        </a:rPr>
                        <a:t>Task</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Jan</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Feb</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Mar</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Apr</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May</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Jun</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Jul</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Aug</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Sep</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Oct</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Nov</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Dec</a:t>
                      </a:r>
                    </a:p>
                  </a:txBody>
                  <a:tcPr marL="60960" marR="60960" marT="60960" marB="60960" anchor="ctr">
                    <a:solidFill>
                      <a:schemeClr val="bg1">
                        <a:lumMod val="65000"/>
                      </a:schemeClr>
                    </a:solidFill>
                  </a:tcPr>
                </a:tc>
                <a:extLst>
                  <a:ext uri="{0D108BD9-81ED-4DB2-BD59-A6C34878D82A}">
                    <a16:rowId xmlns:a16="http://schemas.microsoft.com/office/drawing/2014/main" val="10000"/>
                  </a:ext>
                </a:extLst>
              </a:tr>
              <a:tr h="551517">
                <a:tc>
                  <a:txBody>
                    <a:bodyPr/>
                    <a:lstStyle/>
                    <a:p>
                      <a:pPr algn="ct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1"/>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extLst>
                  <a:ext uri="{0D108BD9-81ED-4DB2-BD59-A6C34878D82A}">
                    <a16:rowId xmlns:a16="http://schemas.microsoft.com/office/drawing/2014/main" val="10002"/>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3"/>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75000"/>
                      </a:schemeClr>
                    </a:solidFill>
                  </a:tcPr>
                </a:tc>
                <a:extLst>
                  <a:ext uri="{0D108BD9-81ED-4DB2-BD59-A6C34878D82A}">
                    <a16:rowId xmlns:a16="http://schemas.microsoft.com/office/drawing/2014/main" val="10004"/>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5"/>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extLst>
                  <a:ext uri="{0D108BD9-81ED-4DB2-BD59-A6C34878D82A}">
                    <a16:rowId xmlns:a16="http://schemas.microsoft.com/office/drawing/2014/main" val="10006"/>
                  </a:ext>
                </a:extLst>
              </a:tr>
            </a:tbl>
          </a:graphicData>
        </a:graphic>
      </p:graphicFrame>
      <p:grpSp>
        <p:nvGrpSpPr>
          <p:cNvPr id="5" name="Group 94"/>
          <p:cNvGrpSpPr/>
          <p:nvPr/>
        </p:nvGrpSpPr>
        <p:grpSpPr>
          <a:xfrm>
            <a:off x="7325945" y="5701787"/>
            <a:ext cx="3008235" cy="236507"/>
            <a:chOff x="1105494" y="4417230"/>
            <a:chExt cx="2558754" cy="201168"/>
          </a:xfrm>
        </p:grpSpPr>
        <p:grpSp>
          <p:nvGrpSpPr>
            <p:cNvPr id="6" name="Group 50"/>
            <p:cNvGrpSpPr/>
            <p:nvPr/>
          </p:nvGrpSpPr>
          <p:grpSpPr>
            <a:xfrm>
              <a:off x="1105494" y="4417230"/>
              <a:ext cx="1158729" cy="201168"/>
              <a:chOff x="2221306" y="3914656"/>
              <a:chExt cx="1158729" cy="201168"/>
            </a:xfrm>
          </p:grpSpPr>
          <p:sp>
            <p:nvSpPr>
              <p:cNvPr id="22" name="TextBox 21"/>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23" name="Rectangle 22"/>
              <p:cNvSpPr>
                <a:spLocks noChangeAspect="1"/>
              </p:cNvSpPr>
              <p:nvPr/>
            </p:nvSpPr>
            <p:spPr>
              <a:xfrm>
                <a:off x="2221306" y="3914656"/>
                <a:ext cx="207097" cy="20116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45"/>
            <p:cNvGrpSpPr/>
            <p:nvPr/>
          </p:nvGrpSpPr>
          <p:grpSpPr>
            <a:xfrm>
              <a:off x="2483332" y="4417230"/>
              <a:ext cx="1180916" cy="201168"/>
              <a:chOff x="3776442" y="3947915"/>
              <a:chExt cx="1180916" cy="201168"/>
            </a:xfrm>
          </p:grpSpPr>
          <p:sp>
            <p:nvSpPr>
              <p:cNvPr id="20" name="TextBox 19"/>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21" name="Rectangle 20"/>
              <p:cNvSpPr>
                <a:spLocks noChangeAspect="1"/>
              </p:cNvSpPr>
              <p:nvPr/>
            </p:nvSpPr>
            <p:spPr>
              <a:xfrm>
                <a:off x="3776442" y="3947915"/>
                <a:ext cx="207097" cy="201168"/>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
        <p:nvSpPr>
          <p:cNvPr id="15" name="TextBox 1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TextBox 15"/>
          <p:cNvSpPr txBox="1"/>
          <p:nvPr/>
        </p:nvSpPr>
        <p:spPr>
          <a:xfrm>
            <a:off x="702659" y="5593479"/>
            <a:ext cx="6891754" cy="1066446"/>
          </a:xfrm>
          <a:prstGeom prst="rect">
            <a:avLst/>
          </a:prstGeom>
          <a:noFill/>
        </p:spPr>
        <p:txBody>
          <a:bodyPr wrap="square" rtlCol="0">
            <a:spAutoFit/>
          </a:bodyPr>
          <a:lstStyle/>
          <a:p>
            <a:pPr defTabSz="1219170">
              <a:spcBef>
                <a:spcPct val="20000"/>
              </a:spcBef>
              <a:defRPr/>
            </a:pPr>
            <a:r>
              <a:rPr lang="en-US" sz="185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Lorem ipsum dolor sit amet.</a:t>
            </a:r>
          </a:p>
        </p:txBody>
      </p:sp>
    </p:spTree>
    <p:extLst>
      <p:ext uri="{BB962C8B-B14F-4D97-AF65-F5344CB8AC3E}">
        <p14:creationId xmlns:p14="http://schemas.microsoft.com/office/powerpoint/2010/main" val="1186571422"/>
      </p:ext>
    </p:extLst>
  </p:cSld>
  <p:clrMapOvr>
    <a:masterClrMapping/>
  </p:clrMapOvr>
  <mc:AlternateContent xmlns:mc="http://schemas.openxmlformats.org/markup-compatibility/2006" xmlns:p14="http://schemas.microsoft.com/office/powerpoint/2010/main">
    <mc:Choice Requires="p14">
      <p:transition p14:dur="0" advTm="5000"/>
    </mc:Choice>
    <mc:Fallback xmlns="">
      <p:transition advTm="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left)">
                                      <p:cBhvr>
                                        <p:cTn id="2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9" name="Group 8"/>
          <p:cNvGrpSpPr/>
          <p:nvPr/>
        </p:nvGrpSpPr>
        <p:grpSpPr>
          <a:xfrm flipH="1">
            <a:off x="7600702" y="3911908"/>
            <a:ext cx="518001" cy="459524"/>
            <a:chOff x="1219200" y="2381609"/>
            <a:chExt cx="598726" cy="531136"/>
          </a:xfrm>
        </p:grpSpPr>
        <p:sp>
          <p:nvSpPr>
            <p:cNvPr id="10"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1"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2" name="Group 11"/>
          <p:cNvGrpSpPr/>
          <p:nvPr/>
        </p:nvGrpSpPr>
        <p:grpSpPr>
          <a:xfrm rot="10800000" flipH="1">
            <a:off x="479134" y="5260156"/>
            <a:ext cx="518001" cy="459524"/>
            <a:chOff x="1219200" y="2381609"/>
            <a:chExt cx="598726" cy="531136"/>
          </a:xfrm>
        </p:grpSpPr>
        <p:sp>
          <p:nvSpPr>
            <p:cNvPr id="13"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4"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5" name="Group 14"/>
          <p:cNvGrpSpPr/>
          <p:nvPr/>
        </p:nvGrpSpPr>
        <p:grpSpPr>
          <a:xfrm>
            <a:off x="4129053" y="1643114"/>
            <a:ext cx="518001" cy="459524"/>
            <a:chOff x="1219200" y="2381609"/>
            <a:chExt cx="598726" cy="531136"/>
          </a:xfrm>
        </p:grpSpPr>
        <p:sp>
          <p:nvSpPr>
            <p:cNvPr id="16"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7"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8" name="Group 17"/>
          <p:cNvGrpSpPr/>
          <p:nvPr/>
        </p:nvGrpSpPr>
        <p:grpSpPr>
          <a:xfrm rot="10800000">
            <a:off x="11270464" y="2995066"/>
            <a:ext cx="518001" cy="459524"/>
            <a:chOff x="1219200" y="2381609"/>
            <a:chExt cx="598726" cy="531136"/>
          </a:xfrm>
        </p:grpSpPr>
        <p:sp>
          <p:nvSpPr>
            <p:cNvPr id="19"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0"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 name="Rectangle 1"/>
          <p:cNvSpPr/>
          <p:nvPr/>
        </p:nvSpPr>
        <p:spPr>
          <a:xfrm>
            <a:off x="762001" y="1524000"/>
            <a:ext cx="2517957" cy="2350686"/>
          </a:xfrm>
          <a:prstGeom prst="rect">
            <a:avLst/>
          </a:prstGeom>
          <a:blipFill>
            <a:blip r:embed="rId3"/>
            <a:stretch>
              <a:fillRect/>
            </a:stretch>
          </a:blip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8672944" y="3740727"/>
            <a:ext cx="2551113" cy="2350686"/>
          </a:xfrm>
          <a:prstGeom prst="rect">
            <a:avLst/>
          </a:prstGeom>
          <a:blipFill>
            <a:blip r:embed="rId4"/>
            <a:stretch>
              <a:fillRect/>
            </a:stretch>
          </a:blip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4041959" y="2179520"/>
            <a:ext cx="7928368"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3" name="TextBox 22"/>
          <p:cNvSpPr txBox="1"/>
          <p:nvPr/>
        </p:nvSpPr>
        <p:spPr>
          <a:xfrm>
            <a:off x="4087488" y="3055961"/>
            <a:ext cx="1828800" cy="597087"/>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NAME HERE</a:t>
            </a:r>
          </a:p>
          <a:p>
            <a:pPr defTabSz="1219170">
              <a:spcBef>
                <a:spcPct val="20000"/>
              </a:spcBef>
              <a:defRPr/>
            </a:pPr>
            <a:r>
              <a:rPr lang="en-US" sz="1400" dirty="0">
                <a:solidFill>
                  <a:schemeClr val="bg1"/>
                </a:solidFill>
                <a:latin typeface="Candara" panose="020E0502030303020204" pitchFamily="34" charset="0"/>
              </a:rPr>
              <a:t>Lorem Ipsum</a:t>
            </a:r>
          </a:p>
        </p:txBody>
      </p:sp>
      <p:sp>
        <p:nvSpPr>
          <p:cNvPr id="24" name="TextBox 23"/>
          <p:cNvSpPr txBox="1"/>
          <p:nvPr/>
        </p:nvSpPr>
        <p:spPr>
          <a:xfrm>
            <a:off x="283716" y="4425971"/>
            <a:ext cx="7928368" cy="738664"/>
          </a:xfrm>
          <a:prstGeom prst="rect">
            <a:avLst/>
          </a:prstGeom>
          <a:noFill/>
        </p:spPr>
        <p:txBody>
          <a:bodyPr wrap="square" rtlCol="0">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5" name="TextBox 24"/>
          <p:cNvSpPr txBox="1"/>
          <p:nvPr/>
        </p:nvSpPr>
        <p:spPr>
          <a:xfrm>
            <a:off x="6354304" y="5258668"/>
            <a:ext cx="1828800" cy="597087"/>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NAME HERE</a:t>
            </a:r>
          </a:p>
          <a:p>
            <a:pPr algn="r" defTabSz="1219170">
              <a:spcBef>
                <a:spcPct val="20000"/>
              </a:spcBef>
              <a:defRPr/>
            </a:pP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699861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500" fill="hold"/>
                                        <p:tgtEl>
                                          <p:spTgt spid="15"/>
                                        </p:tgtEl>
                                        <p:attrNameLst>
                                          <p:attrName>ppt_w</p:attrName>
                                        </p:attrNameLst>
                                      </p:cBhvr>
                                      <p:tavLst>
                                        <p:tav tm="0">
                                          <p:val>
                                            <p:fltVal val="0"/>
                                          </p:val>
                                        </p:tav>
                                        <p:tav tm="100000">
                                          <p:val>
                                            <p:strVal val="#ppt_w"/>
                                          </p:val>
                                        </p:tav>
                                      </p:tavLst>
                                    </p:anim>
                                    <p:anim calcmode="lin" valueType="num">
                                      <p:cBhvr>
                                        <p:cTn id="18" dur="500" fill="hold"/>
                                        <p:tgtEl>
                                          <p:spTgt spid="15"/>
                                        </p:tgtEl>
                                        <p:attrNameLst>
                                          <p:attrName>ppt_h</p:attrName>
                                        </p:attrNameLst>
                                      </p:cBhvr>
                                      <p:tavLst>
                                        <p:tav tm="0">
                                          <p:val>
                                            <p:fltVal val="0"/>
                                          </p:val>
                                        </p:tav>
                                        <p:tav tm="100000">
                                          <p:val>
                                            <p:strVal val="#ppt_h"/>
                                          </p:val>
                                        </p:tav>
                                      </p:tavLst>
                                    </p:anim>
                                    <p:animEffect transition="in" filter="fade">
                                      <p:cBhvr>
                                        <p:cTn id="19" dur="500"/>
                                        <p:tgtEl>
                                          <p:spTgt spid="15"/>
                                        </p:tgtEl>
                                      </p:cBhvr>
                                    </p:animEffect>
                                  </p:childTnLst>
                                </p:cTn>
                              </p:par>
                              <p:par>
                                <p:cTn id="20" presetID="53" presetClass="entr" presetSubtype="16"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1500"/>
                            </p:stCondLst>
                            <p:childTnLst>
                              <p:par>
                                <p:cTn id="26" presetID="22" presetClass="entr" presetSubtype="8" fill="hold" grpId="0" nodeType="after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wipe(left)">
                                      <p:cBhvr>
                                        <p:cTn id="28" dur="1000"/>
                                        <p:tgtEl>
                                          <p:spTgt spid="2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wipe(up)">
                                      <p:cBhvr>
                                        <p:cTn id="32" dur="500"/>
                                        <p:tgtEl>
                                          <p:spTgt spid="23"/>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p:cTn id="36" dur="500" fill="hold"/>
                                        <p:tgtEl>
                                          <p:spTgt spid="21"/>
                                        </p:tgtEl>
                                        <p:attrNameLst>
                                          <p:attrName>ppt_w</p:attrName>
                                        </p:attrNameLst>
                                      </p:cBhvr>
                                      <p:tavLst>
                                        <p:tav tm="0">
                                          <p:val>
                                            <p:fltVal val="0"/>
                                          </p:val>
                                        </p:tav>
                                        <p:tav tm="100000">
                                          <p:val>
                                            <p:strVal val="#ppt_w"/>
                                          </p:val>
                                        </p:tav>
                                      </p:tavLst>
                                    </p:anim>
                                    <p:anim calcmode="lin" valueType="num">
                                      <p:cBhvr>
                                        <p:cTn id="37" dur="500" fill="hold"/>
                                        <p:tgtEl>
                                          <p:spTgt spid="21"/>
                                        </p:tgtEl>
                                        <p:attrNameLst>
                                          <p:attrName>ppt_h</p:attrName>
                                        </p:attrNameLst>
                                      </p:cBhvr>
                                      <p:tavLst>
                                        <p:tav tm="0">
                                          <p:val>
                                            <p:fltVal val="0"/>
                                          </p:val>
                                        </p:tav>
                                        <p:tav tm="100000">
                                          <p:val>
                                            <p:strVal val="#ppt_h"/>
                                          </p:val>
                                        </p:tav>
                                      </p:tavLst>
                                    </p:anim>
                                    <p:animEffect transition="in" filter="fade">
                                      <p:cBhvr>
                                        <p:cTn id="38" dur="500"/>
                                        <p:tgtEl>
                                          <p:spTgt spid="21"/>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p:cTn id="42" dur="500" fill="hold"/>
                                        <p:tgtEl>
                                          <p:spTgt spid="9"/>
                                        </p:tgtEl>
                                        <p:attrNameLst>
                                          <p:attrName>ppt_w</p:attrName>
                                        </p:attrNameLst>
                                      </p:cBhvr>
                                      <p:tavLst>
                                        <p:tav tm="0">
                                          <p:val>
                                            <p:fltVal val="0"/>
                                          </p:val>
                                        </p:tav>
                                        <p:tav tm="100000">
                                          <p:val>
                                            <p:strVal val="#ppt_w"/>
                                          </p:val>
                                        </p:tav>
                                      </p:tavLst>
                                    </p:anim>
                                    <p:anim calcmode="lin" valueType="num">
                                      <p:cBhvr>
                                        <p:cTn id="43" dur="500" fill="hold"/>
                                        <p:tgtEl>
                                          <p:spTgt spid="9"/>
                                        </p:tgtEl>
                                        <p:attrNameLst>
                                          <p:attrName>ppt_h</p:attrName>
                                        </p:attrNameLst>
                                      </p:cBhvr>
                                      <p:tavLst>
                                        <p:tav tm="0">
                                          <p:val>
                                            <p:fltVal val="0"/>
                                          </p:val>
                                        </p:tav>
                                        <p:tav tm="100000">
                                          <p:val>
                                            <p:strVal val="#ppt_h"/>
                                          </p:val>
                                        </p:tav>
                                      </p:tavLst>
                                    </p:anim>
                                    <p:animEffect transition="in" filter="fade">
                                      <p:cBhvr>
                                        <p:cTn id="44" dur="500"/>
                                        <p:tgtEl>
                                          <p:spTgt spid="9"/>
                                        </p:tgtEl>
                                      </p:cBhvr>
                                    </p:animEffect>
                                  </p:childTnLst>
                                </p:cTn>
                              </p:par>
                              <p:par>
                                <p:cTn id="45" presetID="53" presetClass="entr" presetSubtype="16" fill="hold" nodeType="with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wipe(left)">
                                      <p:cBhvr>
                                        <p:cTn id="53" dur="1000"/>
                                        <p:tgtEl>
                                          <p:spTgt spid="24"/>
                                        </p:tgtEl>
                                      </p:cBhvr>
                                    </p:animEffect>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up)">
                                      <p:cBhvr>
                                        <p:cTn id="5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21" grpId="0" animBg="1"/>
      <p:bldP spid="22" grpId="0"/>
      <p:bldP spid="23" grpId="0"/>
      <p:bldP spid="24" grpId="0"/>
      <p:bldP spid="2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70" name="Rectangle 80"/>
          <p:cNvSpPr/>
          <p:nvPr/>
        </p:nvSpPr>
        <p:spPr>
          <a:xfrm>
            <a:off x="1414000"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1" name="Rectangle 81"/>
          <p:cNvSpPr/>
          <p:nvPr/>
        </p:nvSpPr>
        <p:spPr>
          <a:xfrm>
            <a:off x="352446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2" name="Rectangle 82"/>
          <p:cNvSpPr/>
          <p:nvPr/>
        </p:nvSpPr>
        <p:spPr>
          <a:xfrm>
            <a:off x="5634931"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3" name="Rectangle 83"/>
          <p:cNvSpPr/>
          <p:nvPr/>
        </p:nvSpPr>
        <p:spPr>
          <a:xfrm>
            <a:off x="774539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4" name="Rectangle 84"/>
          <p:cNvSpPr/>
          <p:nvPr/>
        </p:nvSpPr>
        <p:spPr>
          <a:xfrm>
            <a:off x="9861872" y="2317705"/>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334" name="TextBox 333"/>
          <p:cNvSpPr txBox="1"/>
          <p:nvPr/>
        </p:nvSpPr>
        <p:spPr>
          <a:xfrm>
            <a:off x="1392656"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Mar</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5" name="TextBox 334"/>
          <p:cNvSpPr txBox="1"/>
          <p:nvPr/>
        </p:nvSpPr>
        <p:spPr>
          <a:xfrm>
            <a:off x="244660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Apr</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6" name="TextBox 335"/>
          <p:cNvSpPr txBox="1"/>
          <p:nvPr/>
        </p:nvSpPr>
        <p:spPr>
          <a:xfrm>
            <a:off x="350055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May</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7" name="TextBox 336"/>
          <p:cNvSpPr txBox="1"/>
          <p:nvPr/>
        </p:nvSpPr>
        <p:spPr>
          <a:xfrm>
            <a:off x="455450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June</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8" name="TextBox 337"/>
          <p:cNvSpPr txBox="1"/>
          <p:nvPr/>
        </p:nvSpPr>
        <p:spPr>
          <a:xfrm>
            <a:off x="5608458"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July</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9" name="TextBox 338"/>
          <p:cNvSpPr txBox="1"/>
          <p:nvPr/>
        </p:nvSpPr>
        <p:spPr>
          <a:xfrm>
            <a:off x="6662409"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Aug</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0" name="TextBox 339"/>
          <p:cNvSpPr txBox="1"/>
          <p:nvPr/>
        </p:nvSpPr>
        <p:spPr>
          <a:xfrm>
            <a:off x="7716360"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Sep</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1" name="TextBox 340"/>
          <p:cNvSpPr txBox="1"/>
          <p:nvPr/>
        </p:nvSpPr>
        <p:spPr>
          <a:xfrm>
            <a:off x="8770310"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Oct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2" name="TextBox 341"/>
          <p:cNvSpPr txBox="1"/>
          <p:nvPr/>
        </p:nvSpPr>
        <p:spPr>
          <a:xfrm>
            <a:off x="9824261"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Nov</a:t>
            </a:r>
            <a:endParaRPr lang="ru-RU" sz="1600" b="1" dirty="0">
              <a:solidFill>
                <a:schemeClr val="bg1"/>
              </a:solidFill>
              <a:latin typeface="Candara" panose="020E0502030303020204" pitchFamily="34" charset="0"/>
              <a:ea typeface="Roboto Light" panose="02000000000000000000" pitchFamily="2" charset="0"/>
            </a:endParaRPr>
          </a:p>
        </p:txBody>
      </p:sp>
      <p:sp>
        <p:nvSpPr>
          <p:cNvPr id="41" name="Shape 1127"/>
          <p:cNvSpPr/>
          <p:nvPr/>
        </p:nvSpPr>
        <p:spPr>
          <a:xfrm>
            <a:off x="1342685" y="4327968"/>
            <a:ext cx="1766548" cy="143874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E4A1E"/>
          </a:solidFill>
          <a:ln w="25400">
            <a:noFill/>
            <a:miter lim="400000"/>
          </a:ln>
        </p:spPr>
        <p:txBody>
          <a:bodyPr lIns="67727" tIns="67727" rIns="67727" bIns="67727" anchor="ctr"/>
          <a:lstStyle/>
          <a:p>
            <a:pPr lvl="0">
              <a:defRPr sz="2400"/>
            </a:pPr>
            <a:endParaRPr sz="3200"/>
          </a:p>
        </p:txBody>
      </p:sp>
      <p:sp>
        <p:nvSpPr>
          <p:cNvPr id="42" name="Shape 1127"/>
          <p:cNvSpPr/>
          <p:nvPr/>
        </p:nvSpPr>
        <p:spPr>
          <a:xfrm>
            <a:off x="3412083" y="3464611"/>
            <a:ext cx="1766548" cy="230210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5C9AD3"/>
          </a:solidFill>
          <a:ln w="25400">
            <a:noFill/>
            <a:miter lim="400000"/>
          </a:ln>
        </p:spPr>
        <p:txBody>
          <a:bodyPr lIns="67727" tIns="67727" rIns="67727" bIns="67727" anchor="ctr"/>
          <a:lstStyle/>
          <a:p>
            <a:pPr lvl="0">
              <a:defRPr sz="2400"/>
            </a:pPr>
            <a:endParaRPr sz="3200"/>
          </a:p>
        </p:txBody>
      </p:sp>
      <p:sp>
        <p:nvSpPr>
          <p:cNvPr id="43" name="Shape 1127"/>
          <p:cNvSpPr/>
          <p:nvPr/>
        </p:nvSpPr>
        <p:spPr>
          <a:xfrm>
            <a:off x="5481480" y="2536969"/>
            <a:ext cx="1766548" cy="322974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44546B"/>
          </a:solidFill>
          <a:ln w="25400">
            <a:noFill/>
            <a:miter lim="400000"/>
          </a:ln>
        </p:spPr>
        <p:txBody>
          <a:bodyPr lIns="67727" tIns="67727" rIns="67727" bIns="67727" anchor="ctr"/>
          <a:lstStyle/>
          <a:p>
            <a:pPr lvl="0">
              <a:defRPr sz="2400"/>
            </a:pPr>
            <a:endParaRPr sz="3200"/>
          </a:p>
        </p:txBody>
      </p:sp>
      <p:sp>
        <p:nvSpPr>
          <p:cNvPr id="44" name="Shape 1127"/>
          <p:cNvSpPr/>
          <p:nvPr/>
        </p:nvSpPr>
        <p:spPr>
          <a:xfrm>
            <a:off x="7550877" y="1781616"/>
            <a:ext cx="1766548" cy="3985093"/>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7A7A7A"/>
          </a:solidFill>
          <a:ln w="25400">
            <a:noFill/>
            <a:miter lim="400000"/>
          </a:ln>
        </p:spPr>
        <p:txBody>
          <a:bodyPr lIns="67727" tIns="67727" rIns="67727" bIns="67727" anchor="ctr"/>
          <a:lstStyle/>
          <a:p>
            <a:pPr lvl="0">
              <a:defRPr sz="2400"/>
            </a:pPr>
            <a:endParaRPr sz="3200"/>
          </a:p>
        </p:txBody>
      </p:sp>
      <p:sp>
        <p:nvSpPr>
          <p:cNvPr id="48" name="Shape 1127"/>
          <p:cNvSpPr/>
          <p:nvPr/>
        </p:nvSpPr>
        <p:spPr>
          <a:xfrm>
            <a:off x="2377384" y="3959502"/>
            <a:ext cx="1766548" cy="180720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939393">
              <a:alpha val="70000"/>
            </a:srgbClr>
          </a:solidFill>
          <a:ln w="25400">
            <a:noFill/>
            <a:miter lim="400000"/>
          </a:ln>
        </p:spPr>
        <p:txBody>
          <a:bodyPr lIns="67727" tIns="67727" rIns="67727" bIns="67727" anchor="ctr"/>
          <a:lstStyle/>
          <a:p>
            <a:pPr lvl="0">
              <a:defRPr sz="2400"/>
            </a:pPr>
            <a:endParaRPr sz="3200"/>
          </a:p>
        </p:txBody>
      </p:sp>
      <p:sp>
        <p:nvSpPr>
          <p:cNvPr id="49" name="Shape 1127"/>
          <p:cNvSpPr/>
          <p:nvPr/>
        </p:nvSpPr>
        <p:spPr>
          <a:xfrm>
            <a:off x="4446782" y="2861634"/>
            <a:ext cx="1766548" cy="290507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BFBFBF">
              <a:alpha val="70000"/>
            </a:srgbClr>
          </a:solidFill>
          <a:ln w="25400">
            <a:noFill/>
            <a:miter lim="400000"/>
          </a:ln>
        </p:spPr>
        <p:txBody>
          <a:bodyPr lIns="67727" tIns="67727" rIns="67727" bIns="67727" anchor="ctr"/>
          <a:lstStyle/>
          <a:p>
            <a:pPr lvl="0">
              <a:defRPr sz="2400"/>
            </a:pPr>
            <a:endParaRPr sz="3200"/>
          </a:p>
        </p:txBody>
      </p:sp>
      <p:sp>
        <p:nvSpPr>
          <p:cNvPr id="50" name="Shape 1127"/>
          <p:cNvSpPr/>
          <p:nvPr/>
        </p:nvSpPr>
        <p:spPr>
          <a:xfrm>
            <a:off x="6516179" y="2084878"/>
            <a:ext cx="1766548" cy="368183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E4A1E">
              <a:alpha val="70000"/>
            </a:srgbClr>
          </a:solidFill>
          <a:ln w="25400">
            <a:noFill/>
            <a:miter lim="400000"/>
          </a:ln>
        </p:spPr>
        <p:txBody>
          <a:bodyPr lIns="67727" tIns="67727" rIns="67727" bIns="67727" anchor="ctr"/>
          <a:lstStyle/>
          <a:p>
            <a:pPr lvl="0">
              <a:defRPr sz="2400"/>
            </a:pPr>
            <a:endParaRPr sz="3200"/>
          </a:p>
        </p:txBody>
      </p:sp>
      <p:sp>
        <p:nvSpPr>
          <p:cNvPr id="51" name="Shape 1127"/>
          <p:cNvSpPr/>
          <p:nvPr/>
        </p:nvSpPr>
        <p:spPr>
          <a:xfrm>
            <a:off x="8585576" y="1157239"/>
            <a:ext cx="1766548" cy="4609469"/>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5C9AD3">
              <a:alpha val="70000"/>
            </a:srgbClr>
          </a:solidFill>
          <a:ln w="25400">
            <a:noFill/>
            <a:miter lim="400000"/>
          </a:ln>
        </p:spPr>
        <p:txBody>
          <a:bodyPr lIns="67727" tIns="67727" rIns="67727" bIns="67727" anchor="ctr"/>
          <a:lstStyle/>
          <a:p>
            <a:pPr lvl="0">
              <a:defRPr sz="2400"/>
            </a:pPr>
            <a:endParaRPr sz="3200"/>
          </a:p>
        </p:txBody>
      </p:sp>
      <p:sp>
        <p:nvSpPr>
          <p:cNvPr id="27" name="TextBox 2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178976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0"/>
                                        </p:tgtEl>
                                        <p:attrNameLst>
                                          <p:attrName>style.visibility</p:attrName>
                                        </p:attrNameLst>
                                      </p:cBhvr>
                                      <p:to>
                                        <p:strVal val="visible"/>
                                      </p:to>
                                    </p:set>
                                    <p:anim calcmode="lin" valueType="num">
                                      <p:cBhvr>
                                        <p:cTn id="11" dur="500" fill="hold"/>
                                        <p:tgtEl>
                                          <p:spTgt spid="270"/>
                                        </p:tgtEl>
                                        <p:attrNameLst>
                                          <p:attrName>ppt_w</p:attrName>
                                        </p:attrNameLst>
                                      </p:cBhvr>
                                      <p:tavLst>
                                        <p:tav tm="0">
                                          <p:val>
                                            <p:fltVal val="0"/>
                                          </p:val>
                                        </p:tav>
                                        <p:tav tm="100000">
                                          <p:val>
                                            <p:strVal val="#ppt_w"/>
                                          </p:val>
                                        </p:tav>
                                      </p:tavLst>
                                    </p:anim>
                                    <p:anim calcmode="lin" valueType="num">
                                      <p:cBhvr>
                                        <p:cTn id="12" dur="500" fill="hold"/>
                                        <p:tgtEl>
                                          <p:spTgt spid="270"/>
                                        </p:tgtEl>
                                        <p:attrNameLst>
                                          <p:attrName>ppt_h</p:attrName>
                                        </p:attrNameLst>
                                      </p:cBhvr>
                                      <p:tavLst>
                                        <p:tav tm="0">
                                          <p:val>
                                            <p:fltVal val="0"/>
                                          </p:val>
                                        </p:tav>
                                        <p:tav tm="100000">
                                          <p:val>
                                            <p:strVal val="#ppt_h"/>
                                          </p:val>
                                        </p:tav>
                                      </p:tavLst>
                                    </p:anim>
                                    <p:animEffect transition="in" filter="fade">
                                      <p:cBhvr>
                                        <p:cTn id="13" dur="500"/>
                                        <p:tgtEl>
                                          <p:spTgt spid="27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71"/>
                                        </p:tgtEl>
                                        <p:attrNameLst>
                                          <p:attrName>style.visibility</p:attrName>
                                        </p:attrNameLst>
                                      </p:cBhvr>
                                      <p:to>
                                        <p:strVal val="visible"/>
                                      </p:to>
                                    </p:set>
                                    <p:anim calcmode="lin" valueType="num">
                                      <p:cBhvr>
                                        <p:cTn id="16" dur="500" fill="hold"/>
                                        <p:tgtEl>
                                          <p:spTgt spid="271"/>
                                        </p:tgtEl>
                                        <p:attrNameLst>
                                          <p:attrName>ppt_w</p:attrName>
                                        </p:attrNameLst>
                                      </p:cBhvr>
                                      <p:tavLst>
                                        <p:tav tm="0">
                                          <p:val>
                                            <p:fltVal val="0"/>
                                          </p:val>
                                        </p:tav>
                                        <p:tav tm="100000">
                                          <p:val>
                                            <p:strVal val="#ppt_w"/>
                                          </p:val>
                                        </p:tav>
                                      </p:tavLst>
                                    </p:anim>
                                    <p:anim calcmode="lin" valueType="num">
                                      <p:cBhvr>
                                        <p:cTn id="17" dur="500" fill="hold"/>
                                        <p:tgtEl>
                                          <p:spTgt spid="271"/>
                                        </p:tgtEl>
                                        <p:attrNameLst>
                                          <p:attrName>ppt_h</p:attrName>
                                        </p:attrNameLst>
                                      </p:cBhvr>
                                      <p:tavLst>
                                        <p:tav tm="0">
                                          <p:val>
                                            <p:fltVal val="0"/>
                                          </p:val>
                                        </p:tav>
                                        <p:tav tm="100000">
                                          <p:val>
                                            <p:strVal val="#ppt_h"/>
                                          </p:val>
                                        </p:tav>
                                      </p:tavLst>
                                    </p:anim>
                                    <p:animEffect transition="in" filter="fade">
                                      <p:cBhvr>
                                        <p:cTn id="18" dur="500"/>
                                        <p:tgtEl>
                                          <p:spTgt spid="271"/>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272"/>
                                        </p:tgtEl>
                                        <p:attrNameLst>
                                          <p:attrName>style.visibility</p:attrName>
                                        </p:attrNameLst>
                                      </p:cBhvr>
                                      <p:to>
                                        <p:strVal val="visible"/>
                                      </p:to>
                                    </p:set>
                                    <p:anim calcmode="lin" valueType="num">
                                      <p:cBhvr>
                                        <p:cTn id="21" dur="500" fill="hold"/>
                                        <p:tgtEl>
                                          <p:spTgt spid="272"/>
                                        </p:tgtEl>
                                        <p:attrNameLst>
                                          <p:attrName>ppt_w</p:attrName>
                                        </p:attrNameLst>
                                      </p:cBhvr>
                                      <p:tavLst>
                                        <p:tav tm="0">
                                          <p:val>
                                            <p:fltVal val="0"/>
                                          </p:val>
                                        </p:tav>
                                        <p:tav tm="100000">
                                          <p:val>
                                            <p:strVal val="#ppt_w"/>
                                          </p:val>
                                        </p:tav>
                                      </p:tavLst>
                                    </p:anim>
                                    <p:anim calcmode="lin" valueType="num">
                                      <p:cBhvr>
                                        <p:cTn id="22" dur="500" fill="hold"/>
                                        <p:tgtEl>
                                          <p:spTgt spid="272"/>
                                        </p:tgtEl>
                                        <p:attrNameLst>
                                          <p:attrName>ppt_h</p:attrName>
                                        </p:attrNameLst>
                                      </p:cBhvr>
                                      <p:tavLst>
                                        <p:tav tm="0">
                                          <p:val>
                                            <p:fltVal val="0"/>
                                          </p:val>
                                        </p:tav>
                                        <p:tav tm="100000">
                                          <p:val>
                                            <p:strVal val="#ppt_h"/>
                                          </p:val>
                                        </p:tav>
                                      </p:tavLst>
                                    </p:anim>
                                    <p:animEffect transition="in" filter="fade">
                                      <p:cBhvr>
                                        <p:cTn id="23" dur="500"/>
                                        <p:tgtEl>
                                          <p:spTgt spid="27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73"/>
                                        </p:tgtEl>
                                        <p:attrNameLst>
                                          <p:attrName>style.visibility</p:attrName>
                                        </p:attrNameLst>
                                      </p:cBhvr>
                                      <p:to>
                                        <p:strVal val="visible"/>
                                      </p:to>
                                    </p:set>
                                    <p:anim calcmode="lin" valueType="num">
                                      <p:cBhvr>
                                        <p:cTn id="26" dur="500" fill="hold"/>
                                        <p:tgtEl>
                                          <p:spTgt spid="273"/>
                                        </p:tgtEl>
                                        <p:attrNameLst>
                                          <p:attrName>ppt_w</p:attrName>
                                        </p:attrNameLst>
                                      </p:cBhvr>
                                      <p:tavLst>
                                        <p:tav tm="0">
                                          <p:val>
                                            <p:fltVal val="0"/>
                                          </p:val>
                                        </p:tav>
                                        <p:tav tm="100000">
                                          <p:val>
                                            <p:strVal val="#ppt_w"/>
                                          </p:val>
                                        </p:tav>
                                      </p:tavLst>
                                    </p:anim>
                                    <p:anim calcmode="lin" valueType="num">
                                      <p:cBhvr>
                                        <p:cTn id="27" dur="500" fill="hold"/>
                                        <p:tgtEl>
                                          <p:spTgt spid="273"/>
                                        </p:tgtEl>
                                        <p:attrNameLst>
                                          <p:attrName>ppt_h</p:attrName>
                                        </p:attrNameLst>
                                      </p:cBhvr>
                                      <p:tavLst>
                                        <p:tav tm="0">
                                          <p:val>
                                            <p:fltVal val="0"/>
                                          </p:val>
                                        </p:tav>
                                        <p:tav tm="100000">
                                          <p:val>
                                            <p:strVal val="#ppt_h"/>
                                          </p:val>
                                        </p:tav>
                                      </p:tavLst>
                                    </p:anim>
                                    <p:animEffect transition="in" filter="fade">
                                      <p:cBhvr>
                                        <p:cTn id="28" dur="500"/>
                                        <p:tgtEl>
                                          <p:spTgt spid="273"/>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74"/>
                                        </p:tgtEl>
                                        <p:attrNameLst>
                                          <p:attrName>style.visibility</p:attrName>
                                        </p:attrNameLst>
                                      </p:cBhvr>
                                      <p:to>
                                        <p:strVal val="visible"/>
                                      </p:to>
                                    </p:set>
                                    <p:anim calcmode="lin" valueType="num">
                                      <p:cBhvr>
                                        <p:cTn id="31" dur="500" fill="hold"/>
                                        <p:tgtEl>
                                          <p:spTgt spid="274"/>
                                        </p:tgtEl>
                                        <p:attrNameLst>
                                          <p:attrName>ppt_w</p:attrName>
                                        </p:attrNameLst>
                                      </p:cBhvr>
                                      <p:tavLst>
                                        <p:tav tm="0">
                                          <p:val>
                                            <p:fltVal val="0"/>
                                          </p:val>
                                        </p:tav>
                                        <p:tav tm="100000">
                                          <p:val>
                                            <p:strVal val="#ppt_w"/>
                                          </p:val>
                                        </p:tav>
                                      </p:tavLst>
                                    </p:anim>
                                    <p:anim calcmode="lin" valueType="num">
                                      <p:cBhvr>
                                        <p:cTn id="32" dur="500" fill="hold"/>
                                        <p:tgtEl>
                                          <p:spTgt spid="274"/>
                                        </p:tgtEl>
                                        <p:attrNameLst>
                                          <p:attrName>ppt_h</p:attrName>
                                        </p:attrNameLst>
                                      </p:cBhvr>
                                      <p:tavLst>
                                        <p:tav tm="0">
                                          <p:val>
                                            <p:fltVal val="0"/>
                                          </p:val>
                                        </p:tav>
                                        <p:tav tm="100000">
                                          <p:val>
                                            <p:strVal val="#ppt_h"/>
                                          </p:val>
                                        </p:tav>
                                      </p:tavLst>
                                    </p:anim>
                                    <p:animEffect transition="in" filter="fade">
                                      <p:cBhvr>
                                        <p:cTn id="33" dur="500"/>
                                        <p:tgtEl>
                                          <p:spTgt spid="274"/>
                                        </p:tgtEl>
                                      </p:cBhvr>
                                    </p:animEffect>
                                  </p:childTnLst>
                                </p:cTn>
                              </p:par>
                            </p:childTnLst>
                          </p:cTn>
                        </p:par>
                        <p:par>
                          <p:cTn id="34" fill="hold">
                            <p:stCondLst>
                              <p:cond delay="1000"/>
                            </p:stCondLst>
                            <p:childTnLst>
                              <p:par>
                                <p:cTn id="35" presetID="53" presetClass="entr" presetSubtype="16" fill="hold" grpId="0" nodeType="afterEffect">
                                  <p:stCondLst>
                                    <p:cond delay="0"/>
                                  </p:stCondLst>
                                  <p:childTnLst>
                                    <p:set>
                                      <p:cBhvr>
                                        <p:cTn id="36" dur="1" fill="hold">
                                          <p:stCondLst>
                                            <p:cond delay="0"/>
                                          </p:stCondLst>
                                        </p:cTn>
                                        <p:tgtEl>
                                          <p:spTgt spid="334"/>
                                        </p:tgtEl>
                                        <p:attrNameLst>
                                          <p:attrName>style.visibility</p:attrName>
                                        </p:attrNameLst>
                                      </p:cBhvr>
                                      <p:to>
                                        <p:strVal val="visible"/>
                                      </p:to>
                                    </p:set>
                                    <p:anim calcmode="lin" valueType="num">
                                      <p:cBhvr>
                                        <p:cTn id="37" dur="500" fill="hold"/>
                                        <p:tgtEl>
                                          <p:spTgt spid="334"/>
                                        </p:tgtEl>
                                        <p:attrNameLst>
                                          <p:attrName>ppt_w</p:attrName>
                                        </p:attrNameLst>
                                      </p:cBhvr>
                                      <p:tavLst>
                                        <p:tav tm="0">
                                          <p:val>
                                            <p:fltVal val="0"/>
                                          </p:val>
                                        </p:tav>
                                        <p:tav tm="100000">
                                          <p:val>
                                            <p:strVal val="#ppt_w"/>
                                          </p:val>
                                        </p:tav>
                                      </p:tavLst>
                                    </p:anim>
                                    <p:anim calcmode="lin" valueType="num">
                                      <p:cBhvr>
                                        <p:cTn id="38" dur="500" fill="hold"/>
                                        <p:tgtEl>
                                          <p:spTgt spid="334"/>
                                        </p:tgtEl>
                                        <p:attrNameLst>
                                          <p:attrName>ppt_h</p:attrName>
                                        </p:attrNameLst>
                                      </p:cBhvr>
                                      <p:tavLst>
                                        <p:tav tm="0">
                                          <p:val>
                                            <p:fltVal val="0"/>
                                          </p:val>
                                        </p:tav>
                                        <p:tav tm="100000">
                                          <p:val>
                                            <p:strVal val="#ppt_h"/>
                                          </p:val>
                                        </p:tav>
                                      </p:tavLst>
                                    </p:anim>
                                    <p:animEffect transition="in" filter="fade">
                                      <p:cBhvr>
                                        <p:cTn id="39" dur="500"/>
                                        <p:tgtEl>
                                          <p:spTgt spid="334"/>
                                        </p:tgtEl>
                                      </p:cBhvr>
                                    </p:animEffect>
                                  </p:childTnLst>
                                </p:cTn>
                              </p:par>
                            </p:childTnLst>
                          </p:cTn>
                        </p:par>
                        <p:par>
                          <p:cTn id="40" fill="hold">
                            <p:stCondLst>
                              <p:cond delay="1500"/>
                            </p:stCondLst>
                            <p:childTnLst>
                              <p:par>
                                <p:cTn id="41" presetID="22" presetClass="entr" presetSubtype="4" fill="hold" grpId="0"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500"/>
                                        <p:tgtEl>
                                          <p:spTgt spid="41"/>
                                        </p:tgtEl>
                                      </p:cBhvr>
                                    </p:animEffect>
                                  </p:childTnLst>
                                </p:cTn>
                              </p:par>
                            </p:childTnLst>
                          </p:cTn>
                        </p:par>
                        <p:par>
                          <p:cTn id="44" fill="hold">
                            <p:stCondLst>
                              <p:cond delay="2000"/>
                            </p:stCondLst>
                            <p:childTnLst>
                              <p:par>
                                <p:cTn id="45" presetID="53" presetClass="entr" presetSubtype="16" fill="hold" grpId="0" nodeType="afterEffect">
                                  <p:stCondLst>
                                    <p:cond delay="0"/>
                                  </p:stCondLst>
                                  <p:childTnLst>
                                    <p:set>
                                      <p:cBhvr>
                                        <p:cTn id="46" dur="1" fill="hold">
                                          <p:stCondLst>
                                            <p:cond delay="0"/>
                                          </p:stCondLst>
                                        </p:cTn>
                                        <p:tgtEl>
                                          <p:spTgt spid="335"/>
                                        </p:tgtEl>
                                        <p:attrNameLst>
                                          <p:attrName>style.visibility</p:attrName>
                                        </p:attrNameLst>
                                      </p:cBhvr>
                                      <p:to>
                                        <p:strVal val="visible"/>
                                      </p:to>
                                    </p:set>
                                    <p:anim calcmode="lin" valueType="num">
                                      <p:cBhvr>
                                        <p:cTn id="47" dur="500" fill="hold"/>
                                        <p:tgtEl>
                                          <p:spTgt spid="335"/>
                                        </p:tgtEl>
                                        <p:attrNameLst>
                                          <p:attrName>ppt_w</p:attrName>
                                        </p:attrNameLst>
                                      </p:cBhvr>
                                      <p:tavLst>
                                        <p:tav tm="0">
                                          <p:val>
                                            <p:fltVal val="0"/>
                                          </p:val>
                                        </p:tav>
                                        <p:tav tm="100000">
                                          <p:val>
                                            <p:strVal val="#ppt_w"/>
                                          </p:val>
                                        </p:tav>
                                      </p:tavLst>
                                    </p:anim>
                                    <p:anim calcmode="lin" valueType="num">
                                      <p:cBhvr>
                                        <p:cTn id="48" dur="500" fill="hold"/>
                                        <p:tgtEl>
                                          <p:spTgt spid="335"/>
                                        </p:tgtEl>
                                        <p:attrNameLst>
                                          <p:attrName>ppt_h</p:attrName>
                                        </p:attrNameLst>
                                      </p:cBhvr>
                                      <p:tavLst>
                                        <p:tav tm="0">
                                          <p:val>
                                            <p:fltVal val="0"/>
                                          </p:val>
                                        </p:tav>
                                        <p:tav tm="100000">
                                          <p:val>
                                            <p:strVal val="#ppt_h"/>
                                          </p:val>
                                        </p:tav>
                                      </p:tavLst>
                                    </p:anim>
                                    <p:animEffect transition="in" filter="fade">
                                      <p:cBhvr>
                                        <p:cTn id="49" dur="500"/>
                                        <p:tgtEl>
                                          <p:spTgt spid="335"/>
                                        </p:tgtEl>
                                      </p:cBhvr>
                                    </p:animEffect>
                                  </p:childTnLst>
                                </p:cTn>
                              </p:par>
                            </p:childTnLst>
                          </p:cTn>
                        </p:par>
                        <p:par>
                          <p:cTn id="50" fill="hold">
                            <p:stCondLst>
                              <p:cond delay="2500"/>
                            </p:stCondLst>
                            <p:childTnLst>
                              <p:par>
                                <p:cTn id="51" presetID="22" presetClass="entr" presetSubtype="4" fill="hold" grpId="0" nodeType="afterEffect">
                                  <p:stCondLst>
                                    <p:cond delay="0"/>
                                  </p:stCondLst>
                                  <p:childTnLst>
                                    <p:set>
                                      <p:cBhvr>
                                        <p:cTn id="52" dur="1" fill="hold">
                                          <p:stCondLst>
                                            <p:cond delay="0"/>
                                          </p:stCondLst>
                                        </p:cTn>
                                        <p:tgtEl>
                                          <p:spTgt spid="48"/>
                                        </p:tgtEl>
                                        <p:attrNameLst>
                                          <p:attrName>style.visibility</p:attrName>
                                        </p:attrNameLst>
                                      </p:cBhvr>
                                      <p:to>
                                        <p:strVal val="visible"/>
                                      </p:to>
                                    </p:set>
                                    <p:animEffect transition="in" filter="wipe(down)">
                                      <p:cBhvr>
                                        <p:cTn id="53" dur="500"/>
                                        <p:tgtEl>
                                          <p:spTgt spid="48"/>
                                        </p:tgtEl>
                                      </p:cBhvr>
                                    </p:animEffect>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336"/>
                                        </p:tgtEl>
                                        <p:attrNameLst>
                                          <p:attrName>style.visibility</p:attrName>
                                        </p:attrNameLst>
                                      </p:cBhvr>
                                      <p:to>
                                        <p:strVal val="visible"/>
                                      </p:to>
                                    </p:set>
                                    <p:anim calcmode="lin" valueType="num">
                                      <p:cBhvr>
                                        <p:cTn id="57" dur="500" fill="hold"/>
                                        <p:tgtEl>
                                          <p:spTgt spid="336"/>
                                        </p:tgtEl>
                                        <p:attrNameLst>
                                          <p:attrName>ppt_w</p:attrName>
                                        </p:attrNameLst>
                                      </p:cBhvr>
                                      <p:tavLst>
                                        <p:tav tm="0">
                                          <p:val>
                                            <p:fltVal val="0"/>
                                          </p:val>
                                        </p:tav>
                                        <p:tav tm="100000">
                                          <p:val>
                                            <p:strVal val="#ppt_w"/>
                                          </p:val>
                                        </p:tav>
                                      </p:tavLst>
                                    </p:anim>
                                    <p:anim calcmode="lin" valueType="num">
                                      <p:cBhvr>
                                        <p:cTn id="58" dur="500" fill="hold"/>
                                        <p:tgtEl>
                                          <p:spTgt spid="336"/>
                                        </p:tgtEl>
                                        <p:attrNameLst>
                                          <p:attrName>ppt_h</p:attrName>
                                        </p:attrNameLst>
                                      </p:cBhvr>
                                      <p:tavLst>
                                        <p:tav tm="0">
                                          <p:val>
                                            <p:fltVal val="0"/>
                                          </p:val>
                                        </p:tav>
                                        <p:tav tm="100000">
                                          <p:val>
                                            <p:strVal val="#ppt_h"/>
                                          </p:val>
                                        </p:tav>
                                      </p:tavLst>
                                    </p:anim>
                                    <p:animEffect transition="in" filter="fade">
                                      <p:cBhvr>
                                        <p:cTn id="59" dur="500"/>
                                        <p:tgtEl>
                                          <p:spTgt spid="336"/>
                                        </p:tgtEl>
                                      </p:cBhvr>
                                    </p:animEffect>
                                  </p:childTnLst>
                                </p:cTn>
                              </p:par>
                            </p:childTnLst>
                          </p:cTn>
                        </p:par>
                        <p:par>
                          <p:cTn id="60" fill="hold">
                            <p:stCondLst>
                              <p:cond delay="3500"/>
                            </p:stCondLst>
                            <p:childTnLst>
                              <p:par>
                                <p:cTn id="61" presetID="22" presetClass="entr" presetSubtype="4" fill="hold" grpId="0" nodeType="afterEffect">
                                  <p:stCondLst>
                                    <p:cond delay="0"/>
                                  </p:stCondLst>
                                  <p:childTnLst>
                                    <p:set>
                                      <p:cBhvr>
                                        <p:cTn id="62" dur="1" fill="hold">
                                          <p:stCondLst>
                                            <p:cond delay="0"/>
                                          </p:stCondLst>
                                        </p:cTn>
                                        <p:tgtEl>
                                          <p:spTgt spid="42"/>
                                        </p:tgtEl>
                                        <p:attrNameLst>
                                          <p:attrName>style.visibility</p:attrName>
                                        </p:attrNameLst>
                                      </p:cBhvr>
                                      <p:to>
                                        <p:strVal val="visible"/>
                                      </p:to>
                                    </p:set>
                                    <p:animEffect transition="in" filter="wipe(down)">
                                      <p:cBhvr>
                                        <p:cTn id="63" dur="500"/>
                                        <p:tgtEl>
                                          <p:spTgt spid="42"/>
                                        </p:tgtEl>
                                      </p:cBhvr>
                                    </p:animEffect>
                                  </p:childTnLst>
                                </p:cTn>
                              </p:par>
                            </p:childTnLst>
                          </p:cTn>
                        </p:par>
                        <p:par>
                          <p:cTn id="64" fill="hold">
                            <p:stCondLst>
                              <p:cond delay="4000"/>
                            </p:stCondLst>
                            <p:childTnLst>
                              <p:par>
                                <p:cTn id="65" presetID="53" presetClass="entr" presetSubtype="16" fill="hold" grpId="0" nodeType="afterEffect">
                                  <p:stCondLst>
                                    <p:cond delay="0"/>
                                  </p:stCondLst>
                                  <p:childTnLst>
                                    <p:set>
                                      <p:cBhvr>
                                        <p:cTn id="66" dur="1" fill="hold">
                                          <p:stCondLst>
                                            <p:cond delay="0"/>
                                          </p:stCondLst>
                                        </p:cTn>
                                        <p:tgtEl>
                                          <p:spTgt spid="337"/>
                                        </p:tgtEl>
                                        <p:attrNameLst>
                                          <p:attrName>style.visibility</p:attrName>
                                        </p:attrNameLst>
                                      </p:cBhvr>
                                      <p:to>
                                        <p:strVal val="visible"/>
                                      </p:to>
                                    </p:set>
                                    <p:anim calcmode="lin" valueType="num">
                                      <p:cBhvr>
                                        <p:cTn id="67" dur="500" fill="hold"/>
                                        <p:tgtEl>
                                          <p:spTgt spid="337"/>
                                        </p:tgtEl>
                                        <p:attrNameLst>
                                          <p:attrName>ppt_w</p:attrName>
                                        </p:attrNameLst>
                                      </p:cBhvr>
                                      <p:tavLst>
                                        <p:tav tm="0">
                                          <p:val>
                                            <p:fltVal val="0"/>
                                          </p:val>
                                        </p:tav>
                                        <p:tav tm="100000">
                                          <p:val>
                                            <p:strVal val="#ppt_w"/>
                                          </p:val>
                                        </p:tav>
                                      </p:tavLst>
                                    </p:anim>
                                    <p:anim calcmode="lin" valueType="num">
                                      <p:cBhvr>
                                        <p:cTn id="68" dur="500" fill="hold"/>
                                        <p:tgtEl>
                                          <p:spTgt spid="337"/>
                                        </p:tgtEl>
                                        <p:attrNameLst>
                                          <p:attrName>ppt_h</p:attrName>
                                        </p:attrNameLst>
                                      </p:cBhvr>
                                      <p:tavLst>
                                        <p:tav tm="0">
                                          <p:val>
                                            <p:fltVal val="0"/>
                                          </p:val>
                                        </p:tav>
                                        <p:tav tm="100000">
                                          <p:val>
                                            <p:strVal val="#ppt_h"/>
                                          </p:val>
                                        </p:tav>
                                      </p:tavLst>
                                    </p:anim>
                                    <p:animEffect transition="in" filter="fade">
                                      <p:cBhvr>
                                        <p:cTn id="69" dur="500"/>
                                        <p:tgtEl>
                                          <p:spTgt spid="337"/>
                                        </p:tgtEl>
                                      </p:cBhvr>
                                    </p:animEffect>
                                  </p:childTnLst>
                                </p:cTn>
                              </p:par>
                            </p:childTnLst>
                          </p:cTn>
                        </p:par>
                        <p:par>
                          <p:cTn id="70" fill="hold">
                            <p:stCondLst>
                              <p:cond delay="4500"/>
                            </p:stCondLst>
                            <p:childTnLst>
                              <p:par>
                                <p:cTn id="71" presetID="22" presetClass="entr" presetSubtype="4"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wipe(down)">
                                      <p:cBhvr>
                                        <p:cTn id="73" dur="500"/>
                                        <p:tgtEl>
                                          <p:spTgt spid="49"/>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338"/>
                                        </p:tgtEl>
                                        <p:attrNameLst>
                                          <p:attrName>style.visibility</p:attrName>
                                        </p:attrNameLst>
                                      </p:cBhvr>
                                      <p:to>
                                        <p:strVal val="visible"/>
                                      </p:to>
                                    </p:set>
                                    <p:anim calcmode="lin" valueType="num">
                                      <p:cBhvr>
                                        <p:cTn id="77" dur="500" fill="hold"/>
                                        <p:tgtEl>
                                          <p:spTgt spid="338"/>
                                        </p:tgtEl>
                                        <p:attrNameLst>
                                          <p:attrName>ppt_w</p:attrName>
                                        </p:attrNameLst>
                                      </p:cBhvr>
                                      <p:tavLst>
                                        <p:tav tm="0">
                                          <p:val>
                                            <p:fltVal val="0"/>
                                          </p:val>
                                        </p:tav>
                                        <p:tav tm="100000">
                                          <p:val>
                                            <p:strVal val="#ppt_w"/>
                                          </p:val>
                                        </p:tav>
                                      </p:tavLst>
                                    </p:anim>
                                    <p:anim calcmode="lin" valueType="num">
                                      <p:cBhvr>
                                        <p:cTn id="78" dur="500" fill="hold"/>
                                        <p:tgtEl>
                                          <p:spTgt spid="338"/>
                                        </p:tgtEl>
                                        <p:attrNameLst>
                                          <p:attrName>ppt_h</p:attrName>
                                        </p:attrNameLst>
                                      </p:cBhvr>
                                      <p:tavLst>
                                        <p:tav tm="0">
                                          <p:val>
                                            <p:fltVal val="0"/>
                                          </p:val>
                                        </p:tav>
                                        <p:tav tm="100000">
                                          <p:val>
                                            <p:strVal val="#ppt_h"/>
                                          </p:val>
                                        </p:tav>
                                      </p:tavLst>
                                    </p:anim>
                                    <p:animEffect transition="in" filter="fade">
                                      <p:cBhvr>
                                        <p:cTn id="79" dur="500"/>
                                        <p:tgtEl>
                                          <p:spTgt spid="338"/>
                                        </p:tgtEl>
                                      </p:cBhvr>
                                    </p:animEffect>
                                  </p:childTnLst>
                                </p:cTn>
                              </p:par>
                            </p:childTnLst>
                          </p:cTn>
                        </p:par>
                        <p:par>
                          <p:cTn id="80" fill="hold">
                            <p:stCondLst>
                              <p:cond delay="5500"/>
                            </p:stCondLst>
                            <p:childTnLst>
                              <p:par>
                                <p:cTn id="81" presetID="22" presetClass="entr" presetSubtype="4"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down)">
                                      <p:cBhvr>
                                        <p:cTn id="83" dur="500"/>
                                        <p:tgtEl>
                                          <p:spTgt spid="43"/>
                                        </p:tgtEl>
                                      </p:cBhvr>
                                    </p:animEffect>
                                  </p:childTnLst>
                                </p:cTn>
                              </p:par>
                            </p:childTnLst>
                          </p:cTn>
                        </p:par>
                        <p:par>
                          <p:cTn id="84" fill="hold">
                            <p:stCondLst>
                              <p:cond delay="6000"/>
                            </p:stCondLst>
                            <p:childTnLst>
                              <p:par>
                                <p:cTn id="85" presetID="53" presetClass="entr" presetSubtype="16" fill="hold" grpId="0" nodeType="afterEffect">
                                  <p:stCondLst>
                                    <p:cond delay="0"/>
                                  </p:stCondLst>
                                  <p:childTnLst>
                                    <p:set>
                                      <p:cBhvr>
                                        <p:cTn id="86" dur="1" fill="hold">
                                          <p:stCondLst>
                                            <p:cond delay="0"/>
                                          </p:stCondLst>
                                        </p:cTn>
                                        <p:tgtEl>
                                          <p:spTgt spid="339"/>
                                        </p:tgtEl>
                                        <p:attrNameLst>
                                          <p:attrName>style.visibility</p:attrName>
                                        </p:attrNameLst>
                                      </p:cBhvr>
                                      <p:to>
                                        <p:strVal val="visible"/>
                                      </p:to>
                                    </p:set>
                                    <p:anim calcmode="lin" valueType="num">
                                      <p:cBhvr>
                                        <p:cTn id="87" dur="500" fill="hold"/>
                                        <p:tgtEl>
                                          <p:spTgt spid="339"/>
                                        </p:tgtEl>
                                        <p:attrNameLst>
                                          <p:attrName>ppt_w</p:attrName>
                                        </p:attrNameLst>
                                      </p:cBhvr>
                                      <p:tavLst>
                                        <p:tav tm="0">
                                          <p:val>
                                            <p:fltVal val="0"/>
                                          </p:val>
                                        </p:tav>
                                        <p:tav tm="100000">
                                          <p:val>
                                            <p:strVal val="#ppt_w"/>
                                          </p:val>
                                        </p:tav>
                                      </p:tavLst>
                                    </p:anim>
                                    <p:anim calcmode="lin" valueType="num">
                                      <p:cBhvr>
                                        <p:cTn id="88" dur="500" fill="hold"/>
                                        <p:tgtEl>
                                          <p:spTgt spid="339"/>
                                        </p:tgtEl>
                                        <p:attrNameLst>
                                          <p:attrName>ppt_h</p:attrName>
                                        </p:attrNameLst>
                                      </p:cBhvr>
                                      <p:tavLst>
                                        <p:tav tm="0">
                                          <p:val>
                                            <p:fltVal val="0"/>
                                          </p:val>
                                        </p:tav>
                                        <p:tav tm="100000">
                                          <p:val>
                                            <p:strVal val="#ppt_h"/>
                                          </p:val>
                                        </p:tav>
                                      </p:tavLst>
                                    </p:anim>
                                    <p:animEffect transition="in" filter="fade">
                                      <p:cBhvr>
                                        <p:cTn id="89" dur="500"/>
                                        <p:tgtEl>
                                          <p:spTgt spid="339"/>
                                        </p:tgtEl>
                                      </p:cBhvr>
                                    </p:animEffect>
                                  </p:childTnLst>
                                </p:cTn>
                              </p:par>
                            </p:childTnLst>
                          </p:cTn>
                        </p:par>
                        <p:par>
                          <p:cTn id="90" fill="hold">
                            <p:stCondLst>
                              <p:cond delay="6500"/>
                            </p:stCondLst>
                            <p:childTnLst>
                              <p:par>
                                <p:cTn id="91" presetID="22" presetClass="entr" presetSubtype="4" fill="hold" grpId="0" nodeType="afterEffect">
                                  <p:stCondLst>
                                    <p:cond delay="0"/>
                                  </p:stCondLst>
                                  <p:childTnLst>
                                    <p:set>
                                      <p:cBhvr>
                                        <p:cTn id="92" dur="1" fill="hold">
                                          <p:stCondLst>
                                            <p:cond delay="0"/>
                                          </p:stCondLst>
                                        </p:cTn>
                                        <p:tgtEl>
                                          <p:spTgt spid="50"/>
                                        </p:tgtEl>
                                        <p:attrNameLst>
                                          <p:attrName>style.visibility</p:attrName>
                                        </p:attrNameLst>
                                      </p:cBhvr>
                                      <p:to>
                                        <p:strVal val="visible"/>
                                      </p:to>
                                    </p:set>
                                    <p:animEffect transition="in" filter="wipe(down)">
                                      <p:cBhvr>
                                        <p:cTn id="93" dur="500"/>
                                        <p:tgtEl>
                                          <p:spTgt spid="50"/>
                                        </p:tgtEl>
                                      </p:cBhvr>
                                    </p:animEffect>
                                  </p:childTnLst>
                                </p:cTn>
                              </p:par>
                            </p:childTnLst>
                          </p:cTn>
                        </p:par>
                        <p:par>
                          <p:cTn id="94" fill="hold">
                            <p:stCondLst>
                              <p:cond delay="7000"/>
                            </p:stCondLst>
                            <p:childTnLst>
                              <p:par>
                                <p:cTn id="95" presetID="53" presetClass="entr" presetSubtype="16" fill="hold" grpId="0" nodeType="afterEffect">
                                  <p:stCondLst>
                                    <p:cond delay="0"/>
                                  </p:stCondLst>
                                  <p:childTnLst>
                                    <p:set>
                                      <p:cBhvr>
                                        <p:cTn id="96" dur="1" fill="hold">
                                          <p:stCondLst>
                                            <p:cond delay="0"/>
                                          </p:stCondLst>
                                        </p:cTn>
                                        <p:tgtEl>
                                          <p:spTgt spid="340"/>
                                        </p:tgtEl>
                                        <p:attrNameLst>
                                          <p:attrName>style.visibility</p:attrName>
                                        </p:attrNameLst>
                                      </p:cBhvr>
                                      <p:to>
                                        <p:strVal val="visible"/>
                                      </p:to>
                                    </p:set>
                                    <p:anim calcmode="lin" valueType="num">
                                      <p:cBhvr>
                                        <p:cTn id="97" dur="500" fill="hold"/>
                                        <p:tgtEl>
                                          <p:spTgt spid="340"/>
                                        </p:tgtEl>
                                        <p:attrNameLst>
                                          <p:attrName>ppt_w</p:attrName>
                                        </p:attrNameLst>
                                      </p:cBhvr>
                                      <p:tavLst>
                                        <p:tav tm="0">
                                          <p:val>
                                            <p:fltVal val="0"/>
                                          </p:val>
                                        </p:tav>
                                        <p:tav tm="100000">
                                          <p:val>
                                            <p:strVal val="#ppt_w"/>
                                          </p:val>
                                        </p:tav>
                                      </p:tavLst>
                                    </p:anim>
                                    <p:anim calcmode="lin" valueType="num">
                                      <p:cBhvr>
                                        <p:cTn id="98" dur="500" fill="hold"/>
                                        <p:tgtEl>
                                          <p:spTgt spid="340"/>
                                        </p:tgtEl>
                                        <p:attrNameLst>
                                          <p:attrName>ppt_h</p:attrName>
                                        </p:attrNameLst>
                                      </p:cBhvr>
                                      <p:tavLst>
                                        <p:tav tm="0">
                                          <p:val>
                                            <p:fltVal val="0"/>
                                          </p:val>
                                        </p:tav>
                                        <p:tav tm="100000">
                                          <p:val>
                                            <p:strVal val="#ppt_h"/>
                                          </p:val>
                                        </p:tav>
                                      </p:tavLst>
                                    </p:anim>
                                    <p:animEffect transition="in" filter="fade">
                                      <p:cBhvr>
                                        <p:cTn id="99" dur="500"/>
                                        <p:tgtEl>
                                          <p:spTgt spid="340"/>
                                        </p:tgtEl>
                                      </p:cBhvr>
                                    </p:animEffect>
                                  </p:childTnLst>
                                </p:cTn>
                              </p:par>
                            </p:childTnLst>
                          </p:cTn>
                        </p:par>
                        <p:par>
                          <p:cTn id="100" fill="hold">
                            <p:stCondLst>
                              <p:cond delay="7500"/>
                            </p:stCondLst>
                            <p:childTnLst>
                              <p:par>
                                <p:cTn id="101" presetID="22" presetClass="entr" presetSubtype="4" fill="hold" grpId="0"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down)">
                                      <p:cBhvr>
                                        <p:cTn id="103" dur="500"/>
                                        <p:tgtEl>
                                          <p:spTgt spid="44"/>
                                        </p:tgtEl>
                                      </p:cBhvr>
                                    </p:animEffect>
                                  </p:childTnLst>
                                </p:cTn>
                              </p:par>
                            </p:childTnLst>
                          </p:cTn>
                        </p:par>
                        <p:par>
                          <p:cTn id="104" fill="hold">
                            <p:stCondLst>
                              <p:cond delay="8000"/>
                            </p:stCondLst>
                            <p:childTnLst>
                              <p:par>
                                <p:cTn id="105" presetID="53" presetClass="entr" presetSubtype="16" fill="hold" grpId="0" nodeType="afterEffect">
                                  <p:stCondLst>
                                    <p:cond delay="0"/>
                                  </p:stCondLst>
                                  <p:childTnLst>
                                    <p:set>
                                      <p:cBhvr>
                                        <p:cTn id="106" dur="1" fill="hold">
                                          <p:stCondLst>
                                            <p:cond delay="0"/>
                                          </p:stCondLst>
                                        </p:cTn>
                                        <p:tgtEl>
                                          <p:spTgt spid="341"/>
                                        </p:tgtEl>
                                        <p:attrNameLst>
                                          <p:attrName>style.visibility</p:attrName>
                                        </p:attrNameLst>
                                      </p:cBhvr>
                                      <p:to>
                                        <p:strVal val="visible"/>
                                      </p:to>
                                    </p:set>
                                    <p:anim calcmode="lin" valueType="num">
                                      <p:cBhvr>
                                        <p:cTn id="107" dur="500" fill="hold"/>
                                        <p:tgtEl>
                                          <p:spTgt spid="341"/>
                                        </p:tgtEl>
                                        <p:attrNameLst>
                                          <p:attrName>ppt_w</p:attrName>
                                        </p:attrNameLst>
                                      </p:cBhvr>
                                      <p:tavLst>
                                        <p:tav tm="0">
                                          <p:val>
                                            <p:fltVal val="0"/>
                                          </p:val>
                                        </p:tav>
                                        <p:tav tm="100000">
                                          <p:val>
                                            <p:strVal val="#ppt_w"/>
                                          </p:val>
                                        </p:tav>
                                      </p:tavLst>
                                    </p:anim>
                                    <p:anim calcmode="lin" valueType="num">
                                      <p:cBhvr>
                                        <p:cTn id="108" dur="500" fill="hold"/>
                                        <p:tgtEl>
                                          <p:spTgt spid="341"/>
                                        </p:tgtEl>
                                        <p:attrNameLst>
                                          <p:attrName>ppt_h</p:attrName>
                                        </p:attrNameLst>
                                      </p:cBhvr>
                                      <p:tavLst>
                                        <p:tav tm="0">
                                          <p:val>
                                            <p:fltVal val="0"/>
                                          </p:val>
                                        </p:tav>
                                        <p:tav tm="100000">
                                          <p:val>
                                            <p:strVal val="#ppt_h"/>
                                          </p:val>
                                        </p:tav>
                                      </p:tavLst>
                                    </p:anim>
                                    <p:animEffect transition="in" filter="fade">
                                      <p:cBhvr>
                                        <p:cTn id="109" dur="500"/>
                                        <p:tgtEl>
                                          <p:spTgt spid="341"/>
                                        </p:tgtEl>
                                      </p:cBhvr>
                                    </p:animEffect>
                                  </p:childTnLst>
                                </p:cTn>
                              </p:par>
                            </p:childTnLst>
                          </p:cTn>
                        </p:par>
                        <p:par>
                          <p:cTn id="110" fill="hold">
                            <p:stCondLst>
                              <p:cond delay="8500"/>
                            </p:stCondLst>
                            <p:childTnLst>
                              <p:par>
                                <p:cTn id="111" presetID="22" presetClass="entr" presetSubtype="4" fill="hold" grpId="0" nodeType="afterEffect">
                                  <p:stCondLst>
                                    <p:cond delay="0"/>
                                  </p:stCondLst>
                                  <p:childTnLst>
                                    <p:set>
                                      <p:cBhvr>
                                        <p:cTn id="112" dur="1" fill="hold">
                                          <p:stCondLst>
                                            <p:cond delay="0"/>
                                          </p:stCondLst>
                                        </p:cTn>
                                        <p:tgtEl>
                                          <p:spTgt spid="51"/>
                                        </p:tgtEl>
                                        <p:attrNameLst>
                                          <p:attrName>style.visibility</p:attrName>
                                        </p:attrNameLst>
                                      </p:cBhvr>
                                      <p:to>
                                        <p:strVal val="visible"/>
                                      </p:to>
                                    </p:set>
                                    <p:animEffect transition="in" filter="wipe(down)">
                                      <p:cBhvr>
                                        <p:cTn id="113" dur="500"/>
                                        <p:tgtEl>
                                          <p:spTgt spid="51"/>
                                        </p:tgtEl>
                                      </p:cBhvr>
                                    </p:animEffect>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342"/>
                                        </p:tgtEl>
                                        <p:attrNameLst>
                                          <p:attrName>style.visibility</p:attrName>
                                        </p:attrNameLst>
                                      </p:cBhvr>
                                      <p:to>
                                        <p:strVal val="visible"/>
                                      </p:to>
                                    </p:set>
                                    <p:anim calcmode="lin" valueType="num">
                                      <p:cBhvr>
                                        <p:cTn id="117" dur="500" fill="hold"/>
                                        <p:tgtEl>
                                          <p:spTgt spid="342"/>
                                        </p:tgtEl>
                                        <p:attrNameLst>
                                          <p:attrName>ppt_w</p:attrName>
                                        </p:attrNameLst>
                                      </p:cBhvr>
                                      <p:tavLst>
                                        <p:tav tm="0">
                                          <p:val>
                                            <p:fltVal val="0"/>
                                          </p:val>
                                        </p:tav>
                                        <p:tav tm="100000">
                                          <p:val>
                                            <p:strVal val="#ppt_w"/>
                                          </p:val>
                                        </p:tav>
                                      </p:tavLst>
                                    </p:anim>
                                    <p:anim calcmode="lin" valueType="num">
                                      <p:cBhvr>
                                        <p:cTn id="118" dur="500" fill="hold"/>
                                        <p:tgtEl>
                                          <p:spTgt spid="342"/>
                                        </p:tgtEl>
                                        <p:attrNameLst>
                                          <p:attrName>ppt_h</p:attrName>
                                        </p:attrNameLst>
                                      </p:cBhvr>
                                      <p:tavLst>
                                        <p:tav tm="0">
                                          <p:val>
                                            <p:fltVal val="0"/>
                                          </p:val>
                                        </p:tav>
                                        <p:tav tm="100000">
                                          <p:val>
                                            <p:strVal val="#ppt_h"/>
                                          </p:val>
                                        </p:tav>
                                      </p:tavLst>
                                    </p:anim>
                                    <p:animEffect transition="in" filter="fade">
                                      <p:cBhvr>
                                        <p:cTn id="119" dur="500"/>
                                        <p:tgtEl>
                                          <p:spTgt spid="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 grpId="0" animBg="1"/>
      <p:bldP spid="271" grpId="0" animBg="1"/>
      <p:bldP spid="272" grpId="0" animBg="1"/>
      <p:bldP spid="273" grpId="0" animBg="1"/>
      <p:bldP spid="274" grpId="0" animBg="1"/>
      <p:bldP spid="334" grpId="0"/>
      <p:bldP spid="335" grpId="0"/>
      <p:bldP spid="336" grpId="0"/>
      <p:bldP spid="337" grpId="0"/>
      <p:bldP spid="338" grpId="0"/>
      <p:bldP spid="339" grpId="0"/>
      <p:bldP spid="340" grpId="0"/>
      <p:bldP spid="341" grpId="0"/>
      <p:bldP spid="342" grpId="0"/>
      <p:bldP spid="41" grpId="0" animBg="1"/>
      <p:bldP spid="42" grpId="0" animBg="1"/>
      <p:bldP spid="43" grpId="0" animBg="1"/>
      <p:bldP spid="44" grpId="0" animBg="1"/>
      <p:bldP spid="48" grpId="0" animBg="1"/>
      <p:bldP spid="49" grpId="0" animBg="1"/>
      <p:bldP spid="50" grpId="0" animBg="1"/>
      <p:bldP spid="51" grpId="0" animBg="1"/>
      <p:bldP spid="2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145" name="Group 144"/>
          <p:cNvGrpSpPr/>
          <p:nvPr/>
        </p:nvGrpSpPr>
        <p:grpSpPr>
          <a:xfrm rot="2640000">
            <a:off x="3571857" y="3662409"/>
            <a:ext cx="530631" cy="673100"/>
            <a:chOff x="4082243" y="2257857"/>
            <a:chExt cx="397973" cy="504825"/>
          </a:xfrm>
        </p:grpSpPr>
        <p:sp>
          <p:nvSpPr>
            <p:cNvPr id="14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42" name="Straight Connector 141"/>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9" name="Diamond 138"/>
          <p:cNvSpPr/>
          <p:nvPr/>
        </p:nvSpPr>
        <p:spPr bwMode="auto">
          <a:xfrm>
            <a:off x="2607733" y="3886199"/>
            <a:ext cx="1320800" cy="1320800"/>
          </a:xfrm>
          <a:prstGeom prst="diamond">
            <a:avLst/>
          </a:prstGeom>
          <a:solidFill>
            <a:srgbClr val="FE4A1E"/>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2" name="Group 151"/>
          <p:cNvGrpSpPr/>
          <p:nvPr/>
        </p:nvGrpSpPr>
        <p:grpSpPr>
          <a:xfrm rot="8040000">
            <a:off x="4680759" y="3657254"/>
            <a:ext cx="530631" cy="673100"/>
            <a:chOff x="4082243" y="2257857"/>
            <a:chExt cx="397973" cy="504825"/>
          </a:xfrm>
        </p:grpSpPr>
        <p:sp>
          <p:nvSpPr>
            <p:cNvPr id="154"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5" name="Straight Connector 154"/>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3" name="Diamond 152"/>
          <p:cNvSpPr/>
          <p:nvPr/>
        </p:nvSpPr>
        <p:spPr bwMode="auto">
          <a:xfrm rot="5400000">
            <a:off x="3738033" y="2764365"/>
            <a:ext cx="1320800" cy="1320800"/>
          </a:xfrm>
          <a:prstGeom prst="diamond">
            <a:avLst/>
          </a:prstGeom>
          <a:solidFill>
            <a:srgbClr val="5C9AD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6" name="Group 155"/>
          <p:cNvGrpSpPr/>
          <p:nvPr/>
        </p:nvGrpSpPr>
        <p:grpSpPr>
          <a:xfrm rot="2640000">
            <a:off x="5836226" y="3662410"/>
            <a:ext cx="530631" cy="673100"/>
            <a:chOff x="4082243" y="2257857"/>
            <a:chExt cx="397973" cy="504825"/>
          </a:xfrm>
        </p:grpSpPr>
        <p:sp>
          <p:nvSpPr>
            <p:cNvPr id="157"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8" name="Straight Connector 157"/>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9" name="Diamond 158"/>
          <p:cNvSpPr/>
          <p:nvPr/>
        </p:nvSpPr>
        <p:spPr bwMode="auto">
          <a:xfrm>
            <a:off x="4872103" y="3886200"/>
            <a:ext cx="1320800" cy="1320800"/>
          </a:xfrm>
          <a:prstGeom prst="diamond">
            <a:avLst/>
          </a:prstGeom>
          <a:solidFill>
            <a:srgbClr val="44546B"/>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1" name="Group 160"/>
          <p:cNvGrpSpPr/>
          <p:nvPr/>
        </p:nvGrpSpPr>
        <p:grpSpPr>
          <a:xfrm rot="8040000">
            <a:off x="6945129" y="3657255"/>
            <a:ext cx="530631" cy="673100"/>
            <a:chOff x="4082243" y="2257857"/>
            <a:chExt cx="397973" cy="504825"/>
          </a:xfrm>
        </p:grpSpPr>
        <p:sp>
          <p:nvSpPr>
            <p:cNvPr id="16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64" name="Straight Connector 163"/>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2" name="Diamond 161"/>
          <p:cNvSpPr/>
          <p:nvPr/>
        </p:nvSpPr>
        <p:spPr bwMode="auto">
          <a:xfrm rot="5400000">
            <a:off x="6002403" y="2764367"/>
            <a:ext cx="1320800" cy="1320800"/>
          </a:xfrm>
          <a:prstGeom prst="diamond">
            <a:avLst/>
          </a:prstGeom>
          <a:solidFill>
            <a:srgbClr val="7A7A7A"/>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1" name="Group 170"/>
          <p:cNvGrpSpPr/>
          <p:nvPr/>
        </p:nvGrpSpPr>
        <p:grpSpPr>
          <a:xfrm rot="2640000">
            <a:off x="8097290" y="3662410"/>
            <a:ext cx="530631" cy="673100"/>
            <a:chOff x="4082243" y="2257857"/>
            <a:chExt cx="397973" cy="504825"/>
          </a:xfrm>
        </p:grpSpPr>
        <p:sp>
          <p:nvSpPr>
            <p:cNvPr id="172"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73" name="Straight Connector 172"/>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4" name="Diamond 173"/>
          <p:cNvSpPr/>
          <p:nvPr/>
        </p:nvSpPr>
        <p:spPr bwMode="auto">
          <a:xfrm>
            <a:off x="7133167" y="3886200"/>
            <a:ext cx="1320800" cy="1320800"/>
          </a:xfrm>
          <a:prstGeom prst="diamond">
            <a:avLst/>
          </a:prstGeom>
          <a:solidFill>
            <a:srgbClr val="93939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Diamond 176"/>
          <p:cNvSpPr/>
          <p:nvPr/>
        </p:nvSpPr>
        <p:spPr bwMode="auto">
          <a:xfrm rot="5400000">
            <a:off x="8263467" y="2764367"/>
            <a:ext cx="1320800" cy="1320800"/>
          </a:xfrm>
          <a:prstGeom prst="diamond">
            <a:avLst/>
          </a:prstGeom>
          <a:solidFill>
            <a:srgbClr val="BFBFBF"/>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5" name="TextBox 74"/>
          <p:cNvSpPr txBox="1"/>
          <p:nvPr/>
        </p:nvSpPr>
        <p:spPr>
          <a:xfrm>
            <a:off x="1594876" y="1885564"/>
            <a:ext cx="2435256" cy="1077218"/>
          </a:xfrm>
          <a:prstGeom prst="rect">
            <a:avLst/>
          </a:prstGeom>
          <a:noFill/>
        </p:spPr>
        <p:txBody>
          <a:bodyPr wrap="square" rtlCol="0">
            <a:spAutoFit/>
          </a:bodyPr>
          <a:lstStyle/>
          <a:p>
            <a:pPr algn="ctr"/>
            <a:r>
              <a:rPr lang="en-US" sz="1400" b="1" dirty="0">
                <a:solidFill>
                  <a:srgbClr val="5C9AD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6" name="TextBox 75"/>
          <p:cNvSpPr txBox="1"/>
          <p:nvPr/>
        </p:nvSpPr>
        <p:spPr>
          <a:xfrm>
            <a:off x="594500" y="5051292"/>
            <a:ext cx="2435256" cy="1077218"/>
          </a:xfrm>
          <a:prstGeom prst="rect">
            <a:avLst/>
          </a:prstGeom>
          <a:noFill/>
        </p:spPr>
        <p:txBody>
          <a:bodyPr wrap="square" rtlCol="0">
            <a:spAutoFit/>
          </a:bodyPr>
          <a:lstStyle/>
          <a:p>
            <a:pPr algn="ctr"/>
            <a:r>
              <a:rPr lang="en-US" sz="1400"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7" name="TextBox 76"/>
          <p:cNvSpPr txBox="1"/>
          <p:nvPr/>
        </p:nvSpPr>
        <p:spPr>
          <a:xfrm>
            <a:off x="4985728" y="1660503"/>
            <a:ext cx="3354149" cy="892552"/>
          </a:xfrm>
          <a:prstGeom prst="rect">
            <a:avLst/>
          </a:prstGeom>
          <a:noFill/>
        </p:spPr>
        <p:txBody>
          <a:bodyPr wrap="square" rtlCol="0">
            <a:spAutoFit/>
          </a:bodyPr>
          <a:lstStyle/>
          <a:p>
            <a:pPr algn="ctr"/>
            <a:r>
              <a:rPr lang="en-US" sz="1400" b="1" dirty="0">
                <a:solidFill>
                  <a:srgbClr val="7A7A7A"/>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8" name="TextBox 77"/>
          <p:cNvSpPr txBox="1"/>
          <p:nvPr/>
        </p:nvSpPr>
        <p:spPr>
          <a:xfrm>
            <a:off x="9278603" y="1885564"/>
            <a:ext cx="2435256" cy="1077218"/>
          </a:xfrm>
          <a:prstGeom prst="rect">
            <a:avLst/>
          </a:prstGeom>
          <a:noFill/>
        </p:spPr>
        <p:txBody>
          <a:bodyPr wrap="square" rtlCol="0">
            <a:spAutoFit/>
          </a:bodyPr>
          <a:lstStyle/>
          <a:p>
            <a:pPr algn="ctr"/>
            <a:r>
              <a:rPr lang="en-US" sz="1400" b="1" dirty="0">
                <a:solidFill>
                  <a:srgbClr val="BFBFB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9" name="TextBox 78"/>
          <p:cNvSpPr txBox="1"/>
          <p:nvPr/>
        </p:nvSpPr>
        <p:spPr>
          <a:xfrm>
            <a:off x="8035250" y="5051292"/>
            <a:ext cx="2435256" cy="1077218"/>
          </a:xfrm>
          <a:prstGeom prst="rect">
            <a:avLst/>
          </a:prstGeom>
          <a:noFill/>
        </p:spPr>
        <p:txBody>
          <a:bodyPr wrap="square" rtlCol="0">
            <a:spAutoFit/>
          </a:bodyPr>
          <a:lstStyle/>
          <a:p>
            <a:pPr algn="ctr"/>
            <a:r>
              <a:rPr lang="en-US" sz="1400" b="1" dirty="0">
                <a:solidFill>
                  <a:srgbClr val="93939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0" name="TextBox 79"/>
          <p:cNvSpPr txBox="1"/>
          <p:nvPr/>
        </p:nvSpPr>
        <p:spPr>
          <a:xfrm>
            <a:off x="3837172" y="5496536"/>
            <a:ext cx="3354149" cy="892552"/>
          </a:xfrm>
          <a:prstGeom prst="rect">
            <a:avLst/>
          </a:prstGeom>
          <a:noFill/>
        </p:spPr>
        <p:txBody>
          <a:bodyPr wrap="square" rtlCol="0">
            <a:spAutoFit/>
          </a:bodyPr>
          <a:lstStyle/>
          <a:p>
            <a:pPr algn="ctr"/>
            <a:r>
              <a:rPr lang="en-US" sz="14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1" name="Freeform 127"/>
          <p:cNvSpPr>
            <a:spLocks noEditPoints="1"/>
          </p:cNvSpPr>
          <p:nvPr/>
        </p:nvSpPr>
        <p:spPr bwMode="auto">
          <a:xfrm>
            <a:off x="6414999" y="3185889"/>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2" name="Freeform 236"/>
          <p:cNvSpPr>
            <a:spLocks noEditPoints="1"/>
          </p:cNvSpPr>
          <p:nvPr/>
        </p:nvSpPr>
        <p:spPr bwMode="auto">
          <a:xfrm>
            <a:off x="7549435" y="4306794"/>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nvGrpSpPr>
          <p:cNvPr id="83" name="Group 72"/>
          <p:cNvGrpSpPr>
            <a:grpSpLocks noChangeAspect="1"/>
          </p:cNvGrpSpPr>
          <p:nvPr/>
        </p:nvGrpSpPr>
        <p:grpSpPr>
          <a:xfrm>
            <a:off x="4107915" y="3158881"/>
            <a:ext cx="548640" cy="518162"/>
            <a:chOff x="5530851" y="1866899"/>
            <a:chExt cx="285750" cy="269875"/>
          </a:xfrm>
          <a:solidFill>
            <a:schemeClr val="bg1"/>
          </a:solidFill>
          <a:effectLst>
            <a:outerShdw blurRad="50800" dist="38100" dir="2700000" algn="tl" rotWithShape="0">
              <a:prstClr val="black">
                <a:alpha val="40000"/>
              </a:prstClr>
            </a:outerShdw>
          </a:effectLst>
        </p:grpSpPr>
        <p:sp>
          <p:nvSpPr>
            <p:cNvPr id="84"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61"/>
          <p:cNvGrpSpPr>
            <a:grpSpLocks noChangeAspect="1"/>
          </p:cNvGrpSpPr>
          <p:nvPr/>
        </p:nvGrpSpPr>
        <p:grpSpPr>
          <a:xfrm>
            <a:off x="5232250" y="4261093"/>
            <a:ext cx="533053" cy="548640"/>
            <a:chOff x="2700338" y="1350961"/>
            <a:chExt cx="271463" cy="279401"/>
          </a:xfrm>
          <a:solidFill>
            <a:schemeClr val="bg1"/>
          </a:solidFill>
          <a:effectLst>
            <a:outerShdw blurRad="50800" dist="38100" dir="2700000" algn="tl" rotWithShape="0">
              <a:prstClr val="black">
                <a:alpha val="40000"/>
              </a:prstClr>
            </a:outerShdw>
          </a:effectLst>
        </p:grpSpPr>
        <p:grpSp>
          <p:nvGrpSpPr>
            <p:cNvPr id="87" name="Group 405"/>
            <p:cNvGrpSpPr/>
            <p:nvPr/>
          </p:nvGrpSpPr>
          <p:grpSpPr>
            <a:xfrm>
              <a:off x="2808288" y="1350961"/>
              <a:ext cx="163513" cy="171450"/>
              <a:chOff x="2808288" y="1350961"/>
              <a:chExt cx="163513" cy="171450"/>
            </a:xfrm>
            <a:grpFill/>
          </p:grpSpPr>
          <p:sp>
            <p:nvSpPr>
              <p:cNvPr id="89"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2" name="Freeform 211"/>
          <p:cNvSpPr>
            <a:spLocks noEditPoints="1"/>
          </p:cNvSpPr>
          <p:nvPr/>
        </p:nvSpPr>
        <p:spPr bwMode="auto">
          <a:xfrm>
            <a:off x="2979044" y="435742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3" name="Group 92"/>
          <p:cNvGrpSpPr>
            <a:grpSpLocks noChangeAspect="1"/>
          </p:cNvGrpSpPr>
          <p:nvPr/>
        </p:nvGrpSpPr>
        <p:grpSpPr>
          <a:xfrm>
            <a:off x="8687914" y="3219843"/>
            <a:ext cx="497841" cy="457200"/>
            <a:chOff x="2828925" y="2020888"/>
            <a:chExt cx="311151" cy="285750"/>
          </a:xfrm>
          <a:solidFill>
            <a:schemeClr val="bg1"/>
          </a:solidFill>
          <a:effectLst>
            <a:outerShdw blurRad="50800" dist="38100" dir="2700000" algn="tl" rotWithShape="0">
              <a:prstClr val="black">
                <a:alpha val="40000"/>
              </a:prstClr>
            </a:outerShdw>
          </a:effectLst>
        </p:grpSpPr>
        <p:sp>
          <p:nvSpPr>
            <p:cNvPr id="94"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94389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500" fill="hold"/>
                                        <p:tgtEl>
                                          <p:spTgt spid="139"/>
                                        </p:tgtEl>
                                        <p:attrNameLst>
                                          <p:attrName>ppt_w</p:attrName>
                                        </p:attrNameLst>
                                      </p:cBhvr>
                                      <p:tavLst>
                                        <p:tav tm="0">
                                          <p:val>
                                            <p:fltVal val="0"/>
                                          </p:val>
                                        </p:tav>
                                        <p:tav tm="100000">
                                          <p:val>
                                            <p:strVal val="#ppt_w"/>
                                          </p:val>
                                        </p:tav>
                                      </p:tavLst>
                                    </p:anim>
                                    <p:anim calcmode="lin" valueType="num">
                                      <p:cBhvr>
                                        <p:cTn id="12" dur="500" fill="hold"/>
                                        <p:tgtEl>
                                          <p:spTgt spid="139"/>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170" fill="hold"/>
                                        <p:tgtEl>
                                          <p:spTgt spid="92"/>
                                        </p:tgtEl>
                                        <p:attrNameLst>
                                          <p:attrName>ppt_w</p:attrName>
                                        </p:attrNameLst>
                                      </p:cBhvr>
                                      <p:tavLst>
                                        <p:tav tm="0">
                                          <p:val>
                                            <p:fltVal val="0"/>
                                          </p:val>
                                        </p:tav>
                                        <p:tav tm="100000">
                                          <p:val>
                                            <p:strVal val="#ppt_w"/>
                                          </p:val>
                                        </p:tav>
                                      </p:tavLst>
                                    </p:anim>
                                    <p:anim calcmode="lin" valueType="num">
                                      <p:cBhvr>
                                        <p:cTn id="17" dur="170" fill="hold"/>
                                        <p:tgtEl>
                                          <p:spTgt spid="92"/>
                                        </p:tgtEl>
                                        <p:attrNameLst>
                                          <p:attrName>ppt_h</p:attrName>
                                        </p:attrNameLst>
                                      </p:cBhvr>
                                      <p:tavLst>
                                        <p:tav tm="0">
                                          <p:val>
                                            <p:fltVal val="0"/>
                                          </p:val>
                                        </p:tav>
                                        <p:tav tm="100000">
                                          <p:val>
                                            <p:strVal val="#ppt_h"/>
                                          </p:val>
                                        </p:tav>
                                      </p:tavLst>
                                    </p:anim>
                                    <p:animEffect transition="in" filter="fade">
                                      <p:cBhvr>
                                        <p:cTn id="18" dur="170"/>
                                        <p:tgtEl>
                                          <p:spTgt spid="92"/>
                                        </p:tgtEl>
                                      </p:cBhvr>
                                    </p:animEffect>
                                  </p:childTnLst>
                                </p:cTn>
                              </p:par>
                            </p:childTnLst>
                          </p:cTn>
                        </p:par>
                        <p:par>
                          <p:cTn id="19" fill="hold">
                            <p:stCondLst>
                              <p:cond delay="1420"/>
                            </p:stCondLst>
                            <p:childTnLst>
                              <p:par>
                                <p:cTn id="20" presetID="22" presetClass="entr" presetSubtype="8" fill="hold" grpId="0" nodeType="after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left)">
                                      <p:cBhvr>
                                        <p:cTn id="22" dur="500"/>
                                        <p:tgtEl>
                                          <p:spTgt spid="76"/>
                                        </p:tgtEl>
                                      </p:cBhvr>
                                    </p:animEffect>
                                  </p:childTnLst>
                                </p:cTn>
                              </p:par>
                            </p:childTnLst>
                          </p:cTn>
                        </p:par>
                        <p:par>
                          <p:cTn id="23" fill="hold">
                            <p:stCondLst>
                              <p:cond delay="1920"/>
                            </p:stCondLst>
                            <p:childTnLst>
                              <p:par>
                                <p:cTn id="24" presetID="18" presetClass="entr" presetSubtype="3" fill="hold" nodeType="afterEffect">
                                  <p:stCondLst>
                                    <p:cond delay="0"/>
                                  </p:stCondLst>
                                  <p:childTnLst>
                                    <p:set>
                                      <p:cBhvr>
                                        <p:cTn id="25" dur="1" fill="hold">
                                          <p:stCondLst>
                                            <p:cond delay="0"/>
                                          </p:stCondLst>
                                        </p:cTn>
                                        <p:tgtEl>
                                          <p:spTgt spid="145"/>
                                        </p:tgtEl>
                                        <p:attrNameLst>
                                          <p:attrName>style.visibility</p:attrName>
                                        </p:attrNameLst>
                                      </p:cBhvr>
                                      <p:to>
                                        <p:strVal val="visible"/>
                                      </p:to>
                                    </p:set>
                                    <p:animEffect transition="in" filter="strips(upRight)">
                                      <p:cBhvr>
                                        <p:cTn id="26" dur="500"/>
                                        <p:tgtEl>
                                          <p:spTgt spid="145"/>
                                        </p:tgtEl>
                                      </p:cBhvr>
                                    </p:animEffect>
                                  </p:childTnLst>
                                </p:cTn>
                              </p:par>
                            </p:childTnLst>
                          </p:cTn>
                        </p:par>
                        <p:par>
                          <p:cTn id="27" fill="hold">
                            <p:stCondLst>
                              <p:cond delay="2420"/>
                            </p:stCondLst>
                            <p:childTnLst>
                              <p:par>
                                <p:cTn id="28" presetID="23" presetClass="entr" presetSubtype="16" fill="hold" grpId="0" nodeType="afterEffect">
                                  <p:stCondLst>
                                    <p:cond delay="0"/>
                                  </p:stCondLst>
                                  <p:childTnLst>
                                    <p:set>
                                      <p:cBhvr>
                                        <p:cTn id="29" dur="1" fill="hold">
                                          <p:stCondLst>
                                            <p:cond delay="0"/>
                                          </p:stCondLst>
                                        </p:cTn>
                                        <p:tgtEl>
                                          <p:spTgt spid="153"/>
                                        </p:tgtEl>
                                        <p:attrNameLst>
                                          <p:attrName>style.visibility</p:attrName>
                                        </p:attrNameLst>
                                      </p:cBhvr>
                                      <p:to>
                                        <p:strVal val="visible"/>
                                      </p:to>
                                    </p:set>
                                    <p:anim calcmode="lin" valueType="num">
                                      <p:cBhvr>
                                        <p:cTn id="30" dur="500" fill="hold"/>
                                        <p:tgtEl>
                                          <p:spTgt spid="153"/>
                                        </p:tgtEl>
                                        <p:attrNameLst>
                                          <p:attrName>ppt_w</p:attrName>
                                        </p:attrNameLst>
                                      </p:cBhvr>
                                      <p:tavLst>
                                        <p:tav tm="0">
                                          <p:val>
                                            <p:fltVal val="0"/>
                                          </p:val>
                                        </p:tav>
                                        <p:tav tm="100000">
                                          <p:val>
                                            <p:strVal val="#ppt_w"/>
                                          </p:val>
                                        </p:tav>
                                      </p:tavLst>
                                    </p:anim>
                                    <p:anim calcmode="lin" valueType="num">
                                      <p:cBhvr>
                                        <p:cTn id="31" dur="500" fill="hold"/>
                                        <p:tgtEl>
                                          <p:spTgt spid="153"/>
                                        </p:tgtEl>
                                        <p:attrNameLst>
                                          <p:attrName>ppt_h</p:attrName>
                                        </p:attrNameLst>
                                      </p:cBhvr>
                                      <p:tavLst>
                                        <p:tav tm="0">
                                          <p:val>
                                            <p:fltVal val="0"/>
                                          </p:val>
                                        </p:tav>
                                        <p:tav tm="100000">
                                          <p:val>
                                            <p:strVal val="#ppt_h"/>
                                          </p:val>
                                        </p:tav>
                                      </p:tavLst>
                                    </p:anim>
                                  </p:childTnLst>
                                </p:cTn>
                              </p:par>
                            </p:childTnLst>
                          </p:cTn>
                        </p:par>
                        <p:par>
                          <p:cTn id="32" fill="hold">
                            <p:stCondLst>
                              <p:cond delay="2920"/>
                            </p:stCondLst>
                            <p:childTnLst>
                              <p:par>
                                <p:cTn id="33" presetID="23" presetClass="entr" presetSubtype="16"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childTnLst>
                                </p:cTn>
                              </p:par>
                            </p:childTnLst>
                          </p:cTn>
                        </p:par>
                        <p:par>
                          <p:cTn id="37" fill="hold">
                            <p:stCondLst>
                              <p:cond delay="3420"/>
                            </p:stCondLst>
                            <p:childTnLst>
                              <p:par>
                                <p:cTn id="38" presetID="22" presetClass="entr" presetSubtype="8"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childTnLst>
                          </p:cTn>
                        </p:par>
                        <p:par>
                          <p:cTn id="41" fill="hold">
                            <p:stCondLst>
                              <p:cond delay="3920"/>
                            </p:stCondLst>
                            <p:childTnLst>
                              <p:par>
                                <p:cTn id="42" presetID="18" presetClass="entr" presetSubtype="6" fill="hold" nodeType="afterEffect">
                                  <p:stCondLst>
                                    <p:cond delay="0"/>
                                  </p:stCondLst>
                                  <p:childTnLst>
                                    <p:set>
                                      <p:cBhvr>
                                        <p:cTn id="43" dur="1" fill="hold">
                                          <p:stCondLst>
                                            <p:cond delay="0"/>
                                          </p:stCondLst>
                                        </p:cTn>
                                        <p:tgtEl>
                                          <p:spTgt spid="152"/>
                                        </p:tgtEl>
                                        <p:attrNameLst>
                                          <p:attrName>style.visibility</p:attrName>
                                        </p:attrNameLst>
                                      </p:cBhvr>
                                      <p:to>
                                        <p:strVal val="visible"/>
                                      </p:to>
                                    </p:set>
                                    <p:animEffect transition="in" filter="strips(downRight)">
                                      <p:cBhvr>
                                        <p:cTn id="44" dur="500"/>
                                        <p:tgtEl>
                                          <p:spTgt spid="152"/>
                                        </p:tgtEl>
                                      </p:cBhvr>
                                    </p:animEffect>
                                  </p:childTnLst>
                                </p:cTn>
                              </p:par>
                            </p:childTnLst>
                          </p:cTn>
                        </p:par>
                        <p:par>
                          <p:cTn id="45" fill="hold">
                            <p:stCondLst>
                              <p:cond delay="4420"/>
                            </p:stCondLst>
                            <p:childTnLst>
                              <p:par>
                                <p:cTn id="46" presetID="23" presetClass="entr" presetSubtype="16" fill="hold" grpId="0" nodeType="afterEffect">
                                  <p:stCondLst>
                                    <p:cond delay="0"/>
                                  </p:stCondLst>
                                  <p:childTnLst>
                                    <p:set>
                                      <p:cBhvr>
                                        <p:cTn id="47" dur="1" fill="hold">
                                          <p:stCondLst>
                                            <p:cond delay="0"/>
                                          </p:stCondLst>
                                        </p:cTn>
                                        <p:tgtEl>
                                          <p:spTgt spid="159"/>
                                        </p:tgtEl>
                                        <p:attrNameLst>
                                          <p:attrName>style.visibility</p:attrName>
                                        </p:attrNameLst>
                                      </p:cBhvr>
                                      <p:to>
                                        <p:strVal val="visible"/>
                                      </p:to>
                                    </p:set>
                                    <p:anim calcmode="lin" valueType="num">
                                      <p:cBhvr>
                                        <p:cTn id="48" dur="500" fill="hold"/>
                                        <p:tgtEl>
                                          <p:spTgt spid="159"/>
                                        </p:tgtEl>
                                        <p:attrNameLst>
                                          <p:attrName>ppt_w</p:attrName>
                                        </p:attrNameLst>
                                      </p:cBhvr>
                                      <p:tavLst>
                                        <p:tav tm="0">
                                          <p:val>
                                            <p:fltVal val="0"/>
                                          </p:val>
                                        </p:tav>
                                        <p:tav tm="100000">
                                          <p:val>
                                            <p:strVal val="#ppt_w"/>
                                          </p:val>
                                        </p:tav>
                                      </p:tavLst>
                                    </p:anim>
                                    <p:anim calcmode="lin" valueType="num">
                                      <p:cBhvr>
                                        <p:cTn id="49" dur="500" fill="hold"/>
                                        <p:tgtEl>
                                          <p:spTgt spid="159"/>
                                        </p:tgtEl>
                                        <p:attrNameLst>
                                          <p:attrName>ppt_h</p:attrName>
                                        </p:attrNameLst>
                                      </p:cBhvr>
                                      <p:tavLst>
                                        <p:tav tm="0">
                                          <p:val>
                                            <p:fltVal val="0"/>
                                          </p:val>
                                        </p:tav>
                                        <p:tav tm="100000">
                                          <p:val>
                                            <p:strVal val="#ppt_h"/>
                                          </p:val>
                                        </p:tav>
                                      </p:tavLst>
                                    </p:anim>
                                  </p:childTnLst>
                                </p:cTn>
                              </p:par>
                            </p:childTnLst>
                          </p:cTn>
                        </p:par>
                        <p:par>
                          <p:cTn id="50" fill="hold">
                            <p:stCondLst>
                              <p:cond delay="4920"/>
                            </p:stCondLst>
                            <p:childTnLst>
                              <p:par>
                                <p:cTn id="51" presetID="23" presetClass="entr" presetSubtype="16" fill="hold"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childTnLst>
                                </p:cTn>
                              </p:par>
                            </p:childTnLst>
                          </p:cTn>
                        </p:par>
                        <p:par>
                          <p:cTn id="55" fill="hold">
                            <p:stCondLst>
                              <p:cond delay="5420"/>
                            </p:stCondLst>
                            <p:childTnLst>
                              <p:par>
                                <p:cTn id="56" presetID="22" presetClass="entr" presetSubtype="8"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500"/>
                                        <p:tgtEl>
                                          <p:spTgt spid="80"/>
                                        </p:tgtEl>
                                      </p:cBhvr>
                                    </p:animEffect>
                                  </p:childTnLst>
                                </p:cTn>
                              </p:par>
                            </p:childTnLst>
                          </p:cTn>
                        </p:par>
                        <p:par>
                          <p:cTn id="59" fill="hold">
                            <p:stCondLst>
                              <p:cond delay="5920"/>
                            </p:stCondLst>
                            <p:childTnLst>
                              <p:par>
                                <p:cTn id="60" presetID="18" presetClass="entr" presetSubtype="3" fill="hold" nodeType="afterEffect">
                                  <p:stCondLst>
                                    <p:cond delay="0"/>
                                  </p:stCondLst>
                                  <p:childTnLst>
                                    <p:set>
                                      <p:cBhvr>
                                        <p:cTn id="61" dur="1" fill="hold">
                                          <p:stCondLst>
                                            <p:cond delay="0"/>
                                          </p:stCondLst>
                                        </p:cTn>
                                        <p:tgtEl>
                                          <p:spTgt spid="156"/>
                                        </p:tgtEl>
                                        <p:attrNameLst>
                                          <p:attrName>style.visibility</p:attrName>
                                        </p:attrNameLst>
                                      </p:cBhvr>
                                      <p:to>
                                        <p:strVal val="visible"/>
                                      </p:to>
                                    </p:set>
                                    <p:animEffect transition="in" filter="strips(upRight)">
                                      <p:cBhvr>
                                        <p:cTn id="62" dur="500"/>
                                        <p:tgtEl>
                                          <p:spTgt spid="156"/>
                                        </p:tgtEl>
                                      </p:cBhvr>
                                    </p:animEffect>
                                  </p:childTnLst>
                                </p:cTn>
                              </p:par>
                            </p:childTnLst>
                          </p:cTn>
                        </p:par>
                        <p:par>
                          <p:cTn id="63" fill="hold">
                            <p:stCondLst>
                              <p:cond delay="6420"/>
                            </p:stCondLst>
                            <p:childTnLst>
                              <p:par>
                                <p:cTn id="64" presetID="23" presetClass="entr" presetSubtype="16" fill="hold" grpId="0" nodeType="afterEffect">
                                  <p:stCondLst>
                                    <p:cond delay="0"/>
                                  </p:stCondLst>
                                  <p:childTnLst>
                                    <p:set>
                                      <p:cBhvr>
                                        <p:cTn id="65" dur="1" fill="hold">
                                          <p:stCondLst>
                                            <p:cond delay="0"/>
                                          </p:stCondLst>
                                        </p:cTn>
                                        <p:tgtEl>
                                          <p:spTgt spid="162"/>
                                        </p:tgtEl>
                                        <p:attrNameLst>
                                          <p:attrName>style.visibility</p:attrName>
                                        </p:attrNameLst>
                                      </p:cBhvr>
                                      <p:to>
                                        <p:strVal val="visible"/>
                                      </p:to>
                                    </p:set>
                                    <p:anim calcmode="lin" valueType="num">
                                      <p:cBhvr>
                                        <p:cTn id="66" dur="500" fill="hold"/>
                                        <p:tgtEl>
                                          <p:spTgt spid="162"/>
                                        </p:tgtEl>
                                        <p:attrNameLst>
                                          <p:attrName>ppt_w</p:attrName>
                                        </p:attrNameLst>
                                      </p:cBhvr>
                                      <p:tavLst>
                                        <p:tav tm="0">
                                          <p:val>
                                            <p:fltVal val="0"/>
                                          </p:val>
                                        </p:tav>
                                        <p:tav tm="100000">
                                          <p:val>
                                            <p:strVal val="#ppt_w"/>
                                          </p:val>
                                        </p:tav>
                                      </p:tavLst>
                                    </p:anim>
                                    <p:anim calcmode="lin" valueType="num">
                                      <p:cBhvr>
                                        <p:cTn id="67" dur="500" fill="hold"/>
                                        <p:tgtEl>
                                          <p:spTgt spid="162"/>
                                        </p:tgtEl>
                                        <p:attrNameLst>
                                          <p:attrName>ppt_h</p:attrName>
                                        </p:attrNameLst>
                                      </p:cBhvr>
                                      <p:tavLst>
                                        <p:tav tm="0">
                                          <p:val>
                                            <p:fltVal val="0"/>
                                          </p:val>
                                        </p:tav>
                                        <p:tav tm="100000">
                                          <p:val>
                                            <p:strVal val="#ppt_h"/>
                                          </p:val>
                                        </p:tav>
                                      </p:tavLst>
                                    </p:anim>
                                  </p:childTnLst>
                                </p:cTn>
                              </p:par>
                              <p:par>
                                <p:cTn id="68" presetID="53" presetClass="entr" presetSubtype="16"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500" fill="hold"/>
                                        <p:tgtEl>
                                          <p:spTgt spid="81"/>
                                        </p:tgtEl>
                                        <p:attrNameLst>
                                          <p:attrName>ppt_w</p:attrName>
                                        </p:attrNameLst>
                                      </p:cBhvr>
                                      <p:tavLst>
                                        <p:tav tm="0">
                                          <p:val>
                                            <p:fltVal val="0"/>
                                          </p:val>
                                        </p:tav>
                                        <p:tav tm="100000">
                                          <p:val>
                                            <p:strVal val="#ppt_w"/>
                                          </p:val>
                                        </p:tav>
                                      </p:tavLst>
                                    </p:anim>
                                    <p:anim calcmode="lin" valueType="num">
                                      <p:cBhvr>
                                        <p:cTn id="71" dur="500" fill="hold"/>
                                        <p:tgtEl>
                                          <p:spTgt spid="81"/>
                                        </p:tgtEl>
                                        <p:attrNameLst>
                                          <p:attrName>ppt_h</p:attrName>
                                        </p:attrNameLst>
                                      </p:cBhvr>
                                      <p:tavLst>
                                        <p:tav tm="0">
                                          <p:val>
                                            <p:fltVal val="0"/>
                                          </p:val>
                                        </p:tav>
                                        <p:tav tm="100000">
                                          <p:val>
                                            <p:strVal val="#ppt_h"/>
                                          </p:val>
                                        </p:tav>
                                      </p:tavLst>
                                    </p:anim>
                                    <p:animEffect transition="in" filter="fade">
                                      <p:cBhvr>
                                        <p:cTn id="72" dur="500"/>
                                        <p:tgtEl>
                                          <p:spTgt spid="81"/>
                                        </p:tgtEl>
                                      </p:cBhvr>
                                    </p:animEffect>
                                  </p:childTnLst>
                                </p:cTn>
                              </p:par>
                            </p:childTnLst>
                          </p:cTn>
                        </p:par>
                        <p:par>
                          <p:cTn id="73" fill="hold">
                            <p:stCondLst>
                              <p:cond delay="6920"/>
                            </p:stCondLst>
                            <p:childTnLst>
                              <p:par>
                                <p:cTn id="74" presetID="22" presetClass="entr" presetSubtype="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childTnLst>
                          </p:cTn>
                        </p:par>
                        <p:par>
                          <p:cTn id="77" fill="hold">
                            <p:stCondLst>
                              <p:cond delay="7420"/>
                            </p:stCondLst>
                            <p:childTnLst>
                              <p:par>
                                <p:cTn id="78" presetID="18" presetClass="entr" presetSubtype="6" fill="hold" nodeType="afterEffect">
                                  <p:stCondLst>
                                    <p:cond delay="0"/>
                                  </p:stCondLst>
                                  <p:childTnLst>
                                    <p:set>
                                      <p:cBhvr>
                                        <p:cTn id="79" dur="1" fill="hold">
                                          <p:stCondLst>
                                            <p:cond delay="0"/>
                                          </p:stCondLst>
                                        </p:cTn>
                                        <p:tgtEl>
                                          <p:spTgt spid="161"/>
                                        </p:tgtEl>
                                        <p:attrNameLst>
                                          <p:attrName>style.visibility</p:attrName>
                                        </p:attrNameLst>
                                      </p:cBhvr>
                                      <p:to>
                                        <p:strVal val="visible"/>
                                      </p:to>
                                    </p:set>
                                    <p:animEffect transition="in" filter="strips(downRight)">
                                      <p:cBhvr>
                                        <p:cTn id="80" dur="500"/>
                                        <p:tgtEl>
                                          <p:spTgt spid="161"/>
                                        </p:tgtEl>
                                      </p:cBhvr>
                                    </p:animEffect>
                                  </p:childTnLst>
                                </p:cTn>
                              </p:par>
                            </p:childTnLst>
                          </p:cTn>
                        </p:par>
                        <p:par>
                          <p:cTn id="81" fill="hold">
                            <p:stCondLst>
                              <p:cond delay="7920"/>
                            </p:stCondLst>
                            <p:childTnLst>
                              <p:par>
                                <p:cTn id="82" presetID="23" presetClass="entr" presetSubtype="16" fill="hold" grpId="0" nodeType="afterEffect">
                                  <p:stCondLst>
                                    <p:cond delay="0"/>
                                  </p:stCondLst>
                                  <p:childTnLst>
                                    <p:set>
                                      <p:cBhvr>
                                        <p:cTn id="83" dur="1" fill="hold">
                                          <p:stCondLst>
                                            <p:cond delay="0"/>
                                          </p:stCondLst>
                                        </p:cTn>
                                        <p:tgtEl>
                                          <p:spTgt spid="174"/>
                                        </p:tgtEl>
                                        <p:attrNameLst>
                                          <p:attrName>style.visibility</p:attrName>
                                        </p:attrNameLst>
                                      </p:cBhvr>
                                      <p:to>
                                        <p:strVal val="visible"/>
                                      </p:to>
                                    </p:set>
                                    <p:anim calcmode="lin" valueType="num">
                                      <p:cBhvr>
                                        <p:cTn id="84" dur="500" fill="hold"/>
                                        <p:tgtEl>
                                          <p:spTgt spid="174"/>
                                        </p:tgtEl>
                                        <p:attrNameLst>
                                          <p:attrName>ppt_w</p:attrName>
                                        </p:attrNameLst>
                                      </p:cBhvr>
                                      <p:tavLst>
                                        <p:tav tm="0">
                                          <p:val>
                                            <p:fltVal val="0"/>
                                          </p:val>
                                        </p:tav>
                                        <p:tav tm="100000">
                                          <p:val>
                                            <p:strVal val="#ppt_w"/>
                                          </p:val>
                                        </p:tav>
                                      </p:tavLst>
                                    </p:anim>
                                    <p:anim calcmode="lin" valueType="num">
                                      <p:cBhvr>
                                        <p:cTn id="85" dur="500" fill="hold"/>
                                        <p:tgtEl>
                                          <p:spTgt spid="174"/>
                                        </p:tgtEl>
                                        <p:attrNameLst>
                                          <p:attrName>ppt_h</p:attrName>
                                        </p:attrNameLst>
                                      </p:cBhvr>
                                      <p:tavLst>
                                        <p:tav tm="0">
                                          <p:val>
                                            <p:fltVal val="0"/>
                                          </p:val>
                                        </p:tav>
                                        <p:tav tm="100000">
                                          <p:val>
                                            <p:strVal val="#ppt_h"/>
                                          </p:val>
                                        </p:tav>
                                      </p:tavLst>
                                    </p:anim>
                                  </p:childTnLst>
                                </p:cTn>
                              </p:par>
                            </p:childTnLst>
                          </p:cTn>
                        </p:par>
                        <p:par>
                          <p:cTn id="86" fill="hold">
                            <p:stCondLst>
                              <p:cond delay="8420"/>
                            </p:stCondLst>
                            <p:childTnLst>
                              <p:par>
                                <p:cTn id="87" presetID="53" presetClass="entr" presetSubtype="16" fill="hold" grpId="0" nodeType="after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8920"/>
                            </p:stCondLst>
                            <p:childTnLst>
                              <p:par>
                                <p:cTn id="93" presetID="22" presetClass="entr" presetSubtype="8" fill="hold" grpId="0"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500"/>
                                        <p:tgtEl>
                                          <p:spTgt spid="79"/>
                                        </p:tgtEl>
                                      </p:cBhvr>
                                    </p:animEffect>
                                  </p:childTnLst>
                                </p:cTn>
                              </p:par>
                            </p:childTnLst>
                          </p:cTn>
                        </p:par>
                        <p:par>
                          <p:cTn id="96" fill="hold">
                            <p:stCondLst>
                              <p:cond delay="9420"/>
                            </p:stCondLst>
                            <p:childTnLst>
                              <p:par>
                                <p:cTn id="97" presetID="18" presetClass="entr" presetSubtype="3" fill="hold" nodeType="afterEffect">
                                  <p:stCondLst>
                                    <p:cond delay="0"/>
                                  </p:stCondLst>
                                  <p:childTnLst>
                                    <p:set>
                                      <p:cBhvr>
                                        <p:cTn id="98" dur="1" fill="hold">
                                          <p:stCondLst>
                                            <p:cond delay="0"/>
                                          </p:stCondLst>
                                        </p:cTn>
                                        <p:tgtEl>
                                          <p:spTgt spid="171"/>
                                        </p:tgtEl>
                                        <p:attrNameLst>
                                          <p:attrName>style.visibility</p:attrName>
                                        </p:attrNameLst>
                                      </p:cBhvr>
                                      <p:to>
                                        <p:strVal val="visible"/>
                                      </p:to>
                                    </p:set>
                                    <p:animEffect transition="in" filter="strips(upRight)">
                                      <p:cBhvr>
                                        <p:cTn id="99" dur="500"/>
                                        <p:tgtEl>
                                          <p:spTgt spid="171"/>
                                        </p:tgtEl>
                                      </p:cBhvr>
                                    </p:animEffect>
                                  </p:childTnLst>
                                </p:cTn>
                              </p:par>
                            </p:childTnLst>
                          </p:cTn>
                        </p:par>
                        <p:par>
                          <p:cTn id="100" fill="hold">
                            <p:stCondLst>
                              <p:cond delay="9920"/>
                            </p:stCondLst>
                            <p:childTnLst>
                              <p:par>
                                <p:cTn id="101" presetID="23" presetClass="entr" presetSubtype="16" fill="hold" grpId="0" nodeType="afterEffect">
                                  <p:stCondLst>
                                    <p:cond delay="0"/>
                                  </p:stCondLst>
                                  <p:childTnLst>
                                    <p:set>
                                      <p:cBhvr>
                                        <p:cTn id="102" dur="1" fill="hold">
                                          <p:stCondLst>
                                            <p:cond delay="0"/>
                                          </p:stCondLst>
                                        </p:cTn>
                                        <p:tgtEl>
                                          <p:spTgt spid="177"/>
                                        </p:tgtEl>
                                        <p:attrNameLst>
                                          <p:attrName>style.visibility</p:attrName>
                                        </p:attrNameLst>
                                      </p:cBhvr>
                                      <p:to>
                                        <p:strVal val="visible"/>
                                      </p:to>
                                    </p:set>
                                    <p:anim calcmode="lin" valueType="num">
                                      <p:cBhvr>
                                        <p:cTn id="103" dur="500" fill="hold"/>
                                        <p:tgtEl>
                                          <p:spTgt spid="177"/>
                                        </p:tgtEl>
                                        <p:attrNameLst>
                                          <p:attrName>ppt_w</p:attrName>
                                        </p:attrNameLst>
                                      </p:cBhvr>
                                      <p:tavLst>
                                        <p:tav tm="0">
                                          <p:val>
                                            <p:fltVal val="0"/>
                                          </p:val>
                                        </p:tav>
                                        <p:tav tm="100000">
                                          <p:val>
                                            <p:strVal val="#ppt_w"/>
                                          </p:val>
                                        </p:tav>
                                      </p:tavLst>
                                    </p:anim>
                                    <p:anim calcmode="lin" valueType="num">
                                      <p:cBhvr>
                                        <p:cTn id="104" dur="500" fill="hold"/>
                                        <p:tgtEl>
                                          <p:spTgt spid="177"/>
                                        </p:tgtEl>
                                        <p:attrNameLst>
                                          <p:attrName>ppt_h</p:attrName>
                                        </p:attrNameLst>
                                      </p:cBhvr>
                                      <p:tavLst>
                                        <p:tav tm="0">
                                          <p:val>
                                            <p:fltVal val="0"/>
                                          </p:val>
                                        </p:tav>
                                        <p:tav tm="100000">
                                          <p:val>
                                            <p:strVal val="#ppt_h"/>
                                          </p:val>
                                        </p:tav>
                                      </p:tavLst>
                                    </p:anim>
                                  </p:childTnLst>
                                </p:cTn>
                              </p:par>
                            </p:childTnLst>
                          </p:cTn>
                        </p:par>
                        <p:par>
                          <p:cTn id="105" fill="hold">
                            <p:stCondLst>
                              <p:cond delay="10420"/>
                            </p:stCondLst>
                            <p:childTnLst>
                              <p:par>
                                <p:cTn id="106" presetID="23" presetClass="entr" presetSubtype="16" fill="hold" nodeType="afterEffect">
                                  <p:stCondLst>
                                    <p:cond delay="0"/>
                                  </p:stCondLst>
                                  <p:childTnLst>
                                    <p:set>
                                      <p:cBhvr>
                                        <p:cTn id="107" dur="1" fill="hold">
                                          <p:stCondLst>
                                            <p:cond delay="0"/>
                                          </p:stCondLst>
                                        </p:cTn>
                                        <p:tgtEl>
                                          <p:spTgt spid="93"/>
                                        </p:tgtEl>
                                        <p:attrNameLst>
                                          <p:attrName>style.visibility</p:attrName>
                                        </p:attrNameLst>
                                      </p:cBhvr>
                                      <p:to>
                                        <p:strVal val="visible"/>
                                      </p:to>
                                    </p:set>
                                    <p:anim calcmode="lin" valueType="num">
                                      <p:cBhvr>
                                        <p:cTn id="108" dur="500" fill="hold"/>
                                        <p:tgtEl>
                                          <p:spTgt spid="93"/>
                                        </p:tgtEl>
                                        <p:attrNameLst>
                                          <p:attrName>ppt_w</p:attrName>
                                        </p:attrNameLst>
                                      </p:cBhvr>
                                      <p:tavLst>
                                        <p:tav tm="0">
                                          <p:val>
                                            <p:fltVal val="0"/>
                                          </p:val>
                                        </p:tav>
                                        <p:tav tm="100000">
                                          <p:val>
                                            <p:strVal val="#ppt_w"/>
                                          </p:val>
                                        </p:tav>
                                      </p:tavLst>
                                    </p:anim>
                                    <p:anim calcmode="lin" valueType="num">
                                      <p:cBhvr>
                                        <p:cTn id="109" dur="500" fill="hold"/>
                                        <p:tgtEl>
                                          <p:spTgt spid="93"/>
                                        </p:tgtEl>
                                        <p:attrNameLst>
                                          <p:attrName>ppt_h</p:attrName>
                                        </p:attrNameLst>
                                      </p:cBhvr>
                                      <p:tavLst>
                                        <p:tav tm="0">
                                          <p:val>
                                            <p:fltVal val="0"/>
                                          </p:val>
                                        </p:tav>
                                        <p:tav tm="100000">
                                          <p:val>
                                            <p:strVal val="#ppt_h"/>
                                          </p:val>
                                        </p:tav>
                                      </p:tavLst>
                                    </p:anim>
                                  </p:childTnLst>
                                </p:cTn>
                              </p:par>
                            </p:childTnLst>
                          </p:cTn>
                        </p:par>
                        <p:par>
                          <p:cTn id="110" fill="hold">
                            <p:stCondLst>
                              <p:cond delay="10920"/>
                            </p:stCondLst>
                            <p:childTnLst>
                              <p:par>
                                <p:cTn id="111" presetID="22" presetClass="entr" presetSubtype="8" fill="hold" grpId="0" nodeType="after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wipe(left)">
                                      <p:cBhvr>
                                        <p:cTn id="11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53" grpId="0" animBg="1"/>
      <p:bldP spid="159" grpId="0" animBg="1"/>
      <p:bldP spid="162" grpId="0" animBg="1"/>
      <p:bldP spid="174" grpId="0" animBg="1"/>
      <p:bldP spid="177" grpId="0" animBg="1"/>
      <p:bldP spid="75" grpId="0"/>
      <p:bldP spid="76" grpId="0"/>
      <p:bldP spid="77" grpId="0"/>
      <p:bldP spid="78" grpId="0"/>
      <p:bldP spid="79" grpId="0"/>
      <p:bldP spid="80" grpId="0"/>
      <p:bldP spid="81" grpId="0" animBg="1"/>
      <p:bldP spid="82" grpId="0" animBg="1"/>
      <p:bldP spid="9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1952</TotalTime>
  <Words>5316</Words>
  <Application>Microsoft Office PowerPoint</Application>
  <PresentationFormat>Widescreen</PresentationFormat>
  <Paragraphs>421</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Calibri</vt:lpstr>
      <vt:lpstr>Calibri Light</vt:lpstr>
      <vt:lpstr>Candara</vt:lpstr>
      <vt:lpstr>Estrangelo Edessa</vt:lpstr>
      <vt:lpstr>Helvetica Light</vt:lpstr>
      <vt:lpstr>Lato</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469</cp:revision>
  <dcterms:created xsi:type="dcterms:W3CDTF">2016-09-28T22:08:47Z</dcterms:created>
  <dcterms:modified xsi:type="dcterms:W3CDTF">2017-03-27T04:46:55Z</dcterms:modified>
</cp:coreProperties>
</file>